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3"/>
    <p:restoredTop sz="94676"/>
  </p:normalViewPr>
  <p:slideViewPr>
    <p:cSldViewPr snapToGrid="0" snapToObjects="1">
      <p:cViewPr varScale="1">
        <p:scale>
          <a:sx n="117" d="100"/>
          <a:sy n="117" d="100"/>
        </p:scale>
        <p:origin x="124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7AEF2E-12DA-2D43-9954-979BBC0C2216}" type="datetimeFigureOut">
              <a:rPr lang="it-IT" smtClean="0"/>
              <a:t>07/11/19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1F7FF-738E-274D-B650-E266A7AE2C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5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91900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698124"/>
            <a:ext cx="6858000" cy="1537138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339B-E4BF-F847-ACA9-7EA416882D8E}" type="datetime1">
              <a:rPr lang="it-IT" smtClean="0"/>
              <a:t>07/11/19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9869E20-89AE-264B-9B9F-942E9E2A3885}"/>
              </a:ext>
            </a:extLst>
          </p:cNvPr>
          <p:cNvSpPr/>
          <p:nvPr userDrawn="1"/>
        </p:nvSpPr>
        <p:spPr>
          <a:xfrm>
            <a:off x="0" y="0"/>
            <a:ext cx="1423358" cy="10437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6F85A5B-707F-2547-930E-DB265EB7C5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27639" y="151948"/>
            <a:ext cx="6173361" cy="178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3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9EA9-A3C8-8649-B498-A70265604A92}" type="datetime1">
              <a:rPr lang="it-IT" smtClean="0"/>
              <a:t>07/11/19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70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890D-684B-EA48-B627-3D9610237D63}" type="datetime1">
              <a:rPr lang="it-IT" smtClean="0"/>
              <a:t>07/11/19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04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07/11/19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38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67E3B-1AD5-BA45-93F3-0892FE7066F7}" type="datetime1">
              <a:rPr lang="it-IT" smtClean="0"/>
              <a:t>07/11/19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0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AAA-8561-AF4F-9740-E7569322EBE2}" type="datetime1">
              <a:rPr lang="it-IT" smtClean="0"/>
              <a:t>07/11/19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55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5300-72C8-F548-ABF7-A6A276558236}" type="datetime1">
              <a:rPr lang="it-IT" smtClean="0"/>
              <a:t>07/11/19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04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2C2B-F749-874E-86A9-AF0B0386D911}" type="datetime1">
              <a:rPr lang="it-IT" smtClean="0"/>
              <a:t>07/11/19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01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D9F4-4E42-004F-AC39-F749CA5A7A40}" type="datetime1">
              <a:rPr lang="it-IT" smtClean="0"/>
              <a:t>07/11/19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3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61B7-1BB9-4C4A-A168-A92707CFCCEB}" type="datetime1">
              <a:rPr lang="it-IT" smtClean="0"/>
              <a:t>07/11/19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3EC9-A6D9-0F4F-B457-BC184E39ECE2}" type="datetime1">
              <a:rPr lang="it-IT" smtClean="0"/>
              <a:t>07/11/19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0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8468" y="0"/>
            <a:ext cx="7186881" cy="8015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90445"/>
            <a:ext cx="7886700" cy="4937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fld id="{E884F4B6-0782-5542-8715-8D8106F3BC16}" type="datetime1">
              <a:rPr lang="it-IT" smtClean="0"/>
              <a:t>07/11/19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rd-alliance.org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61BA5777-89E2-0C42-9BCE-298721AA9BBD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2421C49-A539-0243-9424-5A2D8274ED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1250" y="0"/>
            <a:ext cx="1070791" cy="107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4B1E-31E2-7042-B879-01FB49B317AD}" type="datetime1">
              <a:rPr lang="it-IT" smtClean="0"/>
              <a:t>07/11/19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256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A2552F-9E8F-FC42-83D9-310EA1FDC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F63A58-9892-BD47-B1A6-EFA9F752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8BB590-1370-8249-A0BF-5082FAF85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2C8E-5DA9-5847-B7FE-000081137531}" type="datetime1">
              <a:rPr lang="it-IT" smtClean="0"/>
              <a:t>07/11/19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CDDD39-6D85-5C44-9DDA-15F1488C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rd-alliance.org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E0AFD3-A02C-3E4F-8689-954F4F9F8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303100"/>
      </p:ext>
    </p:extLst>
  </p:cSld>
  <p:clrMapOvr>
    <a:masterClrMapping/>
  </p:clrMapOvr>
</p:sld>
</file>

<file path=ppt/theme/theme1.xml><?xml version="1.0" encoding="utf-8"?>
<a:theme xmlns:a="http://schemas.openxmlformats.org/drawingml/2006/main" name="RDA_IT-NOD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2" id="{5B18E695-6960-D140-BB7A-B49BF3B533E2}" vid="{4AFF8BD0-C4C0-5D4E-8975-56B0B03FE98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RDA_IT-NODE</Template>
  <TotalTime>4</TotalTime>
  <Words>10</Words>
  <Application>Microsoft Macintosh PowerPoint</Application>
  <PresentationFormat>Presentazione su schermo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calibri light</vt:lpstr>
      <vt:lpstr>RDA_IT-NODE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Sara Pittonet</dc:creator>
  <cp:lastModifiedBy>Microsoft Office User</cp:lastModifiedBy>
  <cp:revision>7</cp:revision>
  <dcterms:created xsi:type="dcterms:W3CDTF">2018-06-28T09:49:13Z</dcterms:created>
  <dcterms:modified xsi:type="dcterms:W3CDTF">2019-11-07T15:41:58Z</dcterms:modified>
</cp:coreProperties>
</file>