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58" r:id="rId2"/>
    <p:sldId id="428" r:id="rId3"/>
    <p:sldId id="429" r:id="rId4"/>
    <p:sldId id="427" r:id="rId5"/>
    <p:sldId id="426" r:id="rId6"/>
    <p:sldId id="430" r:id="rId7"/>
    <p:sldId id="431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2" r:id="rId18"/>
    <p:sldId id="443" r:id="rId19"/>
    <p:sldId id="441" r:id="rId20"/>
    <p:sldId id="445" r:id="rId21"/>
    <p:sldId id="444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3" r:id="rId39"/>
    <p:sldId id="464" r:id="rId40"/>
    <p:sldId id="465" r:id="rId4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6600"/>
    <a:srgbClr val="339966"/>
    <a:srgbClr val="FF6600"/>
    <a:srgbClr val="CC0000"/>
    <a:srgbClr val="00CC66"/>
    <a:srgbClr val="33CC33"/>
    <a:srgbClr val="99CCFF"/>
    <a:srgbClr val="0000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7" autoAdjust="0"/>
    <p:restoredTop sz="94629" autoAdjust="0"/>
  </p:normalViewPr>
  <p:slideViewPr>
    <p:cSldViewPr>
      <p:cViewPr>
        <p:scale>
          <a:sx n="100" d="100"/>
          <a:sy n="100" d="100"/>
        </p:scale>
        <p:origin x="2214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7DA81B1-40B8-4989-9022-F6501894089F}" type="datetimeFigureOut">
              <a:rPr lang="pt-BR"/>
              <a:pPr>
                <a:defRPr/>
              </a:pPr>
              <a:t>19/06/2020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C465CAD-0CA3-402E-A32C-3EACD78C6C7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8792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96DCF1B-3377-4EE4-BF75-B141319B7958}" type="slidenum">
              <a:rPr lang="pt-BR" altLang="pt-BR" smtClean="0"/>
              <a:pPr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4607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0645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8022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4959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870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845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0094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4105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773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823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5964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6826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9898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8870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9357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3715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8381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0282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1116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7164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265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719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3252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3021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4309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38975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65129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8463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83612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4532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09278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39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6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47864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40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272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326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7718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5423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803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65CAD-0CA3-402E-A32C-3EACD78C6C78}" type="slidenum">
              <a:rPr lang="pt-BR" altLang="pt-BR" smtClean="0"/>
              <a:pPr>
                <a:defRPr/>
              </a:pPr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9225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grpSp>
        <p:nvGrpSpPr>
          <p:cNvPr id="4" name="Google Shape;96;p14"/>
          <p:cNvGrpSpPr/>
          <p:nvPr userDrawn="1"/>
        </p:nvGrpSpPr>
        <p:grpSpPr>
          <a:xfrm>
            <a:off x="0" y="6696763"/>
            <a:ext cx="9264862" cy="257663"/>
            <a:chOff x="0" y="6581775"/>
            <a:chExt cx="9264862" cy="257663"/>
          </a:xfrm>
        </p:grpSpPr>
        <p:grpSp>
          <p:nvGrpSpPr>
            <p:cNvPr id="5" name="Google Shape;97;p14"/>
            <p:cNvGrpSpPr/>
            <p:nvPr/>
          </p:nvGrpSpPr>
          <p:grpSpPr>
            <a:xfrm>
              <a:off x="0" y="6699738"/>
              <a:ext cx="9264862" cy="139700"/>
              <a:chOff x="0" y="0"/>
              <a:chExt cx="9156700" cy="292100"/>
            </a:xfrm>
          </p:grpSpPr>
          <p:grpSp>
            <p:nvGrpSpPr>
              <p:cNvPr id="14" name="Google Shape;98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9" name="Google Shape;99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" name="Google Shape;100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101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7" name="Google Shape;102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" name="Google Shape;103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6" name="Google Shape;104;p14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105;p14"/>
            <p:cNvGrpSpPr/>
            <p:nvPr/>
          </p:nvGrpSpPr>
          <p:grpSpPr>
            <a:xfrm>
              <a:off x="0" y="6581775"/>
              <a:ext cx="9264862" cy="139700"/>
              <a:chOff x="0" y="0"/>
              <a:chExt cx="9156700" cy="292100"/>
            </a:xfrm>
          </p:grpSpPr>
          <p:grpSp>
            <p:nvGrpSpPr>
              <p:cNvPr id="7" name="Google Shape;106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2" name="Google Shape;107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" name="Google Shape;108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109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0" name="Google Shape;110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Google Shape;111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9" name="Google Shape;112;p14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624"/>
            <a:ext cx="899747" cy="8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9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altLang="pt-B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Marco &lt;Número&gt; : &lt;Título do Marco&gt;</a:t>
            </a:r>
            <a:endParaRPr lang="en-US" altLang="pt-BR" sz="2600" b="1" i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624"/>
            <a:ext cx="899747" cy="899747"/>
          </a:xfrm>
          <a:prstGeom prst="rect">
            <a:avLst/>
          </a:prstGeom>
        </p:spPr>
      </p:pic>
      <p:grpSp>
        <p:nvGrpSpPr>
          <p:cNvPr id="5" name="Google Shape;96;p14"/>
          <p:cNvGrpSpPr/>
          <p:nvPr userDrawn="1"/>
        </p:nvGrpSpPr>
        <p:grpSpPr>
          <a:xfrm>
            <a:off x="0" y="6696763"/>
            <a:ext cx="9264862" cy="257663"/>
            <a:chOff x="0" y="6581775"/>
            <a:chExt cx="9264862" cy="257663"/>
          </a:xfrm>
        </p:grpSpPr>
        <p:grpSp>
          <p:nvGrpSpPr>
            <p:cNvPr id="6" name="Google Shape;97;p14"/>
            <p:cNvGrpSpPr/>
            <p:nvPr/>
          </p:nvGrpSpPr>
          <p:grpSpPr>
            <a:xfrm>
              <a:off x="0" y="6699738"/>
              <a:ext cx="9264862" cy="139700"/>
              <a:chOff x="0" y="0"/>
              <a:chExt cx="9156700" cy="292100"/>
            </a:xfrm>
          </p:grpSpPr>
          <p:grpSp>
            <p:nvGrpSpPr>
              <p:cNvPr id="15" name="Google Shape;98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20" name="Google Shape;99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" name="Google Shape;10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" name="Google Shape;101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8" name="Google Shape;102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" name="Google Shape;103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" name="Google Shape;104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105;p14"/>
            <p:cNvGrpSpPr/>
            <p:nvPr/>
          </p:nvGrpSpPr>
          <p:grpSpPr>
            <a:xfrm>
              <a:off x="0" y="6581775"/>
              <a:ext cx="9264862" cy="139700"/>
              <a:chOff x="0" y="0"/>
              <a:chExt cx="9156700" cy="292100"/>
            </a:xfrm>
          </p:grpSpPr>
          <p:grpSp>
            <p:nvGrpSpPr>
              <p:cNvPr id="8" name="Google Shape;106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3" name="Google Shape;107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" name="Google Shape;108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" name="Google Shape;109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1" name="Google Shape;11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Google Shape;111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" name="Google Shape;112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86956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624"/>
            <a:ext cx="899747" cy="899747"/>
          </a:xfrm>
          <a:prstGeom prst="rect">
            <a:avLst/>
          </a:prstGeom>
        </p:spPr>
      </p:pic>
      <p:grpSp>
        <p:nvGrpSpPr>
          <p:cNvPr id="6" name="Google Shape;96;p14"/>
          <p:cNvGrpSpPr/>
          <p:nvPr userDrawn="1"/>
        </p:nvGrpSpPr>
        <p:grpSpPr>
          <a:xfrm>
            <a:off x="0" y="6696763"/>
            <a:ext cx="9264862" cy="257663"/>
            <a:chOff x="0" y="6581775"/>
            <a:chExt cx="9264862" cy="257663"/>
          </a:xfrm>
        </p:grpSpPr>
        <p:grpSp>
          <p:nvGrpSpPr>
            <p:cNvPr id="7" name="Google Shape;97;p14"/>
            <p:cNvGrpSpPr/>
            <p:nvPr/>
          </p:nvGrpSpPr>
          <p:grpSpPr>
            <a:xfrm>
              <a:off x="0" y="6699738"/>
              <a:ext cx="9264862" cy="139700"/>
              <a:chOff x="0" y="0"/>
              <a:chExt cx="9156700" cy="292100"/>
            </a:xfrm>
          </p:grpSpPr>
          <p:grpSp>
            <p:nvGrpSpPr>
              <p:cNvPr id="16" name="Google Shape;98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21" name="Google Shape;99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" name="Google Shape;10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" name="Google Shape;101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9" name="Google Shape;102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" name="Google Shape;103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" name="Google Shape;104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105;p14"/>
            <p:cNvGrpSpPr/>
            <p:nvPr/>
          </p:nvGrpSpPr>
          <p:grpSpPr>
            <a:xfrm>
              <a:off x="0" y="6581775"/>
              <a:ext cx="9264862" cy="139700"/>
              <a:chOff x="0" y="0"/>
              <a:chExt cx="9156700" cy="292100"/>
            </a:xfrm>
          </p:grpSpPr>
          <p:grpSp>
            <p:nvGrpSpPr>
              <p:cNvPr id="9" name="Google Shape;106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4" name="Google Shape;107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" name="Google Shape;108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" name="Google Shape;109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2" name="Google Shape;11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" name="Google Shape;111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1" name="Google Shape;112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6110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624"/>
            <a:ext cx="899747" cy="899747"/>
          </a:xfrm>
          <a:prstGeom prst="rect">
            <a:avLst/>
          </a:prstGeom>
        </p:spPr>
      </p:pic>
      <p:grpSp>
        <p:nvGrpSpPr>
          <p:cNvPr id="8" name="Google Shape;96;p14"/>
          <p:cNvGrpSpPr/>
          <p:nvPr userDrawn="1"/>
        </p:nvGrpSpPr>
        <p:grpSpPr>
          <a:xfrm>
            <a:off x="0" y="6696763"/>
            <a:ext cx="9264862" cy="257663"/>
            <a:chOff x="0" y="6581775"/>
            <a:chExt cx="9264862" cy="257663"/>
          </a:xfrm>
        </p:grpSpPr>
        <p:grpSp>
          <p:nvGrpSpPr>
            <p:cNvPr id="9" name="Google Shape;97;p14"/>
            <p:cNvGrpSpPr/>
            <p:nvPr/>
          </p:nvGrpSpPr>
          <p:grpSpPr>
            <a:xfrm>
              <a:off x="0" y="6699738"/>
              <a:ext cx="9264862" cy="139700"/>
              <a:chOff x="0" y="0"/>
              <a:chExt cx="9156700" cy="292100"/>
            </a:xfrm>
          </p:grpSpPr>
          <p:grpSp>
            <p:nvGrpSpPr>
              <p:cNvPr id="18" name="Google Shape;98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23" name="Google Shape;99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" name="Google Shape;10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" name="Google Shape;101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21" name="Google Shape;102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" name="Google Shape;103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Google Shape;104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105;p14"/>
            <p:cNvGrpSpPr/>
            <p:nvPr/>
          </p:nvGrpSpPr>
          <p:grpSpPr>
            <a:xfrm>
              <a:off x="0" y="6581775"/>
              <a:ext cx="9264862" cy="139700"/>
              <a:chOff x="0" y="0"/>
              <a:chExt cx="9156700" cy="292100"/>
            </a:xfrm>
          </p:grpSpPr>
          <p:grpSp>
            <p:nvGrpSpPr>
              <p:cNvPr id="11" name="Google Shape;106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6" name="Google Shape;107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Google Shape;108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" name="Google Shape;109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4" name="Google Shape;11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" name="Google Shape;111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3" name="Google Shape;112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7332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624"/>
            <a:ext cx="899747" cy="899747"/>
          </a:xfrm>
          <a:prstGeom prst="rect">
            <a:avLst/>
          </a:prstGeom>
        </p:spPr>
      </p:pic>
      <p:grpSp>
        <p:nvGrpSpPr>
          <p:cNvPr id="4" name="Google Shape;96;p14"/>
          <p:cNvGrpSpPr/>
          <p:nvPr userDrawn="1"/>
        </p:nvGrpSpPr>
        <p:grpSpPr>
          <a:xfrm>
            <a:off x="0" y="6696763"/>
            <a:ext cx="9264862" cy="257663"/>
            <a:chOff x="0" y="6581775"/>
            <a:chExt cx="9264862" cy="257663"/>
          </a:xfrm>
        </p:grpSpPr>
        <p:grpSp>
          <p:nvGrpSpPr>
            <p:cNvPr id="5" name="Google Shape;97;p14"/>
            <p:cNvGrpSpPr/>
            <p:nvPr/>
          </p:nvGrpSpPr>
          <p:grpSpPr>
            <a:xfrm>
              <a:off x="0" y="6699738"/>
              <a:ext cx="9264862" cy="139700"/>
              <a:chOff x="0" y="0"/>
              <a:chExt cx="9156700" cy="292100"/>
            </a:xfrm>
          </p:grpSpPr>
          <p:grpSp>
            <p:nvGrpSpPr>
              <p:cNvPr id="14" name="Google Shape;98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9" name="Google Shape;99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" name="Google Shape;10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101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7" name="Google Shape;102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" name="Google Shape;103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6" name="Google Shape;104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105;p14"/>
            <p:cNvGrpSpPr/>
            <p:nvPr/>
          </p:nvGrpSpPr>
          <p:grpSpPr>
            <a:xfrm>
              <a:off x="0" y="6581775"/>
              <a:ext cx="9264862" cy="139700"/>
              <a:chOff x="0" y="0"/>
              <a:chExt cx="9156700" cy="292100"/>
            </a:xfrm>
          </p:grpSpPr>
          <p:grpSp>
            <p:nvGrpSpPr>
              <p:cNvPr id="7" name="Google Shape;106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2" name="Google Shape;107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" name="Google Shape;108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109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0" name="Google Shape;110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Google Shape;111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9" name="Google Shape;112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5689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6;p14"/>
          <p:cNvGrpSpPr/>
          <p:nvPr userDrawn="1"/>
        </p:nvGrpSpPr>
        <p:grpSpPr>
          <a:xfrm>
            <a:off x="0" y="6696763"/>
            <a:ext cx="9264862" cy="257663"/>
            <a:chOff x="0" y="6581775"/>
            <a:chExt cx="9264862" cy="257663"/>
          </a:xfrm>
        </p:grpSpPr>
        <p:grpSp>
          <p:nvGrpSpPr>
            <p:cNvPr id="3" name="Google Shape;97;p14"/>
            <p:cNvGrpSpPr/>
            <p:nvPr/>
          </p:nvGrpSpPr>
          <p:grpSpPr>
            <a:xfrm>
              <a:off x="0" y="6699738"/>
              <a:ext cx="9264862" cy="139700"/>
              <a:chOff x="0" y="0"/>
              <a:chExt cx="9156700" cy="292100"/>
            </a:xfrm>
          </p:grpSpPr>
          <p:grpSp>
            <p:nvGrpSpPr>
              <p:cNvPr id="12" name="Google Shape;98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7" name="Google Shape;99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" name="Google Shape;100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" name="Google Shape;101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15" name="Google Shape;102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" name="Google Shape;103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4" name="Google Shape;104;p14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" name="Google Shape;105;p14"/>
            <p:cNvGrpSpPr/>
            <p:nvPr/>
          </p:nvGrpSpPr>
          <p:grpSpPr>
            <a:xfrm>
              <a:off x="0" y="6581775"/>
              <a:ext cx="9264862" cy="139700"/>
              <a:chOff x="0" y="0"/>
              <a:chExt cx="9156700" cy="292100"/>
            </a:xfrm>
          </p:grpSpPr>
          <p:grpSp>
            <p:nvGrpSpPr>
              <p:cNvPr id="5" name="Google Shape;106;p14"/>
              <p:cNvGrpSpPr/>
              <p:nvPr/>
            </p:nvGrpSpPr>
            <p:grpSpPr>
              <a:xfrm>
                <a:off x="0" y="0"/>
                <a:ext cx="3708400" cy="292100"/>
                <a:chOff x="0" y="0"/>
                <a:chExt cx="3708400" cy="292100"/>
              </a:xfrm>
            </p:grpSpPr>
            <p:pic>
              <p:nvPicPr>
                <p:cNvPr id="10" name="Google Shape;107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Google Shape;108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18288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oogle Shape;109;p14"/>
              <p:cNvGrpSpPr/>
              <p:nvPr/>
            </p:nvGrpSpPr>
            <p:grpSpPr>
              <a:xfrm>
                <a:off x="3657600" y="0"/>
                <a:ext cx="3708400" cy="292100"/>
                <a:chOff x="3657600" y="0"/>
                <a:chExt cx="3708400" cy="292100"/>
              </a:xfrm>
            </p:grpSpPr>
            <p:pic>
              <p:nvPicPr>
                <p:cNvPr id="8" name="Google Shape;110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36576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Google Shape;111;p1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486400" y="0"/>
                  <a:ext cx="1879600" cy="2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" name="Google Shape;112;p14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277100" y="0"/>
                <a:ext cx="1879600" cy="2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624"/>
            <a:ext cx="899747" cy="8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iq.harvard.edu/dcm2020/hom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99592" y="5877272"/>
            <a:ext cx="72731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000" dirty="0" smtClean="0">
                <a:hlinkClick r:id="rId3"/>
              </a:rPr>
              <a:t>https</a:t>
            </a:r>
            <a:r>
              <a:rPr lang="pt-BR" sz="2000" dirty="0">
                <a:hlinkClick r:id="rId3"/>
              </a:rPr>
              <a:t>://projects.iq.harvard.edu/dcm2020/home</a:t>
            </a:r>
            <a:endParaRPr lang="en-US" altLang="pt-BR" sz="20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43" y="1124744"/>
            <a:ext cx="8597061" cy="4397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8760"/>
            <a:ext cx="8332638" cy="46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256813" cy="50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928" y="620688"/>
            <a:ext cx="9220928" cy="51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808"/>
            <a:ext cx="9035526" cy="45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157287"/>
            <a:ext cx="673417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37" y="1790700"/>
            <a:ext cx="66389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1209675"/>
            <a:ext cx="66484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384763"/>
            <a:ext cx="9036496" cy="50349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67744" y="47667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Seção: </a:t>
            </a:r>
            <a:r>
              <a:rPr lang="pt-BR" i="1" dirty="0" err="1" smtClean="0"/>
              <a:t>external</a:t>
            </a:r>
            <a:r>
              <a:rPr lang="pt-BR" i="1" dirty="0" smtClean="0"/>
              <a:t> tools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6280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052736"/>
            <a:ext cx="8964488" cy="50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" y="690562"/>
            <a:ext cx="90011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268760"/>
            <a:ext cx="9036495" cy="51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96144"/>
            <a:ext cx="887006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4" y="1641778"/>
            <a:ext cx="8937122" cy="46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8893416" cy="49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68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2"/>
            <a:ext cx="9224746" cy="65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18" y="1268760"/>
            <a:ext cx="8926986" cy="49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029367" cy="49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88" y="1340768"/>
            <a:ext cx="8899112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028527" cy="40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8680"/>
            <a:ext cx="8278446" cy="60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15" y="1899852"/>
            <a:ext cx="8771032" cy="39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8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9" y="1916832"/>
            <a:ext cx="9191069" cy="37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" y="1844824"/>
            <a:ext cx="8934979" cy="40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089834" cy="46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1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51134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1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050127" cy="50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9" y="1412776"/>
            <a:ext cx="9118381" cy="49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3" y="332656"/>
            <a:ext cx="9068237" cy="61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772816"/>
            <a:ext cx="8877459" cy="43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82652"/>
            <a:ext cx="8784976" cy="39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64704"/>
            <a:ext cx="8495796" cy="54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340768"/>
            <a:ext cx="8833089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23" y="1556792"/>
            <a:ext cx="9162023" cy="50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4" y="1268760"/>
            <a:ext cx="917553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4624"/>
            <a:ext cx="6984776" cy="681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8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539"/>
            <a:ext cx="6977211" cy="68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-438150"/>
            <a:ext cx="7839075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8375" y="-347663"/>
            <a:ext cx="13620750" cy="7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8771</TotalTime>
  <Words>47</Words>
  <Application>Microsoft Office PowerPoint</Application>
  <PresentationFormat>Apresentação na tela (4:3)</PresentationFormat>
  <Paragraphs>42</Paragraphs>
  <Slides>40</Slides>
  <Notes>40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3" baseType="lpstr">
      <vt:lpstr>Arial</vt:lpstr>
      <vt:lpstr>Calibri</vt:lpstr>
      <vt:lpstr>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Axell</dc:creator>
  <cp:lastModifiedBy>Carolina Howard Felicissimo</cp:lastModifiedBy>
  <cp:revision>550</cp:revision>
  <dcterms:created xsi:type="dcterms:W3CDTF">2009-03-13T02:41:55Z</dcterms:created>
  <dcterms:modified xsi:type="dcterms:W3CDTF">2020-06-19T18:43:07Z</dcterms:modified>
</cp:coreProperties>
</file>