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25" d="100"/>
          <a:sy n="25" d="100"/>
        </p:scale>
        <p:origin x="19" y="6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92EF-A344-2B45-0246-CCBC2F8D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73A62-60AE-F8D7-47D8-FBBE56E21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2ACBD-1FE9-F5C9-F711-AE5F4695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D5DE7-D2C8-2D1A-8285-BE354AAD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45FF4-6867-AAF3-BBA5-4AF36D2D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181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3DD2-EE53-00A9-5A87-08086BE25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B1E79-47B0-7303-E895-24335D28E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A8C0-0822-0F92-B818-55E94373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B257A-0B41-1601-2944-BEA11D9B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C21E3-E128-6B92-A46C-7CB60C70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907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E65C1-4A67-EDB0-E327-DFF74D7AD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2BFAD-1242-7C5D-B09E-43769C95A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BC72-E682-E1A6-29CA-7BB5995C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9E6EA-E7DF-7D44-84B5-9C0DD490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0CF93-F10F-E833-4996-FFE1EFE4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872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E819-AB5C-517E-F0F6-1A0B1E52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0A954-0070-2D5F-D23E-928F74733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E14C-BCF3-3FAC-F24F-440DF0BA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593DD-FFA8-842B-A1C6-F8ACCA97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22D88-03B5-6CFB-B96C-C09A1F10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27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3F98-F522-EABD-3F5C-D78403B0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1100-01A7-F680-0180-AB09903A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11A40-8214-BBDD-1ADE-AA7DDADF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8BC5-C39A-1780-A457-FD7E5C70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2B652-BC9E-34E0-613B-D263FF64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197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6D40-330D-22D4-B0AC-8DD4CDF7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6929-3A20-7FF0-612E-C9C1828D9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400D2-7C7F-3D36-453B-63935F225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0E446-30B6-FFD1-C294-61FCBA36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DF500-95E8-C45B-48D9-72CB86A9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70F05-C344-255F-D217-934B9C55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063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6C18-9CC4-7D8B-F194-FDA0CA55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DD2D1-BF28-297B-E062-CE24638E6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290FF-CDC4-C2E0-3E22-2BC0E3C16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7E206-2847-4CBC-DF78-00D90249D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FAF1B-2369-5176-2A55-B4284B53C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3D9D4-35C8-D51A-A9D4-5B103B54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BF105-BA7C-748C-3DC4-D9464D7A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5FE563-51C1-C545-B131-747DACF6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600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CBD2-2668-8AD5-4D8D-BCD4FF4E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BCB13-CF04-5B90-607E-175B5DE4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E35D7-79CC-293B-6269-976EBD87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8BCFF-0CA7-A9F4-6F89-B584B700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503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4AF1D-4581-7217-7768-39A2F87B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E2962-54CC-6E50-45CF-0A88A374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6B18E-5CE7-FBD1-7046-285F55D4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33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93D0-16E9-6EB9-77C0-EDDC2C9E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2EABB-3D33-35CF-A6BC-E18956193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EE30E-8DB5-64D9-B3F1-CBFFF5CC7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072D1-D9A5-231B-D1E3-598A19E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B1EC5-96B1-1577-E13B-166D1FF2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61EFC-B96C-EEA3-5D5F-A84F344A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719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5FFF-036F-9394-676C-58346A26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D67B4-7ACB-EC03-0AD8-FA39D5BB4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825AB-1C56-BC14-350F-FA7BB4362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E55FC-4BED-4CCC-2C57-0E736F77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4ED6D-BE44-8990-D00F-AA15C78D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7E916-4C4B-6019-F9EE-27738E71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883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CC8B5-DCD7-1AA8-6E1A-4C4F8197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B8CBE-6518-F7A3-A048-7CF84A7D3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BA96B-4C7A-2E6B-CAC8-87DC9EA3B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E0E4-1540-452A-A8EA-96D734E6263E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09EDB-3F76-AA19-9751-E40A2F86F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2FD24-E6A3-D0C1-3650-2A2B1EADB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A73A3-21BE-4EDF-90B3-56B69DFBD4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21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sign&#10;&#10;Description automatically generated">
            <a:extLst>
              <a:ext uri="{FF2B5EF4-FFF2-40B4-BE49-F238E27FC236}">
                <a16:creationId xmlns:a16="http://schemas.microsoft.com/office/drawing/2014/main" id="{4A0DC3AE-7380-D374-78E5-957738C2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2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28">
        <p:fade/>
      </p:transition>
    </mc:Choice>
    <mc:Fallback>
      <p:transition spd="med" advTm="442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rescription&#10;&#10;Description automatically generated">
            <a:extLst>
              <a:ext uri="{FF2B5EF4-FFF2-40B4-BE49-F238E27FC236}">
                <a16:creationId xmlns:a16="http://schemas.microsoft.com/office/drawing/2014/main" id="{50DE4063-1459-EE02-1764-985DD6FBD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8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2"/>
    </mc:Choice>
    <mc:Fallback>
      <p:transition spd="slow" advTm="62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ge&#10;&#10;Description automatically generated">
            <a:extLst>
              <a:ext uri="{FF2B5EF4-FFF2-40B4-BE49-F238E27FC236}">
                <a16:creationId xmlns:a16="http://schemas.microsoft.com/office/drawing/2014/main" id="{8F53D2AA-DB76-EA68-4B62-181314B60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0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"/>
    </mc:Choice>
    <mc:Fallback>
      <p:transition spd="slow" advTm="614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ree&#10;&#10;Description automatically generated">
            <a:extLst>
              <a:ext uri="{FF2B5EF4-FFF2-40B4-BE49-F238E27FC236}">
                <a16:creationId xmlns:a16="http://schemas.microsoft.com/office/drawing/2014/main" id="{D53972F5-BDE5-98F3-9AB7-2B09897F1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3"/>
    </mc:Choice>
    <mc:Fallback>
      <p:transition spd="slow" advTm="80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yellow flower&#10;&#10;Description automatically generated">
            <a:extLst>
              <a:ext uri="{FF2B5EF4-FFF2-40B4-BE49-F238E27FC236}">
                <a16:creationId xmlns:a16="http://schemas.microsoft.com/office/drawing/2014/main" id="{FF8885DC-02AF-8898-0351-2AD8D8F1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2"/>
    </mc:Choice>
    <mc:Fallback>
      <p:transition spd="slow" advTm="65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circle&#10;&#10;Description automatically generated">
            <a:extLst>
              <a:ext uri="{FF2B5EF4-FFF2-40B4-BE49-F238E27FC236}">
                <a16:creationId xmlns:a16="http://schemas.microsoft.com/office/drawing/2014/main" id="{F5282FA9-1D40-81F6-08E3-8E627AFA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"/>
    </mc:Choice>
    <mc:Fallback>
      <p:transition spd="slow" advTm="501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lobe&#10;&#10;Description automatically generated">
            <a:extLst>
              <a:ext uri="{FF2B5EF4-FFF2-40B4-BE49-F238E27FC236}">
                <a16:creationId xmlns:a16="http://schemas.microsoft.com/office/drawing/2014/main" id="{7D57BD67-F292-F013-2CF7-7B339D65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"/>
    </mc:Choice>
    <mc:Fallback>
      <p:transition spd="slow" advTm="530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&#10;&#10;Description automatically generated">
            <a:extLst>
              <a:ext uri="{FF2B5EF4-FFF2-40B4-BE49-F238E27FC236}">
                <a16:creationId xmlns:a16="http://schemas.microsoft.com/office/drawing/2014/main" id="{47BC178D-6B7C-24F4-8B16-C69AF7EC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"/>
    </mc:Choice>
    <mc:Fallback>
      <p:transition spd="slow" advTm="52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8B6E0DA5-14E4-3FE2-060F-16A1254A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0"/>
    </mc:Choice>
    <mc:Fallback>
      <p:transition spd="slow" advTm="44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ject&#10;&#10;Description automatically generated">
            <a:extLst>
              <a:ext uri="{FF2B5EF4-FFF2-40B4-BE49-F238E27FC236}">
                <a16:creationId xmlns:a16="http://schemas.microsoft.com/office/drawing/2014/main" id="{CEC94F30-D1BD-15D4-EADC-5442A02FE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"/>
    </mc:Choice>
    <mc:Fallback>
      <p:transition spd="slow" advTm="52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9D5DB8-A788-8D04-DC0A-88EAACC2B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9"/>
    </mc:Choice>
    <mc:Fallback>
      <p:transition spd="slow" advTm="53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ue rectangle with white text&#10;&#10;Description automatically generated">
            <a:extLst>
              <a:ext uri="{FF2B5EF4-FFF2-40B4-BE49-F238E27FC236}">
                <a16:creationId xmlns:a16="http://schemas.microsoft.com/office/drawing/2014/main" id="{ECB72B24-6D23-B0AE-1E74-714C73F67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8"/>
    </mc:Choice>
    <mc:Fallback>
      <p:transition spd="slow" advTm="600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48DF80B-A6FF-6EB9-A94B-AEB37E715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1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3"/>
    </mc:Choice>
    <mc:Fallback>
      <p:transition spd="slow" advTm="46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a windmill&#10;&#10;Description automatically generated">
            <a:extLst>
              <a:ext uri="{FF2B5EF4-FFF2-40B4-BE49-F238E27FC236}">
                <a16:creationId xmlns:a16="http://schemas.microsoft.com/office/drawing/2014/main" id="{688534D9-0FB1-BFE9-0A87-B8BA8585D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"/>
    </mc:Choice>
    <mc:Fallback>
      <p:transition spd="slow" advTm="476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4FEF2F5-9326-F3F8-525F-EC2AFBCF7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6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"/>
    </mc:Choice>
    <mc:Fallback>
      <p:transition spd="slow" advTm="460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white text&#10;&#10;Description automatically generated">
            <a:extLst>
              <a:ext uri="{FF2B5EF4-FFF2-40B4-BE49-F238E27FC236}">
                <a16:creationId xmlns:a16="http://schemas.microsoft.com/office/drawing/2014/main" id="{993002DE-6E8B-6A0D-8624-506D0EAD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2"/>
    </mc:Choice>
    <mc:Fallback>
      <p:transition spd="slow" advTm="487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77502E0-5FCC-19E4-CD05-EE3C1484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1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"/>
    </mc:Choice>
    <mc:Fallback>
      <p:transition spd="slow" advTm="477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text&#10;&#10;Description automatically generated">
            <a:extLst>
              <a:ext uri="{FF2B5EF4-FFF2-40B4-BE49-F238E27FC236}">
                <a16:creationId xmlns:a16="http://schemas.microsoft.com/office/drawing/2014/main" id="{2F7E3CD5-1903-6660-6806-75B980F0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"/>
    </mc:Choice>
    <mc:Fallback>
      <p:transition spd="slow" advTm="490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377B9D28-6ABE-13EE-83DB-B84540E27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"/>
    </mc:Choice>
    <mc:Fallback>
      <p:transition spd="slow" advTm="473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white text and images&#10;&#10;Description automatically generated">
            <a:extLst>
              <a:ext uri="{FF2B5EF4-FFF2-40B4-BE49-F238E27FC236}">
                <a16:creationId xmlns:a16="http://schemas.microsoft.com/office/drawing/2014/main" id="{416578BE-A923-157D-EFD2-1131C65E4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"/>
    </mc:Choice>
    <mc:Fallback>
      <p:transition spd="slow" advTm="459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014C0F-28FA-C0D3-0DBE-50BCABA9F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5"/>
    </mc:Choice>
    <mc:Fallback>
      <p:transition spd="slow" advTm="482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71D99C5-CA8B-8BE5-E165-D5F27C62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6"/>
    </mc:Choice>
    <mc:Fallback>
      <p:transition spd="slow" advTm="51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a blue sign with text and a tiger on it&#10;&#10;Description automatically generated with medium confidence">
            <a:extLst>
              <a:ext uri="{FF2B5EF4-FFF2-40B4-BE49-F238E27FC236}">
                <a16:creationId xmlns:a16="http://schemas.microsoft.com/office/drawing/2014/main" id="{0410FA65-46C4-9837-B448-3209B79B7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6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5"/>
    </mc:Choice>
    <mc:Fallback>
      <p:transition spd="slow" advTm="636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5CE8EF2-FFC5-1933-CFBC-282A6612D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6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5"/>
    </mc:Choice>
    <mc:Fallback>
      <p:transition spd="slow" advTm="522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76B468-5C9D-EF74-72C2-DBCA6570D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3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"/>
    </mc:Choice>
    <mc:Fallback>
      <p:transition spd="slow" advTm="529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4C11DC-8C5B-F17A-C7AF-B762A3AE4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"/>
    </mc:Choice>
    <mc:Fallback>
      <p:transition spd="slow" advTm="713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58A643E-87BB-09F3-ECD6-BDE4E254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1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1"/>
    </mc:Choice>
    <mc:Fallback>
      <p:transition spd="slow" advTm="646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3AFDC6C-9044-6BEF-9368-3D9C4C44B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"/>
    </mc:Choice>
    <mc:Fallback>
      <p:transition spd="slow" advTm="63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2A680B4-A261-7DAC-20D2-1F1F6B7F1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7"/>
    </mc:Choice>
    <mc:Fallback>
      <p:transition spd="slow" advTm="618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white text&#10;&#10;Description automatically generated">
            <a:extLst>
              <a:ext uri="{FF2B5EF4-FFF2-40B4-BE49-F238E27FC236}">
                <a16:creationId xmlns:a16="http://schemas.microsoft.com/office/drawing/2014/main" id="{EE8895C2-C046-D514-41E8-4B7F336ED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1"/>
    </mc:Choice>
    <mc:Fallback>
      <p:transition spd="slow" advTm="562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2E6647C-C4AC-9D48-AC61-7553802E6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7"/>
    </mc:Choice>
    <mc:Fallback>
      <p:transition spd="slow" advTm="538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text&#10;&#10;Description automatically generated">
            <a:extLst>
              <a:ext uri="{FF2B5EF4-FFF2-40B4-BE49-F238E27FC236}">
                <a16:creationId xmlns:a16="http://schemas.microsoft.com/office/drawing/2014/main" id="{98D86B32-8A74-DED0-AE1A-157093241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6"/>
    </mc:Choice>
    <mc:Fallback>
      <p:transition spd="slow" advTm="654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AC1867C1-6BB9-4C0C-280A-7A4EB9616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"/>
    </mc:Choice>
    <mc:Fallback>
      <p:transition spd="slow" advTm="69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ience experiment&#10;&#10;Description automatically generated">
            <a:extLst>
              <a:ext uri="{FF2B5EF4-FFF2-40B4-BE49-F238E27FC236}">
                <a16:creationId xmlns:a16="http://schemas.microsoft.com/office/drawing/2014/main" id="{35FF3033-638F-0497-1C7F-490461AD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7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"/>
    </mc:Choice>
    <mc:Fallback>
      <p:transition spd="slow" advTm="70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9C2F050D-FC0C-D468-3BB3-16B399FC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5"/>
    </mc:Choice>
    <mc:Fallback>
      <p:transition spd="slow" advTm="64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A90E3327-17B0-8E2D-E959-BE0C5F4AA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3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"/>
    </mc:Choice>
    <mc:Fallback>
      <p:transition spd="slow" advTm="63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&#10;&#10;Description automatically generated">
            <a:extLst>
              <a:ext uri="{FF2B5EF4-FFF2-40B4-BE49-F238E27FC236}">
                <a16:creationId xmlns:a16="http://schemas.microsoft.com/office/drawing/2014/main" id="{1CD00EF1-4F26-A610-58CA-E90427B7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7"/>
    </mc:Choice>
    <mc:Fallback>
      <p:transition spd="slow" advTm="703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Delipalta</dc:creator>
  <cp:lastModifiedBy>Alex Delipalta</cp:lastModifiedBy>
  <cp:revision>2</cp:revision>
  <dcterms:created xsi:type="dcterms:W3CDTF">2023-09-20T05:53:17Z</dcterms:created>
  <dcterms:modified xsi:type="dcterms:W3CDTF">2023-09-20T12:58:17Z</dcterms:modified>
</cp:coreProperties>
</file>