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8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a Baracchi" initials="L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AAF"/>
    <a:srgbClr val="BF7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-9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7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4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D33B5-B628-4D84-B154-40C0BE4AA01D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F521B-0218-40EE-A3CA-41BC5DD2D35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709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8D12-49F4-4E08-9494-2ACA700FE97B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https://rd-alliance.org/ - https://twitter.com/resdatall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6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E206-86D8-4344-B8DE-A794C73461E8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https://rd-alliance.org/ - https://twitter.com/resdatall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98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05FA-A509-4B97-9E89-E5A7256D1D8C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https://rd-alliance.org/ - https://twitter.com/resdatall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952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4115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07C10-884D-4E8A-8C4D-243B9EDB7D74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https://rd-alliance.org/ - https://twitter.com/resdatall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32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1E74-8058-44DA-A092-54F759F15134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https://rd-alliance.org/ - https://twitter.com/resdatall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44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1245-AC9E-4BF5-9481-6C24F498292C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https://rd-alliance.org/ - https://twitter.com/resdatall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9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F003-159D-4C0D-91A7-A27918E81A19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https://rd-alliance.org/ - https://twitter.com/resdatall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66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4F95-D929-4A7C-AFD0-A38140ED6D14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https://rd-alliance.org/ - https://twitter.com/resdatall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59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D041-934D-4059-B97B-C0B8DA69DF68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https://rd-alliance.org/ - https://twitter.com/resdatall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11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E8ED017-96B9-47BE-82F0-D6C2FF3CA121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https://rd-alliance.org/ - https://twitter.com/resdatall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08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5E9C-2198-490E-9B60-86B997BF10E0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https://rd-alliance.org/ - https://twitter.com/resdatall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32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4C4FFA-DE61-44BA-B988-CFF3193F84AE}" type="datetime1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https://rd-alliance.org/ - https://twitter.com/resdatall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2C58C4-3789-4E0B-9A83-CA5475925250}" type="slidenum">
              <a:rPr lang="en-GB" smtClean="0"/>
              <a:pPr/>
              <a:t>‹Nr.›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8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x.doi.org/10.15497/RDA0002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7548629" y="1966930"/>
            <a:ext cx="952184" cy="163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rgbClr val="000000"/>
                </a:solidFill>
              </a:rPr>
              <a:t>C</a:t>
            </a:r>
            <a:r>
              <a:rPr lang="de-DE">
                <a:solidFill>
                  <a:srgbClr val="000000"/>
                </a:solidFill>
              </a:rPr>
              <a:t>reate</a:t>
            </a:r>
          </a:p>
          <a:p>
            <a:r>
              <a:rPr lang="de-DE" u="sng">
                <a:solidFill>
                  <a:srgbClr val="000000"/>
                </a:solidFill>
              </a:rPr>
              <a:t>R</a:t>
            </a:r>
            <a:r>
              <a:rPr lang="de-DE">
                <a:solidFill>
                  <a:srgbClr val="000000"/>
                </a:solidFill>
              </a:rPr>
              <a:t>ead</a:t>
            </a:r>
          </a:p>
          <a:p>
            <a:r>
              <a:rPr lang="de-DE" u="sng">
                <a:solidFill>
                  <a:srgbClr val="000000"/>
                </a:solidFill>
              </a:rPr>
              <a:t>U</a:t>
            </a:r>
            <a:r>
              <a:rPr lang="de-DE">
                <a:solidFill>
                  <a:srgbClr val="000000"/>
                </a:solidFill>
              </a:rPr>
              <a:t>pdate</a:t>
            </a:r>
          </a:p>
          <a:p>
            <a:r>
              <a:rPr lang="de-DE" u="sng">
                <a:solidFill>
                  <a:srgbClr val="000000"/>
                </a:solidFill>
              </a:rPr>
              <a:t>D</a:t>
            </a:r>
            <a:r>
              <a:rPr lang="de-DE">
                <a:solidFill>
                  <a:srgbClr val="000000"/>
                </a:solidFill>
              </a:rPr>
              <a:t>elete</a:t>
            </a:r>
          </a:p>
          <a:p>
            <a:r>
              <a:rPr lang="de-DE" u="sng">
                <a:solidFill>
                  <a:srgbClr val="000000"/>
                </a:solidFill>
              </a:rPr>
              <a:t>L</a:t>
            </a:r>
            <a:r>
              <a:rPr lang="de-DE">
                <a:solidFill>
                  <a:srgbClr val="000000"/>
                </a:solidFill>
              </a:rPr>
              <a:t>ist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2959" y="1845734"/>
            <a:ext cx="6576131" cy="4266076"/>
          </a:xfrm>
        </p:spPr>
        <p:txBody>
          <a:bodyPr>
            <a:normAutofit fontScale="92500" lnSpcReduction="10000"/>
          </a:bodyPr>
          <a:lstStyle/>
          <a:p>
            <a:r>
              <a:rPr lang="en-US" noProof="0" dirty="0" smtClean="0"/>
              <a:t>(Research) data management beyond single objects</a:t>
            </a:r>
          </a:p>
          <a:p>
            <a:r>
              <a:rPr lang="en-US" noProof="0" dirty="0" smtClean="0"/>
              <a:t>Not just describe collections, but enable </a:t>
            </a:r>
            <a:r>
              <a:rPr lang="en-US" b="1" noProof="0" dirty="0" smtClean="0"/>
              <a:t>actions </a:t>
            </a:r>
            <a:r>
              <a:rPr lang="en-US" noProof="0" dirty="0" smtClean="0"/>
              <a:t>on them</a:t>
            </a:r>
          </a:p>
          <a:p>
            <a:pPr lvl="1"/>
            <a:r>
              <a:rPr lang="en-US" noProof="0" dirty="0" smtClean="0"/>
              <a:t>Create, Read, Update, Delete, List plus some others</a:t>
            </a:r>
          </a:p>
          <a:p>
            <a:pPr lvl="1"/>
            <a:r>
              <a:rPr lang="en-US" noProof="0" dirty="0" smtClean="0"/>
              <a:t>Machine agents as </a:t>
            </a:r>
            <a:r>
              <a:rPr lang="en-US" noProof="0" smtClean="0"/>
              <a:t>primary </a:t>
            </a:r>
            <a:r>
              <a:rPr lang="en-US" noProof="0" smtClean="0"/>
              <a:t>users: built-in scalability and automation</a:t>
            </a:r>
          </a:p>
          <a:p>
            <a:pPr lvl="1"/>
            <a:r>
              <a:rPr lang="en-US" smtClean="0"/>
              <a:t>Flexible hierarchy </a:t>
            </a:r>
            <a:r>
              <a:rPr lang="en-US"/>
              <a:t>of </a:t>
            </a:r>
            <a:r>
              <a:rPr lang="en-US" smtClean="0"/>
              <a:t>Services, </a:t>
            </a:r>
            <a:r>
              <a:rPr lang="en-US"/>
              <a:t>Collections, </a:t>
            </a:r>
            <a:r>
              <a:rPr lang="en-US"/>
              <a:t>and </a:t>
            </a:r>
            <a:r>
              <a:rPr lang="en-US" smtClean="0"/>
              <a:t>Members</a:t>
            </a:r>
            <a:endParaRPr lang="en-US" noProof="0" dirty="0" smtClean="0"/>
          </a:p>
          <a:p>
            <a:r>
              <a:rPr lang="en-US" b="1" noProof="0" smtClean="0"/>
              <a:t>API </a:t>
            </a:r>
            <a:r>
              <a:rPr lang="en-US" b="1" noProof="0" dirty="0" smtClean="0"/>
              <a:t>specification </a:t>
            </a:r>
            <a:r>
              <a:rPr lang="en-US" noProof="0" dirty="0" smtClean="0"/>
              <a:t>against which tools and services can be built across </a:t>
            </a:r>
            <a:r>
              <a:rPr lang="en-US" noProof="0" smtClean="0"/>
              <a:t>community </a:t>
            </a:r>
            <a:r>
              <a:rPr lang="en-US" noProof="0" smtClean="0"/>
              <a:t>boundaries</a:t>
            </a:r>
          </a:p>
          <a:p>
            <a:pPr lvl="1"/>
            <a:r>
              <a:rPr lang="en-US" smtClean="0"/>
              <a:t>RESTful API specification and elemental metadata model</a:t>
            </a:r>
          </a:p>
          <a:p>
            <a:pPr lvl="1"/>
            <a:r>
              <a:rPr lang="en-US" noProof="0" smtClean="0"/>
              <a:t>Pilot implementations in several application areas exist</a:t>
            </a:r>
          </a:p>
          <a:p>
            <a:pPr lvl="1"/>
            <a:r>
              <a:rPr lang="en-US" smtClean="0"/>
              <a:t>Collection storage agnostic: Able to work with multiple backends</a:t>
            </a:r>
            <a:endParaRPr lang="en-US" noProof="0" smtClean="0"/>
          </a:p>
          <a:p>
            <a:pPr lvl="1"/>
            <a:r>
              <a:rPr lang="en-US" smtClean="0"/>
              <a:t>Multiple points for custom extensions, such as ontologies, typing and specialized operations</a:t>
            </a:r>
          </a:p>
          <a:p>
            <a:pPr marL="201168" lvl="1" indent="0">
              <a:buNone/>
            </a:pPr>
            <a:endParaRPr lang="en-US" smtClean="0"/>
          </a:p>
          <a:p>
            <a:pPr marL="201168" lvl="1" indent="0" algn="ctr">
              <a:buNone/>
            </a:pPr>
            <a:r>
              <a:rPr lang="en-US" b="1" smtClean="0">
                <a:hlinkClick r:id="rId2"/>
              </a:rPr>
              <a:t>http</a:t>
            </a:r>
            <a:r>
              <a:rPr lang="en-US" b="1">
                <a:hlinkClick r:id="rId2"/>
              </a:rPr>
              <a:t>://</a:t>
            </a:r>
            <a:r>
              <a:rPr lang="en-US" b="1" smtClean="0">
                <a:hlinkClick r:id="rId2"/>
              </a:rPr>
              <a:t>dx.doi.org/10.15497/RDA00022</a:t>
            </a:r>
            <a:r>
              <a:rPr lang="en-US" b="1" smtClean="0"/>
              <a:t> </a:t>
            </a:r>
            <a:endParaRPr lang="en-US" b="1"/>
          </a:p>
          <a:p>
            <a:pPr marL="201168" lvl="1" indent="0">
              <a:buNone/>
            </a:pPr>
            <a:endParaRPr lang="en-US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smtClean="0"/>
              <a:t>Unified management of Research Data Collections</a:t>
            </a:r>
            <a:endParaRPr lang="en-US" noProof="0" dirty="0"/>
          </a:p>
        </p:txBody>
      </p:sp>
      <p:pic>
        <p:nvPicPr>
          <p:cNvPr id="5" name="Picture 2" descr="C:\Users\Tobias Weigel\temp\Gear-icon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059" y="3110243"/>
            <a:ext cx="917258" cy="97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en-GB" smtClean="0"/>
              <a:t>https://rd-alliance.org/ - https://twitter.com/resdatall</a:t>
            </a:r>
            <a:endParaRPr lang="en-GB" dirty="0"/>
          </a:p>
        </p:txBody>
      </p:sp>
      <p:pic>
        <p:nvPicPr>
          <p:cNvPr id="8" name="Picture 6" descr="schemaDatastructures-SCM"/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960" y="4572000"/>
            <a:ext cx="1805357" cy="1539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4387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122</Words>
  <Application>Microsoft Office PowerPoint</Application>
  <PresentationFormat>Bildschirmpräsentation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Retrospect</vt:lpstr>
      <vt:lpstr>Unified management of Research Data Collections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RDA Europe &amp; National initiatives</dc:title>
  <dc:creator>Hilary Hanahoe</dc:creator>
  <cp:lastModifiedBy>Tobias Weigel</cp:lastModifiedBy>
  <cp:revision>306</cp:revision>
  <cp:lastPrinted>2015-07-13T16:26:35Z</cp:lastPrinted>
  <dcterms:created xsi:type="dcterms:W3CDTF">2015-07-13T11:05:11Z</dcterms:created>
  <dcterms:modified xsi:type="dcterms:W3CDTF">2018-02-22T09:06:46Z</dcterms:modified>
</cp:coreProperties>
</file>