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B94E"/>
    <a:srgbClr val="84442E"/>
    <a:srgbClr val="5A6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61"/>
    <p:restoredTop sz="91800"/>
  </p:normalViewPr>
  <p:slideViewPr>
    <p:cSldViewPr snapToGrid="0" snapToObjects="1">
      <p:cViewPr varScale="1">
        <p:scale>
          <a:sx n="90" d="100"/>
          <a:sy n="90" d="100"/>
        </p:scale>
        <p:origin x="89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36"/>
    </p:cViewPr>
  </p:sorterViewPr>
  <p:notesViewPr>
    <p:cSldViewPr snapToGrid="0" snapToObjects="1">
      <p:cViewPr varScale="1">
        <p:scale>
          <a:sx n="80" d="100"/>
          <a:sy n="80" d="100"/>
        </p:scale>
        <p:origin x="34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11AB439-A01B-D74F-A75B-C115DDC890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6292DA-B5A6-184E-A0AD-118109B7B5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087F2-2242-3C4F-8B2C-A0F9B7E782F0}" type="datetimeFigureOut">
              <a:rPr lang="en-GB" smtClean="0"/>
              <a:pPr/>
              <a:t>06/05/2020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B5C9C-C9C5-BF47-B404-8C703AAC5C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588C4-2F64-F645-B33B-B2A67184BB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208FA-0865-4141-AC5F-AB857F4F0C25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128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9F92C-7953-D142-BFF6-9C02CC2A3108}" type="datetimeFigureOut">
              <a:rPr lang="en-GB" smtClean="0"/>
              <a:pPr/>
              <a:t>06/05/2020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07FB1-2CFF-EC4E-AFB4-BFB6D71EA4B2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272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0431FA4-14B3-7B4F-B37E-59D384857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6783" y="302586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702B2C56-CFEF-6C43-8FAB-6585523F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784" y="2192039"/>
            <a:ext cx="9144000" cy="833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A3FA35E-39A8-4A6F-8D82-1AAD261E9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55F25-3247-4E39-ABD6-BC996FA7F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95512851-79A3-436B-AAD7-EDEA19AF88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21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EDD38-5806-F24A-BBE4-2C81FC87A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3ED03-9461-0447-9EEF-C9971176D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02C38-EA8F-8749-8C81-CAC922A24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B48B8FB-0DCB-A449-BE5F-A95190EB36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2F2C7FE-1855-D642-8BCD-9571B9BE2D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E9537A-281A-1845-BAC4-12BA2117146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B4E6F0E-C286-1446-8B0C-2F3DE8522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31E7E94-C00F-284A-A86C-F4D04394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60242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50053-2A83-CB47-BFFE-8FF2A233D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75705"/>
            <a:ext cx="9351936" cy="112401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D79E8-CA8C-8B40-8F39-C0C5604F5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FB5E49-2F5E-764D-B593-F81D5874AF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943CE7-5C1C-D741-83C1-AFC5D9AA78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E8ED454-1D90-4A45-8F91-2D9CDE46A21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06121BE-7AE8-AB40-A63E-483E232F2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1EA83F84-D1E7-6B42-AB3D-2C8705274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108444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8BBEA0-EF46-B545-929F-86F41168A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C2B27-3CD4-D241-A024-4622EAAE0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6FB4A3-2833-4D46-831D-F6BA0CCA9A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4B8717-0973-D642-A07F-5D15341FAC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1B4203-5F25-9C42-8067-11A52557808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EC5A67-F65C-CE49-8053-5051A10A0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7608B68-EF46-B94F-AFC9-5D530D89E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331660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0431FA4-14B3-7B4F-B37E-59D384857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6783" y="302586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702B2C56-CFEF-6C43-8FAB-6585523F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784" y="2192039"/>
            <a:ext cx="9144000" cy="833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E49382F-2169-4122-938F-5C1B43E482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18F86633-7763-498F-AD6F-DFE5A4FAD5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5EA41-BBE0-4FC7-99A5-0ECFC28C8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7" name="Picture 14">
            <a:extLst>
              <a:ext uri="{FF2B5EF4-FFF2-40B4-BE49-F238E27FC236}">
                <a16:creationId xmlns:a16="http://schemas.microsoft.com/office/drawing/2014/main" id="{D7384ED9-7F59-47B6-B5A1-B7ADD954BF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82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F154BCE9-7BD7-2243-B108-828932EB2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7464C-7825-9149-9115-BB9C2ED00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000" y="2063296"/>
            <a:ext cx="9089571" cy="833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467628-69B1-5540-8362-9ED62F685B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22438" y="2897188"/>
            <a:ext cx="9090025" cy="20113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57C42B-2D91-EB4B-9EE6-5134B2255F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1DA154-3498-FA45-B7E7-CC3031B022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90BB618-3280-CD48-AC58-88E420E4C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84BA5BF-B7BF-1847-AD03-65FB2C56AE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60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FFE0C-C5EE-F44F-AE83-68E84D8B3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84880"/>
            <a:ext cx="9351936" cy="1094450"/>
          </a:xfrm>
          <a:prstGeom prst="rect">
            <a:avLst/>
          </a:prstGeom>
        </p:spPr>
        <p:txBody>
          <a:bodyPr tIns="72000" bIns="72000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3F343-491A-6541-9920-A8D4C6613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AD60D8-EC39-E14B-BEC9-AA566B4C20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51E7A6C-1F83-DF45-9323-F1D4D17016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2CD6344-C28F-AC49-89E8-C1F3092F0B4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FA615DD-D33B-364F-A43D-F2730E250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8E078AE-51E6-4C4F-A847-BB3598CB20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2666918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DA98D30-E850-2C4F-81FD-6DF1BFB0D1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FF5D01-E7B2-DD49-87EB-B35E0EA8C7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D97E16-3133-E444-AFF4-0A88FDD50B5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4CCD623-924D-D842-B17A-D3C977004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492022-13DC-A948-A602-85451D26A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3415286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9E5B4-26B9-FA45-B6B2-8FB87405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8B66D-5FCD-124C-AFAC-BBFD8B35D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06DB25B-749B-CF43-981C-03AF53A87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29D6995-2861-8046-90A9-433F65AB80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6CE23C1-ED46-784B-8A75-2A7EFEE75E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7FAD90D-687C-874D-B75D-827900D46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C20A59-DA49-404C-B807-C2415B4D9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1211929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D2E79-A772-2E47-A52A-EBF7855E7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75705"/>
            <a:ext cx="9351936" cy="112401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F2862-3ACA-F044-9CE4-8E7ECC290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A3BF6-0DAF-6145-8F84-BDA51CEF4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852728-C874-3B45-A35D-06DC0FD98A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510993A-6920-A24D-8106-35FD2BAD4C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87812A-0653-E541-9422-0D6707FC5E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C2ADFE8-F55C-F748-A30E-FB0D5E1C8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43947E0-707A-5644-AE79-EF7E078E2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1594202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93D9-4760-7F4E-B17D-8EBAC3D99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4228" y="365125"/>
            <a:ext cx="9091159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D42CF-9981-A143-B6FF-7140386F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0E500-0A73-F145-93D0-F23219DD0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60472B-D74C-734C-A6CA-8A53AB2CE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C4B6A-F33A-4E4A-BB0F-65A70945E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36E172-8998-BD4E-A5A8-1B99851456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DED8993-A768-6446-AFCB-ED6E985F5A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9AC4C9D-7798-7E4F-A846-40CB7A2963B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8800C15-E4EF-4D4B-B909-DF3DBFED821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566E525C-BCAA-8042-9D4E-B4893C4330F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240222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C38E6ED-77F6-644C-AAB1-3C46B6E382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7464C-7825-9149-9115-BB9C2ED00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000" y="2063296"/>
            <a:ext cx="9089571" cy="833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467628-69B1-5540-8362-9ED62F685B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22438" y="2897188"/>
            <a:ext cx="9090025" cy="20113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57C42B-2D91-EB4B-9EE6-5134B2255F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1DA154-3498-FA45-B7E7-CC3031B022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90BB618-3280-CD48-AC58-88E420E4C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84BA5BF-B7BF-1847-AD03-65FB2C56AE0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2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08292-335A-6343-9E6C-B6E6056F2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75705"/>
            <a:ext cx="9351936" cy="112401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FB1165-A356-1B41-B60C-6AF36EF2B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B919A6C-FA34-1442-AB36-D34C422824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17AFD5-5F60-E346-9E54-281D719389A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4A9EC60-675E-8846-ABC5-E3137F89E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167FB0F-D804-D942-A42C-C10AFB8CE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1089158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592D-36FB-A943-AEF8-B71F7E198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C700F-2353-DF49-88CD-4C79F63FF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D40BF-821F-2D40-9124-FF61D085E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50E0665-645D-8442-B574-ED63F977B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810F971-D284-FA41-B55F-956C95CDD9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4E27CC3-75F9-A24F-87B9-E26C89D8896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11AB820-FCE9-6347-8507-78CB2EA11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D58B1A4-3CBA-1447-9776-33337D1CF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4292144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EDD38-5806-F24A-BBE4-2C81FC87A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3ED03-9461-0447-9EEF-C9971176D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02C38-EA8F-8749-8C81-CAC922A24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B48B8FB-0DCB-A449-BE5F-A95190EB36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2F2C7FE-1855-D642-8BCD-9571B9BE2D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3E9537A-281A-1845-BAC4-12BA2117146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B4E6F0E-C286-1446-8B0C-2F3DE8522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6AE052B-9831-E34C-9104-63882014D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352719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50053-2A83-CB47-BFFE-8FF2A233D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75705"/>
            <a:ext cx="9351936" cy="112401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D79E8-CA8C-8B40-8F39-C0C5604F5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FB5E49-2F5E-764D-B593-F81D5874AF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943CE7-5C1C-D741-83C1-AFC5D9AA78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E8ED454-1D90-4A45-8F91-2D9CDE46A21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06121BE-7AE8-AB40-A63E-483E232F2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F5ECA69C-F678-FB40-970E-EE3E9106F2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25027596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8BBEA0-EF46-B545-929F-86F41168A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C2B27-3CD4-D241-A024-4622EAAE0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6FB4A3-2833-4D46-831D-F6BA0CCA9A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4B8717-0973-D642-A07F-5D15341FAC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1B4203-5F25-9C42-8067-11A52557808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EC5A67-F65C-CE49-8053-5051A10A0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5D9F1C7-C81C-F243-9B44-0EE2A2D23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2933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FFE0C-C5EE-F44F-AE83-68E84D8B3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84880"/>
            <a:ext cx="9351936" cy="1094450"/>
          </a:xfrm>
          <a:prstGeom prst="rect">
            <a:avLst/>
          </a:prstGeom>
        </p:spPr>
        <p:txBody>
          <a:bodyPr tIns="72000" bIns="72000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3F343-491A-6541-9920-A8D4C6613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AD60D8-EC39-E14B-BEC9-AA566B4C20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51E7A6C-1F83-DF45-9323-F1D4D17016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2CD6344-C28F-AC49-89E8-C1F3092F0B4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FA615DD-D33B-364F-A43D-F2730E250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2EAAD8C-BD80-8F42-B27C-4EB6054419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124205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DA98D30-E850-2C4F-81FD-6DF1BFB0D1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FF5D01-E7B2-DD49-87EB-B35E0EA8C7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D97E16-3133-E444-AFF4-0A88FDD50B5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4CCD623-924D-D842-B17A-D3C977004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0D99B77-9CC3-FE48-A2CE-5D6ED01E23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383579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9E5B4-26B9-FA45-B6B2-8FB87405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8B66D-5FCD-124C-AFAC-BBFD8B35D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06DB25B-749B-CF43-981C-03AF53A87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29D6995-2861-8046-90A9-433F65AB80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6CE23C1-ED46-784B-8A75-2A7EFEE75E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7FAD90D-687C-874D-B75D-827900D46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C88C003-FD4B-A54F-B476-8310E872F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234222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D2E79-A772-2E47-A52A-EBF7855E7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75705"/>
            <a:ext cx="9351936" cy="112401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F2862-3ACA-F044-9CE4-8E7ECC290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A3BF6-0DAF-6145-8F84-BDA51CEF4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852728-C874-3B45-A35D-06DC0FD98A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510993A-6920-A24D-8106-35FD2BAD4C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87812A-0653-E541-9422-0D6707FC5E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C2ADFE8-F55C-F748-A30E-FB0D5E1C8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F36AB76-CAB5-A547-961F-B0292803F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176056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93D9-4760-7F4E-B17D-8EBAC3D99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4228" y="365125"/>
            <a:ext cx="9091159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D42CF-9981-A143-B6FF-7140386F7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0E500-0A73-F145-93D0-F23219DD0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60472B-D74C-734C-A6CA-8A53AB2CE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C4B6A-F33A-4E4A-BB0F-65A70945E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36E172-8998-BD4E-A5A8-1B99851456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DED8993-A768-6446-AFCB-ED6E985F5A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9AC4C9D-7798-7E4F-A846-40CB7A2963B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8800C15-E4EF-4D4B-B909-DF3DBFED821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6992FCD-CD39-BF4A-8DB7-03A5291FD01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388922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08292-335A-6343-9E6C-B6E6056F2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75705"/>
            <a:ext cx="9351936" cy="112401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FB1165-A356-1B41-B60C-6AF36EF2B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B919A6C-FA34-1442-AB36-D34C422824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17AFD5-5F60-E346-9E54-281D719389A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4A9EC60-675E-8846-ABC5-E3137F89E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DB7B14E-B1C4-0048-8E86-F3ED54670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241573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592D-36FB-A943-AEF8-B71F7E198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C700F-2353-DF49-88CD-4C79F63FF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D40BF-821F-2D40-9124-FF61D085E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50E0665-645D-8442-B574-ED63F977B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810F971-D284-FA41-B55F-956C95CDD9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4E27CC3-75F9-A24F-87B9-E26C89D8896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11AB820-FCE9-6347-8507-78CB2EA11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1D2B9CF-790E-BC40-BB90-94DC8A852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</p:spTree>
    <p:extLst>
      <p:ext uri="{BB962C8B-B14F-4D97-AF65-F5344CB8AC3E}">
        <p14:creationId xmlns:p14="http://schemas.microsoft.com/office/powerpoint/2010/main" val="299542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76865C-7514-884B-A181-A90F88410C2F}"/>
              </a:ext>
            </a:extLst>
          </p:cNvPr>
          <p:cNvSpPr/>
          <p:nvPr userDrawn="1"/>
        </p:nvSpPr>
        <p:spPr>
          <a:xfrm>
            <a:off x="-1" y="6356350"/>
            <a:ext cx="12192001" cy="501650"/>
          </a:xfrm>
          <a:prstGeom prst="rect">
            <a:avLst/>
          </a:prstGeom>
          <a:solidFill>
            <a:srgbClr val="8444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56EDA8-39B3-D341-B036-0739AF1E80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C5540-975B-7546-8A87-DBB52AFB0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27992"/>
            <a:ext cx="10723536" cy="4548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FD0181-6AA7-7845-97B5-3539A8AB420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31179" y="313800"/>
            <a:ext cx="1947441" cy="922472"/>
          </a:xfrm>
          <a:prstGeom prst="rect">
            <a:avLst/>
          </a:prstGeom>
        </p:spPr>
      </p:pic>
      <p:sp>
        <p:nvSpPr>
          <p:cNvPr id="18" name="Title Placeholder 17">
            <a:extLst>
              <a:ext uri="{FF2B5EF4-FFF2-40B4-BE49-F238E27FC236}">
                <a16:creationId xmlns:a16="http://schemas.microsoft.com/office/drawing/2014/main" id="{F4E5169B-DAC1-274F-8697-2A5E3A90C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4228" y="365125"/>
            <a:ext cx="9089571" cy="833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8332612-2CED-4256-89DD-C826F50AB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EAA197CA-090E-45F1-BBEE-BEAEB423298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pic>
        <p:nvPicPr>
          <p:cNvPr id="12" name="Picture 8">
            <a:extLst>
              <a:ext uri="{FF2B5EF4-FFF2-40B4-BE49-F238E27FC236}">
                <a16:creationId xmlns:a16="http://schemas.microsoft.com/office/drawing/2014/main" id="{BEEFC7CD-B36F-4DB3-BC8F-A0CF07565064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961CC2E-84D4-4A41-8A0E-DC7A418C5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14" name="Picture 10">
            <a:extLst>
              <a:ext uri="{FF2B5EF4-FFF2-40B4-BE49-F238E27FC236}">
                <a16:creationId xmlns:a16="http://schemas.microsoft.com/office/drawing/2014/main" id="{F7E334A5-531A-4A0A-995B-CD493245FF73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6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5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9B94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Wingdings" pitchFamily="2" charset="2"/>
        <a:buChar char="v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76865C-7514-884B-A181-A90F88410C2F}"/>
              </a:ext>
            </a:extLst>
          </p:cNvPr>
          <p:cNvSpPr/>
          <p:nvPr userDrawn="1"/>
        </p:nvSpPr>
        <p:spPr>
          <a:xfrm>
            <a:off x="-1" y="6356350"/>
            <a:ext cx="12192001" cy="501650"/>
          </a:xfrm>
          <a:prstGeom prst="rect">
            <a:avLst/>
          </a:prstGeom>
          <a:solidFill>
            <a:srgbClr val="8444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C5540-975B-7546-8A87-DBB52AFB0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27992"/>
            <a:ext cx="10723536" cy="4548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FD0181-6AA7-7845-97B5-3539A8AB420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31179" y="313800"/>
            <a:ext cx="1947441" cy="922472"/>
          </a:xfrm>
          <a:prstGeom prst="rect">
            <a:avLst/>
          </a:prstGeom>
        </p:spPr>
      </p:pic>
      <p:sp>
        <p:nvSpPr>
          <p:cNvPr id="18" name="Title Placeholder 17">
            <a:extLst>
              <a:ext uri="{FF2B5EF4-FFF2-40B4-BE49-F238E27FC236}">
                <a16:creationId xmlns:a16="http://schemas.microsoft.com/office/drawing/2014/main" id="{F4E5169B-DAC1-274F-8697-2A5E3A90C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4228" y="365125"/>
            <a:ext cx="9089571" cy="833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61556D-E779-4BFB-94CF-849F2EF51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rd-alliance.org</a:t>
            </a:r>
            <a:r>
              <a:rPr lang="en-GB" dirty="0"/>
              <a:t>   		@</a:t>
            </a:r>
            <a:r>
              <a:rPr lang="en-GB" dirty="0" err="1"/>
              <a:t>resdatall</a:t>
            </a:r>
            <a:r>
              <a:rPr lang="en-GB" dirty="0"/>
              <a:t> | @</a:t>
            </a:r>
            <a:r>
              <a:rPr lang="en-GB" dirty="0" err="1"/>
              <a:t>rda_europe</a:t>
            </a:r>
            <a:r>
              <a:rPr lang="en-GB" dirty="0"/>
              <a:t> | @RDA_US</a:t>
            </a: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87D8DC8C-CB05-47CD-AFF1-2F28A6FB19E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255757" y="6476433"/>
            <a:ext cx="256751" cy="263508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B06D73C-8E35-4CBF-8640-E4EBD3D06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1342" y="6425625"/>
            <a:ext cx="701458" cy="4323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FA74F0-3561-6E4B-9323-54D0640DAE41}" type="slidenum">
              <a:rPr lang="en-GB" smtClean="0"/>
              <a:pPr/>
              <a:t>‹N›</a:t>
            </a:fld>
            <a:endParaRPr lang="en-GB" dirty="0"/>
          </a:p>
        </p:txBody>
      </p:sp>
      <p:pic>
        <p:nvPicPr>
          <p:cNvPr id="9" name="Picture 14">
            <a:extLst>
              <a:ext uri="{FF2B5EF4-FFF2-40B4-BE49-F238E27FC236}">
                <a16:creationId xmlns:a16="http://schemas.microsoft.com/office/drawing/2014/main" id="{85D23694-3CC3-4DD9-8B7D-BCF281223C5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253345" y="6455121"/>
            <a:ext cx="890563" cy="306131"/>
          </a:xfrm>
          <a:prstGeom prst="rect">
            <a:avLst/>
          </a:prstGeom>
        </p:spPr>
      </p:pic>
      <p:pic>
        <p:nvPicPr>
          <p:cNvPr id="12" name="Picture 8">
            <a:extLst>
              <a:ext uri="{FF2B5EF4-FFF2-40B4-BE49-F238E27FC236}">
                <a16:creationId xmlns:a16="http://schemas.microsoft.com/office/drawing/2014/main" id="{32EA7BBF-7039-47CC-87F4-FCA45DB0AAF4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011878" y="6474837"/>
            <a:ext cx="3302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61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9B94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Wingdings" pitchFamily="2" charset="2"/>
        <a:buChar char="v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9B94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DE6FFA0-DE73-4414-BF50-904CB35AE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AA05681D-99CF-4057-88C8-0D41DA185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6B5F662-A673-4FFB-BBF4-E06235521C27}"/>
              </a:ext>
            </a:extLst>
          </p:cNvPr>
          <p:cNvSpPr txBox="1">
            <a:spLocks/>
          </p:cNvSpPr>
          <p:nvPr/>
        </p:nvSpPr>
        <p:spPr>
          <a:xfrm>
            <a:off x="3283052" y="6425625"/>
            <a:ext cx="6643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34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E37E41-4837-4D37-8B7F-BCCE75667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219D61B-96B8-40F8-9792-CAE3C65086D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10B83B-F7EC-4D31-BBA9-38C6892AB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63F13CB-8380-4316-BE63-287B16E40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F31B0E-B266-4BEA-B32D-D4F8219DF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45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0CD6F9F-9BED-4429-A4B5-3DE18823E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7AA58484-C94A-4C21-A51A-CD8DFB88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C205EB-B6D4-48AF-95F6-F30181E43C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99D1A66-FDBA-4E3A-8BBD-B60041E14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28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BC5CEB-39BB-4C8E-9922-F808C10C0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D3910C-46D6-462B-A2E5-8D2433E89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C0A7DBC-A345-4BCB-AD49-57A65285E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88F55B-073E-49B4-ADE5-F17BC5F3E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593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0632AB95-6B9D-431E-BF48-B5F71B93A9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1E3D749-D2BB-4BC0-9620-2A1726BE5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56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AE3899-EC53-4904-9BBA-E72D0235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FFF859-8EF9-4108-9435-3869B294AB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946A8FB-C288-406D-9096-D65B76110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F026F2-A139-452E-AC59-E5138C677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02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7E237-15F3-44A4-A408-23353937C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CD2254-3E01-42EC-83D1-01ABC5DBB2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65EAF5-9D9C-4741-80BB-75323A6397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D6EBEA9-4D30-4B47-BF2B-7B04A5BA2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833AFD-8D5A-43A4-B9E3-FB27A19E2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59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EA5633-89B7-48C6-A703-D92AB36F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E55B3A-0140-4C94-B19F-3455B6060B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DAE819-3E6D-448E-8067-6A01D51746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0C4781-72DE-472B-AFC1-B97673950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079C0DE-B611-4014-BEC3-9D88B204643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305A2B-BE68-4AC3-A77E-B306C7B5F0B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3916A20-704C-47ED-8923-F23A2719BB3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47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55CB4C-25CB-4B4F-B991-79E6514A1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0271EF6-A1F6-4AB7-B7B7-F049FDFB2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52921E-556C-4CAC-9CA0-486A460CC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35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016F28-EA84-4697-B282-F68B7909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A611E9-3B6A-4DA1-A1DE-B5E887AD7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F8A4E8-F201-4DFC-9244-8B9769037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11E0A7A-9984-429E-90F2-0DF414477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FA74F0-3561-6E4B-9323-54D0640DAE4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B2B1EF-ECDF-42F0-BFA3-E63F174A3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rd-alliance.org   		@resdatall | @rda_europe | @RDA_US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629454"/>
      </p:ext>
    </p:extLst>
  </p:cSld>
  <p:clrMapOvr>
    <a:masterClrMapping/>
  </p:clrMapOvr>
</p:sld>
</file>

<file path=ppt/theme/theme1.xml><?xml version="1.0" encoding="utf-8"?>
<a:theme xmlns:a="http://schemas.openxmlformats.org/drawingml/2006/main" name="with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ithout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4902</TotalTime>
  <Words>179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with background</vt:lpstr>
      <vt:lpstr>without background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#1</dc:title>
  <dc:creator>Utente di Microsoft Office</dc:creator>
  <cp:lastModifiedBy>Luigi</cp:lastModifiedBy>
  <cp:revision>236</cp:revision>
  <dcterms:created xsi:type="dcterms:W3CDTF">2019-07-17T17:48:04Z</dcterms:created>
  <dcterms:modified xsi:type="dcterms:W3CDTF">2020-05-06T12:38:09Z</dcterms:modified>
</cp:coreProperties>
</file>