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5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40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36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6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44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82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26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6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93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17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08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55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FB306-FEB4-4D39-BC98-1F03E2E0A801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B2F4-C75C-4CF2-843A-7F1AC293C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52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6375" y="764704"/>
            <a:ext cx="807409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/>
              <a:t>concrete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actions</a:t>
            </a:r>
            <a:r>
              <a:rPr lang="de-DE" sz="2400" b="1" dirty="0" smtClean="0"/>
              <a:t> (</a:t>
            </a:r>
            <a:r>
              <a:rPr lang="de-DE" sz="2400" b="1" dirty="0" err="1" smtClean="0"/>
              <a:t>without</a:t>
            </a:r>
            <a:r>
              <a:rPr lang="de-DE" sz="2400" b="1" dirty="0" smtClean="0"/>
              <a:t> TAB </a:t>
            </a:r>
            <a:r>
              <a:rPr lang="de-DE" sz="2400" b="1" dirty="0" err="1" smtClean="0"/>
              <a:t>points</a:t>
            </a:r>
            <a:r>
              <a:rPr lang="de-DE" sz="2400" b="1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get</a:t>
            </a:r>
            <a:r>
              <a:rPr lang="de-DE" sz="2000" dirty="0" smtClean="0"/>
              <a:t> 5 </a:t>
            </a:r>
            <a:r>
              <a:rPr lang="de-DE" sz="2000" dirty="0" err="1" smtClean="0"/>
              <a:t>major</a:t>
            </a:r>
            <a:r>
              <a:rPr lang="de-DE" sz="2000" dirty="0" smtClean="0"/>
              <a:t> </a:t>
            </a:r>
            <a:r>
              <a:rPr lang="de-DE" sz="2000" dirty="0" err="1" smtClean="0"/>
              <a:t>terms</a:t>
            </a:r>
            <a:r>
              <a:rPr lang="de-DE" sz="2000" dirty="0" smtClean="0"/>
              <a:t> </a:t>
            </a:r>
            <a:r>
              <a:rPr lang="de-DE" sz="2000" dirty="0" err="1" smtClean="0"/>
              <a:t>into</a:t>
            </a:r>
            <a:r>
              <a:rPr lang="de-DE" sz="2000" dirty="0" smtClean="0"/>
              <a:t> TED-T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case</a:t>
            </a:r>
            <a:r>
              <a:rPr lang="de-DE" sz="2000" dirty="0" smtClean="0"/>
              <a:t> </a:t>
            </a:r>
            <a:r>
              <a:rPr lang="de-DE" sz="2000" dirty="0" err="1" smtClean="0"/>
              <a:t>statement</a:t>
            </a:r>
            <a:r>
              <a:rPr lang="de-DE" sz="2000" dirty="0" smtClean="0"/>
              <a:t> – check </a:t>
            </a:r>
            <a:r>
              <a:rPr lang="de-DE" sz="2000" dirty="0" err="1" smtClean="0"/>
              <a:t>definitions</a:t>
            </a:r>
            <a:r>
              <a:rPr lang="de-DE" sz="2000" dirty="0" smtClean="0"/>
              <a:t> and </a:t>
            </a:r>
            <a:r>
              <a:rPr lang="de-DE" sz="2000" dirty="0" err="1" smtClean="0"/>
              <a:t>terms</a:t>
            </a:r>
            <a:r>
              <a:rPr lang="de-DE" sz="2000" dirty="0" smtClean="0"/>
              <a:t> at </a:t>
            </a:r>
            <a:r>
              <a:rPr lang="de-DE" sz="2000" dirty="0" err="1" smtClean="0"/>
              <a:t>the</a:t>
            </a:r>
            <a:r>
              <a:rPr lang="de-DE" sz="2000" dirty="0" smtClean="0"/>
              <a:t> end </a:t>
            </a:r>
            <a:r>
              <a:rPr lang="de-DE" sz="2000" dirty="0" err="1" smtClean="0"/>
              <a:t>or</a:t>
            </a:r>
            <a:r>
              <a:rPr lang="de-DE" sz="2000" dirty="0" smtClean="0"/>
              <a:t> after 18 </a:t>
            </a:r>
            <a:r>
              <a:rPr lang="de-DE" sz="2000" dirty="0" err="1" smtClean="0"/>
              <a:t>months</a:t>
            </a:r>
            <a:endParaRPr lang="de-DE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put</a:t>
            </a:r>
            <a:r>
              <a:rPr lang="de-DE" sz="2000" dirty="0" smtClean="0"/>
              <a:t> </a:t>
            </a:r>
            <a:r>
              <a:rPr lang="de-DE" sz="2000" dirty="0" err="1" smtClean="0"/>
              <a:t>up</a:t>
            </a:r>
            <a:r>
              <a:rPr lang="de-DE" sz="2000" dirty="0" smtClean="0"/>
              <a:t> </a:t>
            </a:r>
            <a:r>
              <a:rPr lang="de-DE" sz="2000" dirty="0" err="1" smtClean="0"/>
              <a:t>use</a:t>
            </a:r>
            <a:r>
              <a:rPr lang="de-DE" sz="2000" dirty="0" smtClean="0"/>
              <a:t> </a:t>
            </a:r>
            <a:r>
              <a:rPr lang="de-DE" sz="2000" dirty="0" err="1" smtClean="0"/>
              <a:t>cases</a:t>
            </a:r>
            <a:r>
              <a:rPr lang="de-DE" sz="2000" dirty="0" smtClean="0"/>
              <a:t> at „</a:t>
            </a:r>
            <a:r>
              <a:rPr lang="de-DE" sz="2000" dirty="0" err="1" smtClean="0"/>
              <a:t>use</a:t>
            </a:r>
            <a:r>
              <a:rPr lang="de-DE" sz="2000" dirty="0" smtClean="0"/>
              <a:t> </a:t>
            </a:r>
            <a:r>
              <a:rPr lang="de-DE" sz="2000" dirty="0" err="1" smtClean="0"/>
              <a:t>case</a:t>
            </a:r>
            <a:r>
              <a:rPr lang="de-DE" sz="2000" dirty="0" smtClean="0"/>
              <a:t> </a:t>
            </a:r>
            <a:r>
              <a:rPr lang="de-DE" sz="2000" dirty="0" err="1" smtClean="0"/>
              <a:t>site</a:t>
            </a:r>
            <a:r>
              <a:rPr lang="de-DE" sz="2000" dirty="0" smtClean="0"/>
              <a:t>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get</a:t>
            </a:r>
            <a:r>
              <a:rPr lang="de-DE" sz="2000" dirty="0" smtClean="0"/>
              <a:t> „simple“ </a:t>
            </a:r>
            <a:r>
              <a:rPr lang="de-DE" sz="2000" dirty="0" err="1" smtClean="0"/>
              <a:t>recommendation</a:t>
            </a:r>
            <a:r>
              <a:rPr lang="de-DE" sz="2000" dirty="0" smtClean="0"/>
              <a:t> </a:t>
            </a:r>
            <a:r>
              <a:rPr lang="de-DE" sz="2000" dirty="0" err="1" smtClean="0"/>
              <a:t>papers</a:t>
            </a:r>
            <a:r>
              <a:rPr lang="de-DE" sz="2000" dirty="0" smtClean="0"/>
              <a:t> out </a:t>
            </a:r>
            <a:r>
              <a:rPr lang="de-DE" sz="2000" dirty="0" err="1" smtClean="0"/>
              <a:t>where</a:t>
            </a:r>
            <a:r>
              <a:rPr lang="de-DE" sz="2000" dirty="0" smtClean="0"/>
              <a:t> </a:t>
            </a:r>
            <a:r>
              <a:rPr lang="de-DE" sz="2000" dirty="0" err="1" smtClean="0"/>
              <a:t>possible</a:t>
            </a:r>
            <a:r>
              <a:rPr lang="de-DE" sz="2000" dirty="0" smtClean="0"/>
              <a:t> (</a:t>
            </a:r>
            <a:r>
              <a:rPr lang="de-DE" sz="2000" dirty="0" err="1" smtClean="0"/>
              <a:t>metadata</a:t>
            </a:r>
            <a:r>
              <a:rPr lang="de-DE" sz="20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participate</a:t>
            </a:r>
            <a:r>
              <a:rPr lang="de-DE" sz="2000" dirty="0" smtClean="0"/>
              <a:t> in </a:t>
            </a:r>
            <a:r>
              <a:rPr lang="de-DE" sz="2000" dirty="0" err="1" smtClean="0"/>
              <a:t>AoK</a:t>
            </a:r>
            <a:r>
              <a:rPr lang="de-DE" sz="2000" dirty="0" smtClean="0"/>
              <a:t> – </a:t>
            </a:r>
            <a:r>
              <a:rPr lang="de-DE" sz="2000" dirty="0" err="1" smtClean="0"/>
              <a:t>integrate</a:t>
            </a:r>
            <a:r>
              <a:rPr lang="de-DE" sz="2000" dirty="0" smtClean="0"/>
              <a:t> &amp; </a:t>
            </a:r>
            <a:r>
              <a:rPr lang="de-DE" sz="2000" dirty="0" err="1" smtClean="0"/>
              <a:t>tuning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r>
              <a:rPr lang="de-DE" sz="20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success</a:t>
            </a:r>
            <a:r>
              <a:rPr lang="de-DE" sz="2000" dirty="0" smtClean="0"/>
              <a:t> – </a:t>
            </a:r>
            <a:r>
              <a:rPr lang="de-DE" sz="2000" dirty="0" err="1" smtClean="0"/>
              <a:t>impact</a:t>
            </a:r>
            <a:r>
              <a:rPr lang="de-DE" sz="2000" dirty="0" smtClean="0"/>
              <a:t> „</a:t>
            </a:r>
            <a:r>
              <a:rPr lang="de-DE" sz="2000" dirty="0" err="1" smtClean="0"/>
              <a:t>flyer</a:t>
            </a:r>
            <a:r>
              <a:rPr lang="de-DE" sz="2000" dirty="0" smtClean="0"/>
              <a:t>“ (Peter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give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r>
              <a:rPr lang="de-DE" sz="2000" dirty="0" smtClean="0"/>
              <a:t> a </a:t>
            </a:r>
            <a:r>
              <a:rPr lang="de-DE" sz="2000" dirty="0" err="1" smtClean="0"/>
              <a:t>start</a:t>
            </a:r>
            <a:r>
              <a:rPr lang="de-DE" sz="20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get</a:t>
            </a:r>
            <a:r>
              <a:rPr lang="de-DE" sz="2000" dirty="0" smtClean="0"/>
              <a:t> </a:t>
            </a:r>
            <a:r>
              <a:rPr lang="de-DE" sz="2000" dirty="0" err="1" smtClean="0"/>
              <a:t>economist</a:t>
            </a:r>
            <a:r>
              <a:rPr lang="de-DE" sz="2000" dirty="0" smtClean="0"/>
              <a:t> on </a:t>
            </a:r>
            <a:r>
              <a:rPr lang="de-DE" sz="2000" dirty="0" err="1" smtClean="0"/>
              <a:t>board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82415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6375" y="764704"/>
            <a:ext cx="807409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/>
              <a:t>Reflection</a:t>
            </a:r>
            <a:r>
              <a:rPr lang="de-DE" sz="2400" b="1" dirty="0" smtClean="0"/>
              <a:t> Points</a:t>
            </a:r>
          </a:p>
          <a:p>
            <a:pPr marL="342900" indent="-342900">
              <a:buFont typeface="+mj-lt"/>
              <a:buAutoNum type="arabicPeriod"/>
            </a:pPr>
            <a:endParaRPr lang="de-DE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de-DE" sz="2000" dirty="0" smtClean="0"/>
              <a:t>RDA </a:t>
            </a:r>
            <a:r>
              <a:rPr lang="de-DE" sz="2000" dirty="0" err="1" smtClean="0"/>
              <a:t>is</a:t>
            </a:r>
            <a:r>
              <a:rPr lang="de-DE" sz="2000" dirty="0" smtClean="0"/>
              <a:t> an </a:t>
            </a:r>
            <a:r>
              <a:rPr lang="de-DE" sz="2000" dirty="0" err="1" smtClean="0"/>
              <a:t>excellent</a:t>
            </a:r>
            <a:r>
              <a:rPr lang="de-DE" sz="2000" dirty="0" smtClean="0"/>
              <a:t> </a:t>
            </a:r>
            <a:r>
              <a:rPr lang="de-DE" sz="2000" dirty="0" err="1" smtClean="0"/>
              <a:t>meeting</a:t>
            </a:r>
            <a:r>
              <a:rPr lang="de-DE" sz="2000" dirty="0" smtClean="0"/>
              <a:t> and </a:t>
            </a:r>
            <a:r>
              <a:rPr lang="de-DE" sz="2000" dirty="0" err="1" smtClean="0"/>
              <a:t>talking</a:t>
            </a:r>
            <a:r>
              <a:rPr lang="de-DE" sz="2000" dirty="0" smtClean="0"/>
              <a:t> </a:t>
            </a:r>
            <a:r>
              <a:rPr lang="de-DE" sz="2000" dirty="0" err="1" smtClean="0"/>
              <a:t>place</a:t>
            </a:r>
            <a:r>
              <a:rPr lang="de-DE" sz="2000" dirty="0" smtClean="0"/>
              <a:t>!!!!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dirty="0" err="1" smtClean="0"/>
              <a:t>created</a:t>
            </a:r>
            <a:r>
              <a:rPr lang="de-DE" sz="2000" dirty="0" smtClean="0"/>
              <a:t> a </a:t>
            </a:r>
            <a:r>
              <a:rPr lang="de-DE" sz="2000" dirty="0" err="1" smtClean="0"/>
              <a:t>number</a:t>
            </a:r>
            <a:r>
              <a:rPr lang="de-DE" sz="2000" dirty="0" smtClean="0"/>
              <a:t> of </a:t>
            </a:r>
            <a:r>
              <a:rPr lang="de-DE" sz="2000" dirty="0" err="1" smtClean="0"/>
              <a:t>good</a:t>
            </a:r>
            <a:r>
              <a:rPr lang="de-DE" sz="2000" dirty="0" smtClean="0"/>
              <a:t> </a:t>
            </a:r>
            <a:r>
              <a:rPr lang="de-DE" sz="2000" dirty="0" err="1" smtClean="0"/>
              <a:t>results</a:t>
            </a:r>
            <a:r>
              <a:rPr lang="de-DE" sz="2000" dirty="0" smtClean="0"/>
              <a:t>!!!!</a:t>
            </a:r>
          </a:p>
          <a:p>
            <a:pPr marL="342900" indent="-342900">
              <a:buFont typeface="+mj-lt"/>
              <a:buAutoNum type="arabicPeriod"/>
            </a:pPr>
            <a:endParaRPr lang="de-DE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de-DE" sz="2000" b="1" dirty="0" err="1" smtClean="0"/>
              <a:t>engagement</a:t>
            </a:r>
            <a:r>
              <a:rPr lang="de-DE" sz="2000" b="1" dirty="0" smtClean="0"/>
              <a:t> in </a:t>
            </a:r>
            <a:r>
              <a:rPr lang="de-DE" sz="2000" b="1" dirty="0" err="1" smtClean="0"/>
              <a:t>overarching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things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is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low</a:t>
            </a:r>
            <a:r>
              <a:rPr lang="de-DE" sz="2000" b="1" dirty="0" smtClean="0"/>
              <a:t> incl. </a:t>
            </a:r>
            <a:r>
              <a:rPr lang="de-DE" sz="2000" b="1" dirty="0" err="1" smtClean="0"/>
              <a:t>chairs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meeting</a:t>
            </a:r>
            <a:endParaRPr lang="de-DE" sz="20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why</a:t>
            </a:r>
            <a:r>
              <a:rPr lang="de-DE" sz="2000" dirty="0" smtClean="0"/>
              <a:t>?,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r>
              <a:rPr lang="de-DE" sz="2000" dirty="0" smtClean="0"/>
              <a:t> ok?, </a:t>
            </a:r>
            <a:r>
              <a:rPr lang="de-DE" sz="2000" dirty="0" err="1" smtClean="0"/>
              <a:t>too</a:t>
            </a:r>
            <a:r>
              <a:rPr lang="de-DE" sz="2000" dirty="0" smtClean="0"/>
              <a:t> </a:t>
            </a:r>
            <a:r>
              <a:rPr lang="de-DE" sz="2000" dirty="0" err="1" smtClean="0"/>
              <a:t>generic</a:t>
            </a:r>
            <a:r>
              <a:rPr lang="de-DE" sz="2000" dirty="0" smtClean="0"/>
              <a:t> </a:t>
            </a:r>
            <a:r>
              <a:rPr lang="de-DE" sz="2000" dirty="0" err="1" smtClean="0"/>
              <a:t>topics</a:t>
            </a:r>
            <a:r>
              <a:rPr lang="de-DE" sz="2000" dirty="0" smtClean="0"/>
              <a:t>? time?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email </a:t>
            </a:r>
            <a:r>
              <a:rPr lang="de-DE" sz="2000" dirty="0" err="1" smtClean="0"/>
              <a:t>system</a:t>
            </a:r>
            <a:r>
              <a:rPr lang="de-DE" sz="2000" dirty="0" smtClean="0"/>
              <a:t> </a:t>
            </a:r>
            <a:r>
              <a:rPr lang="de-DE" sz="2000" dirty="0" err="1" smtClean="0"/>
              <a:t>collapsed</a:t>
            </a:r>
            <a:r>
              <a:rPr lang="de-DE" sz="2000" dirty="0" smtClean="0"/>
              <a:t> – </a:t>
            </a:r>
            <a:r>
              <a:rPr lang="de-DE" sz="2000" dirty="0" err="1" smtClean="0"/>
              <a:t>talking</a:t>
            </a:r>
            <a:r>
              <a:rPr lang="de-DE" sz="2000" dirty="0" smtClean="0"/>
              <a:t>, but </a:t>
            </a:r>
            <a:r>
              <a:rPr lang="de-DE" sz="2000" dirty="0" err="1" smtClean="0"/>
              <a:t>who</a:t>
            </a:r>
            <a:r>
              <a:rPr lang="de-DE" sz="2000" dirty="0" smtClean="0"/>
              <a:t> </a:t>
            </a:r>
            <a:r>
              <a:rPr lang="de-DE" sz="2000" dirty="0" err="1" smtClean="0"/>
              <a:t>has</a:t>
            </a:r>
            <a:r>
              <a:rPr lang="de-DE" sz="2000" dirty="0" smtClean="0"/>
              <a:t>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miss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young</a:t>
            </a:r>
            <a:r>
              <a:rPr lang="de-DE" sz="2000" dirty="0" smtClean="0"/>
              <a:t> </a:t>
            </a:r>
            <a:r>
              <a:rPr lang="de-DE" sz="2000" dirty="0" err="1" smtClean="0"/>
              <a:t>chairs</a:t>
            </a:r>
            <a:r>
              <a:rPr lang="de-DE" sz="2000" dirty="0" smtClean="0"/>
              <a:t> </a:t>
            </a:r>
            <a:r>
              <a:rPr lang="de-DE" sz="2000" dirty="0" err="1" smtClean="0"/>
              <a:t>or</a:t>
            </a:r>
            <a:r>
              <a:rPr lang="de-DE" sz="2000" dirty="0" smtClean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transparency</a:t>
            </a:r>
            <a:r>
              <a:rPr lang="de-DE" sz="2000" dirty="0" smtClean="0"/>
              <a:t> an </a:t>
            </a:r>
            <a:r>
              <a:rPr lang="de-DE" sz="2000" dirty="0" err="1" smtClean="0"/>
              <a:t>issue</a:t>
            </a:r>
            <a:r>
              <a:rPr lang="de-DE" sz="20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b="1" dirty="0" err="1" smtClean="0"/>
              <a:t>startup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phase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is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over</a:t>
            </a:r>
            <a:r>
              <a:rPr lang="de-DE" sz="2000" b="1" dirty="0" smtClean="0"/>
              <a:t> – RDA </a:t>
            </a:r>
            <a:r>
              <a:rPr lang="de-DE" sz="2000" b="1" dirty="0" err="1" smtClean="0"/>
              <a:t>needs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adapt</a:t>
            </a:r>
            <a:endParaRPr lang="de-DE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some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fear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RDA </a:t>
            </a:r>
            <a:r>
              <a:rPr lang="de-DE" sz="2000" dirty="0" err="1" smtClean="0"/>
              <a:t>may</a:t>
            </a:r>
            <a:r>
              <a:rPr lang="de-DE" sz="2000" dirty="0" smtClean="0"/>
              <a:t> </a:t>
            </a:r>
            <a:r>
              <a:rPr lang="de-DE" sz="2000" dirty="0" err="1" smtClean="0"/>
              <a:t>loose</a:t>
            </a:r>
            <a:r>
              <a:rPr lang="de-DE" sz="2000" dirty="0" smtClean="0"/>
              <a:t> </a:t>
            </a:r>
            <a:r>
              <a:rPr lang="de-DE" sz="2000" dirty="0" err="1" smtClean="0"/>
              <a:t>momentum</a:t>
            </a:r>
            <a:endParaRPr lang="de-DE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direction</a:t>
            </a:r>
            <a:r>
              <a:rPr lang="de-DE" sz="2000" dirty="0" smtClean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who</a:t>
            </a:r>
            <a:r>
              <a:rPr lang="de-DE" sz="2000" dirty="0" smtClean="0"/>
              <a:t> </a:t>
            </a:r>
            <a:r>
              <a:rPr lang="de-DE" sz="2000" dirty="0" err="1" smtClean="0"/>
              <a:t>takes</a:t>
            </a:r>
            <a:r>
              <a:rPr lang="de-DE" sz="2000" dirty="0" smtClean="0"/>
              <a:t> initiative? – </a:t>
            </a:r>
            <a:r>
              <a:rPr lang="de-DE" sz="2000" dirty="0" err="1" smtClean="0"/>
              <a:t>chairs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a </a:t>
            </a:r>
            <a:r>
              <a:rPr lang="de-DE" sz="2000" dirty="0" err="1" smtClean="0"/>
              <a:t>driving</a:t>
            </a:r>
            <a:r>
              <a:rPr lang="de-DE" sz="2000" dirty="0" smtClean="0"/>
              <a:t> </a:t>
            </a:r>
            <a:r>
              <a:rPr lang="de-DE" sz="2000" dirty="0" err="1" smtClean="0"/>
              <a:t>force</a:t>
            </a:r>
            <a:endParaRPr lang="de-DE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managing</a:t>
            </a:r>
            <a:r>
              <a:rPr lang="de-DE" sz="2000" dirty="0" smtClean="0"/>
              <a:t> </a:t>
            </a:r>
            <a:r>
              <a:rPr lang="de-DE" sz="2000" dirty="0" err="1" smtClean="0"/>
              <a:t>expectations</a:t>
            </a:r>
            <a:r>
              <a:rPr lang="de-DE" sz="2000" dirty="0" smtClean="0"/>
              <a:t> – </a:t>
            </a: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possible</a:t>
            </a:r>
            <a:r>
              <a:rPr lang="de-DE" sz="2000" dirty="0" smtClean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reaching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limits</a:t>
            </a:r>
            <a:r>
              <a:rPr lang="de-DE" sz="2000" dirty="0" smtClean="0"/>
              <a:t> (Tab 2.0 </a:t>
            </a:r>
            <a:r>
              <a:rPr lang="de-DE" sz="2000" dirty="0" err="1" smtClean="0"/>
              <a:t>doc</a:t>
            </a:r>
            <a:r>
              <a:rPr lang="de-DE" sz="2000" dirty="0" smtClean="0"/>
              <a:t>, not </a:t>
            </a:r>
            <a:r>
              <a:rPr lang="de-DE" sz="2000" dirty="0" err="1" smtClean="0"/>
              <a:t>overload</a:t>
            </a:r>
            <a:r>
              <a:rPr lang="de-DE" sz="2000" dirty="0" smtClean="0"/>
              <a:t> </a:t>
            </a:r>
            <a:r>
              <a:rPr lang="de-DE" sz="2000" dirty="0" err="1" smtClean="0"/>
              <a:t>chairs</a:t>
            </a:r>
            <a:r>
              <a:rPr lang="de-DE" sz="20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(</a:t>
            </a:r>
            <a:r>
              <a:rPr lang="de-DE" sz="2000" dirty="0" err="1" smtClean="0"/>
              <a:t>paid</a:t>
            </a:r>
            <a:r>
              <a:rPr lang="de-DE" sz="2000" dirty="0" smtClean="0"/>
              <a:t>) </a:t>
            </a:r>
            <a:r>
              <a:rPr lang="de-DE" sz="2000" dirty="0" err="1" smtClean="0"/>
              <a:t>area</a:t>
            </a:r>
            <a:r>
              <a:rPr lang="de-DE" sz="2000" dirty="0" smtClean="0"/>
              <a:t> </a:t>
            </a:r>
            <a:r>
              <a:rPr lang="de-DE" sz="2000" dirty="0" err="1" smtClean="0"/>
              <a:t>experts</a:t>
            </a:r>
            <a:r>
              <a:rPr lang="de-DE" sz="2000" dirty="0" smtClean="0"/>
              <a:t> – </a:t>
            </a:r>
            <a:r>
              <a:rPr lang="de-DE" sz="2000" dirty="0" err="1" smtClean="0"/>
              <a:t>where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money</a:t>
            </a:r>
            <a:r>
              <a:rPr lang="de-DE" sz="2000" dirty="0" smtClean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recognition</a:t>
            </a:r>
            <a:r>
              <a:rPr lang="de-DE" sz="2000" dirty="0" smtClean="0"/>
              <a:t> (</a:t>
            </a:r>
            <a:r>
              <a:rPr lang="de-DE" sz="2000" dirty="0" err="1" smtClean="0"/>
              <a:t>Keith‘s</a:t>
            </a:r>
            <a:r>
              <a:rPr lang="de-DE" sz="2000" dirty="0" smtClean="0"/>
              <a:t> </a:t>
            </a:r>
            <a:r>
              <a:rPr lang="de-DE" sz="2000" dirty="0" err="1" smtClean="0"/>
              <a:t>point</a:t>
            </a:r>
            <a:r>
              <a:rPr lang="de-DE" sz="2000" dirty="0" smtClean="0"/>
              <a:t>) – </a:t>
            </a:r>
            <a:r>
              <a:rPr lang="de-DE" sz="2000" dirty="0" err="1" smtClean="0"/>
              <a:t>who</a:t>
            </a:r>
            <a:r>
              <a:rPr lang="de-DE" sz="2000" dirty="0" smtClean="0"/>
              <a:t> </a:t>
            </a:r>
            <a:r>
              <a:rPr lang="de-DE" sz="2000" dirty="0" err="1" smtClean="0"/>
              <a:t>has</a:t>
            </a:r>
            <a:r>
              <a:rPr lang="de-DE" sz="2000" dirty="0" smtClean="0"/>
              <a:t> time, </a:t>
            </a:r>
            <a:r>
              <a:rPr lang="de-DE" sz="2000" dirty="0" err="1" smtClean="0"/>
              <a:t>who</a:t>
            </a:r>
            <a:r>
              <a:rPr lang="de-DE" sz="2000" dirty="0" smtClean="0"/>
              <a:t>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write</a:t>
            </a:r>
            <a:r>
              <a:rPr lang="de-DE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046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6375" y="764704"/>
            <a:ext cx="80740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de-DE" sz="2000" b="1" dirty="0" err="1" smtClean="0"/>
              <a:t>Improving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branding</a:t>
            </a:r>
            <a:r>
              <a:rPr lang="de-DE" sz="2000" b="1" dirty="0" smtClean="0"/>
              <a:t> </a:t>
            </a:r>
            <a:r>
              <a:rPr lang="de-DE" sz="2000" b="1" dirty="0" smtClean="0"/>
              <a:t>and </a:t>
            </a:r>
            <a:r>
              <a:rPr lang="de-DE" sz="2000" b="1" dirty="0" err="1" smtClean="0"/>
              <a:t>key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messages</a:t>
            </a:r>
            <a:endParaRPr lang="de-DE" sz="20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„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sharing</a:t>
            </a:r>
            <a:r>
              <a:rPr lang="de-DE" sz="2000" dirty="0" smtClean="0"/>
              <a:t>“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too</a:t>
            </a:r>
            <a:r>
              <a:rPr lang="de-DE" sz="2000" dirty="0" smtClean="0"/>
              <a:t> </a:t>
            </a:r>
            <a:r>
              <a:rPr lang="de-DE" sz="2000" dirty="0" err="1" smtClean="0"/>
              <a:t>weak</a:t>
            </a:r>
            <a:r>
              <a:rPr lang="de-DE" sz="2000" dirty="0" smtClean="0"/>
              <a:t> – </a:t>
            </a:r>
            <a:r>
              <a:rPr lang="de-DE" sz="2000" dirty="0" err="1" smtClean="0"/>
              <a:t>concepts</a:t>
            </a:r>
            <a:r>
              <a:rPr lang="de-DE" sz="2000" dirty="0" smtClean="0"/>
              <a:t> for </a:t>
            </a:r>
            <a:r>
              <a:rPr lang="de-DE" sz="2000" dirty="0" err="1" smtClean="0"/>
              <a:t>how</a:t>
            </a:r>
            <a:endParaRPr lang="de-DE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principles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fine</a:t>
            </a:r>
            <a:r>
              <a:rPr lang="de-DE" sz="2000" dirty="0" smtClean="0"/>
              <a:t>, but not </a:t>
            </a:r>
            <a:r>
              <a:rPr lang="de-DE" sz="2000" dirty="0" err="1" smtClean="0"/>
              <a:t>sufficient</a:t>
            </a:r>
            <a:r>
              <a:rPr lang="de-DE" sz="2000" dirty="0" smtClean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individual </a:t>
            </a:r>
            <a:r>
              <a:rPr lang="de-DE" sz="2000" dirty="0" err="1" smtClean="0"/>
              <a:t>results</a:t>
            </a:r>
            <a:r>
              <a:rPr lang="de-DE" sz="2000" dirty="0" smtClean="0"/>
              <a:t> </a:t>
            </a:r>
            <a:r>
              <a:rPr lang="de-DE" sz="2000" dirty="0" err="1" smtClean="0"/>
              <a:t>or</a:t>
            </a:r>
            <a:r>
              <a:rPr lang="de-DE" sz="2000" dirty="0" smtClean="0"/>
              <a:t> </a:t>
            </a:r>
            <a:r>
              <a:rPr lang="de-DE" sz="2000" dirty="0" err="1" smtClean="0"/>
              <a:t>coherent</a:t>
            </a:r>
            <a:r>
              <a:rPr lang="de-DE" sz="2000" dirty="0" smtClean="0"/>
              <a:t> </a:t>
            </a:r>
            <a:r>
              <a:rPr lang="de-DE" sz="2000" dirty="0" err="1" smtClean="0"/>
              <a:t>idea</a:t>
            </a:r>
            <a:r>
              <a:rPr lang="de-DE" sz="2000" dirty="0" smtClean="0"/>
              <a:t> in </a:t>
            </a:r>
            <a:r>
              <a:rPr lang="de-DE" sz="2000" dirty="0" err="1" smtClean="0"/>
              <a:t>addition</a:t>
            </a:r>
            <a:r>
              <a:rPr lang="de-DE" sz="2000" dirty="0" smtClean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everywhere</a:t>
            </a:r>
            <a:r>
              <a:rPr lang="de-DE" sz="2000" dirty="0" smtClean="0"/>
              <a:t> people fall back in </a:t>
            </a:r>
            <a:r>
              <a:rPr lang="de-DE" sz="2000" dirty="0" err="1" smtClean="0"/>
              <a:t>funding</a:t>
            </a:r>
            <a:r>
              <a:rPr lang="de-DE" sz="2000" dirty="0" smtClean="0"/>
              <a:t> „</a:t>
            </a:r>
            <a:r>
              <a:rPr lang="de-DE" sz="2000" dirty="0" err="1" smtClean="0"/>
              <a:t>copper</a:t>
            </a:r>
            <a:r>
              <a:rPr lang="de-DE" sz="2000" dirty="0" smtClean="0"/>
              <a:t> and </a:t>
            </a:r>
            <a:r>
              <a:rPr lang="de-DE" sz="2000" dirty="0" err="1" smtClean="0"/>
              <a:t>iron</a:t>
            </a:r>
            <a:r>
              <a:rPr lang="de-DE" sz="2000" dirty="0" smtClean="0"/>
              <a:t>“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RDA </a:t>
            </a:r>
            <a:r>
              <a:rPr lang="de-DE" sz="2000" dirty="0" err="1" smtClean="0"/>
              <a:t>does</a:t>
            </a:r>
            <a:r>
              <a:rPr lang="de-DE" sz="2000" dirty="0" smtClean="0"/>
              <a:t> not </a:t>
            </a:r>
            <a:r>
              <a:rPr lang="de-DE" sz="2000" dirty="0" err="1" smtClean="0"/>
              <a:t>deliver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fill</a:t>
            </a:r>
            <a:r>
              <a:rPr lang="de-DE" sz="2000" dirty="0" smtClean="0"/>
              <a:t> THE </a:t>
            </a:r>
            <a:r>
              <a:rPr lang="de-DE" sz="2000" dirty="0" err="1" smtClean="0"/>
              <a:t>gap</a:t>
            </a:r>
            <a:r>
              <a:rPr lang="de-DE" sz="2000" dirty="0" smtClean="0"/>
              <a:t>!</a:t>
            </a:r>
            <a:endParaRPr lang="de-DE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we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a </a:t>
            </a:r>
            <a:r>
              <a:rPr lang="de-DE" sz="2000" dirty="0" err="1" smtClean="0"/>
              <a:t>few</a:t>
            </a:r>
            <a:r>
              <a:rPr lang="de-DE" sz="2000" dirty="0" smtClean="0"/>
              <a:t> </a:t>
            </a:r>
            <a:r>
              <a:rPr lang="de-DE" sz="2000" dirty="0" err="1" smtClean="0"/>
              <a:t>concepts</a:t>
            </a:r>
            <a:r>
              <a:rPr lang="de-DE" sz="2000" dirty="0" smtClean="0"/>
              <a:t> (</a:t>
            </a:r>
            <a:r>
              <a:rPr lang="de-DE" sz="2000" dirty="0" err="1" smtClean="0"/>
              <a:t>pub</a:t>
            </a:r>
            <a:r>
              <a:rPr lang="de-DE" sz="2000" dirty="0" smtClean="0"/>
              <a:t> </a:t>
            </a:r>
            <a:r>
              <a:rPr lang="de-DE" sz="2000" dirty="0" err="1" smtClean="0"/>
              <a:t>groups</a:t>
            </a:r>
            <a:r>
              <a:rPr lang="de-DE" sz="2000" dirty="0" smtClean="0"/>
              <a:t>, </a:t>
            </a:r>
            <a:r>
              <a:rPr lang="de-DE" sz="2000" dirty="0" err="1" smtClean="0"/>
              <a:t>DFIG</a:t>
            </a:r>
            <a:r>
              <a:rPr lang="de-DE" sz="2000" dirty="0" smtClean="0"/>
              <a:t>, ?)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too</a:t>
            </a:r>
            <a:r>
              <a:rPr lang="de-DE" sz="2000" dirty="0" smtClean="0"/>
              <a:t> </a:t>
            </a:r>
            <a:r>
              <a:rPr lang="de-DE" sz="2000" dirty="0" err="1" smtClean="0"/>
              <a:t>late</a:t>
            </a:r>
            <a:r>
              <a:rPr lang="de-DE" sz="2000" dirty="0" smtClean="0"/>
              <a:t> for </a:t>
            </a:r>
            <a:r>
              <a:rPr lang="de-DE" sz="2000" dirty="0" err="1" smtClean="0"/>
              <a:t>key</a:t>
            </a:r>
            <a:r>
              <a:rPr lang="de-DE" sz="2000" dirty="0" smtClean="0"/>
              <a:t> </a:t>
            </a:r>
            <a:r>
              <a:rPr lang="de-DE" sz="2000" dirty="0" err="1" smtClean="0"/>
              <a:t>messages</a:t>
            </a:r>
            <a:r>
              <a:rPr lang="de-DE" sz="2000" dirty="0" smtClean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/>
              <a:t>discipline</a:t>
            </a:r>
            <a:r>
              <a:rPr lang="de-DE" sz="2000" dirty="0" smtClean="0"/>
              <a:t> </a:t>
            </a:r>
            <a:r>
              <a:rPr lang="de-DE" sz="2000" dirty="0" err="1" smtClean="0"/>
              <a:t>outreach</a:t>
            </a:r>
            <a:r>
              <a:rPr lang="de-DE" sz="2000" dirty="0" smtClean="0"/>
              <a:t>/group – </a:t>
            </a:r>
            <a:r>
              <a:rPr lang="de-DE" sz="2000" dirty="0" err="1" smtClean="0"/>
              <a:t>ambassadors</a:t>
            </a:r>
            <a:endParaRPr lang="de-DE" sz="2000" dirty="0" smtClean="0"/>
          </a:p>
          <a:p>
            <a:pPr lvl="1"/>
            <a:r>
              <a:rPr lang="de-DE" sz="2000" dirty="0" smtClean="0"/>
              <a:t>      (lack of </a:t>
            </a:r>
            <a:r>
              <a:rPr lang="de-DE" sz="2000" dirty="0" err="1" smtClean="0"/>
              <a:t>awareness</a:t>
            </a:r>
            <a:r>
              <a:rPr lang="de-DE" sz="2000" dirty="0" smtClean="0"/>
              <a:t>)</a:t>
            </a:r>
            <a:endParaRPr lang="de-DE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819" y="4105383"/>
            <a:ext cx="7226573" cy="2347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17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6375" y="764704"/>
            <a:ext cx="80740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de-DE" sz="2000" b="1" dirty="0" err="1" smtClean="0"/>
              <a:t>core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issues</a:t>
            </a:r>
            <a:r>
              <a:rPr lang="de-DE" sz="2000" b="1" dirty="0" smtClean="0"/>
              <a:t> for </a:t>
            </a:r>
            <a:r>
              <a:rPr lang="de-DE" sz="2000" b="1" dirty="0" err="1" smtClean="0"/>
              <a:t>future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data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work</a:t>
            </a:r>
            <a:r>
              <a:rPr lang="de-DE" sz="2000" b="1" dirty="0" smtClean="0"/>
              <a:t> – do </a:t>
            </a:r>
            <a:r>
              <a:rPr lang="de-DE" sz="2000" b="1" dirty="0" err="1" smtClean="0"/>
              <a:t>we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agree</a:t>
            </a:r>
            <a:r>
              <a:rPr lang="de-DE" sz="2000" b="1" dirty="0" smtClean="0"/>
              <a:t>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roadmapping</a:t>
            </a:r>
            <a:r>
              <a:rPr lang="de-DE" sz="2000" dirty="0" smtClean="0"/>
              <a:t> (</a:t>
            </a:r>
            <a:r>
              <a:rPr lang="de-DE" sz="2000" dirty="0" err="1" smtClean="0"/>
              <a:t>chairs</a:t>
            </a:r>
            <a:r>
              <a:rPr lang="de-DE" sz="2000" dirty="0" smtClean="0"/>
              <a:t> </a:t>
            </a:r>
            <a:r>
              <a:rPr lang="de-DE" sz="2000" dirty="0" err="1" smtClean="0"/>
              <a:t>input</a:t>
            </a:r>
            <a:r>
              <a:rPr lang="de-DE" sz="2000" dirty="0" smtClean="0"/>
              <a:t> – </a:t>
            </a:r>
            <a:r>
              <a:rPr lang="de-DE" sz="2000" dirty="0" err="1" smtClean="0"/>
              <a:t>summarisation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TAB – </a:t>
            </a:r>
            <a:r>
              <a:rPr lang="de-DE" sz="2000" dirty="0" err="1" smtClean="0"/>
              <a:t>etc</a:t>
            </a:r>
            <a:r>
              <a:rPr lang="de-DE" sz="2000" dirty="0" smtClean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practices</a:t>
            </a:r>
            <a:r>
              <a:rPr lang="de-DE" sz="2000" dirty="0" smtClean="0"/>
              <a:t> </a:t>
            </a:r>
            <a:r>
              <a:rPr lang="de-DE" sz="2000" dirty="0" err="1" smtClean="0"/>
              <a:t>more</a:t>
            </a:r>
            <a:r>
              <a:rPr lang="de-DE" sz="2000" dirty="0" smtClean="0"/>
              <a:t> </a:t>
            </a:r>
            <a:r>
              <a:rPr lang="de-DE" sz="2000" dirty="0" err="1" smtClean="0"/>
              <a:t>efficient</a:t>
            </a:r>
            <a:r>
              <a:rPr lang="de-DE" sz="2000" dirty="0" smtClean="0"/>
              <a:t> </a:t>
            </a:r>
            <a:r>
              <a:rPr lang="de-DE" sz="2000" dirty="0" err="1" smtClean="0"/>
              <a:t>through</a:t>
            </a:r>
            <a:r>
              <a:rPr lang="de-DE" sz="2000" dirty="0" smtClean="0"/>
              <a:t> </a:t>
            </a:r>
            <a:r>
              <a:rPr lang="de-DE" sz="2000" dirty="0" err="1" smtClean="0"/>
              <a:t>interop</a:t>
            </a:r>
            <a:r>
              <a:rPr lang="de-DE" sz="2000" dirty="0" smtClean="0"/>
              <a:t> (</a:t>
            </a:r>
            <a:r>
              <a:rPr lang="de-DE" sz="2000" dirty="0" err="1" smtClean="0"/>
              <a:t>which</a:t>
            </a:r>
            <a:r>
              <a:rPr lang="de-DE" sz="2000" dirty="0" smtClean="0"/>
              <a:t> </a:t>
            </a:r>
            <a:r>
              <a:rPr lang="de-DE" sz="2000" dirty="0" err="1" smtClean="0"/>
              <a:t>level</a:t>
            </a:r>
            <a:r>
              <a:rPr lang="de-DE" sz="2000" dirty="0" smtClean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organise</a:t>
            </a:r>
            <a:r>
              <a:rPr lang="de-DE" sz="2000" dirty="0" smtClean="0"/>
              <a:t> a global </a:t>
            </a:r>
            <a:r>
              <a:rPr lang="de-DE" sz="2000" dirty="0" err="1" smtClean="0"/>
              <a:t>market</a:t>
            </a:r>
            <a:r>
              <a:rPr lang="de-DE" sz="2000" dirty="0" smtClean="0"/>
              <a:t> </a:t>
            </a:r>
            <a:r>
              <a:rPr lang="de-DE" sz="2000" dirty="0" err="1" smtClean="0"/>
              <a:t>place</a:t>
            </a:r>
            <a:r>
              <a:rPr lang="de-DE" sz="2000" dirty="0" smtClean="0"/>
              <a:t> </a:t>
            </a:r>
            <a:r>
              <a:rPr lang="de-DE" sz="2000" dirty="0" err="1" smtClean="0"/>
              <a:t>ready</a:t>
            </a:r>
            <a:r>
              <a:rPr lang="de-DE" sz="2000" dirty="0" smtClean="0"/>
              <a:t> for </a:t>
            </a:r>
            <a:r>
              <a:rPr lang="de-DE" sz="2000" dirty="0" err="1" smtClean="0"/>
              <a:t>exchange</a:t>
            </a:r>
            <a:r>
              <a:rPr lang="de-DE" sz="2000" dirty="0" smtClean="0"/>
              <a:t>/</a:t>
            </a:r>
            <a:r>
              <a:rPr lang="de-DE" sz="2000" dirty="0" err="1" smtClean="0"/>
              <a:t>trading</a:t>
            </a:r>
            <a:endParaRPr lang="de-DE" sz="20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enable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r>
              <a:rPr lang="de-DE" sz="2000" dirty="0" smtClean="0"/>
              <a:t> for </a:t>
            </a:r>
            <a:r>
              <a:rPr lang="de-DE" sz="2000" dirty="0" err="1" smtClean="0"/>
              <a:t>automatic</a:t>
            </a:r>
            <a:r>
              <a:rPr lang="de-DE" sz="2000" dirty="0" smtClean="0"/>
              <a:t> </a:t>
            </a:r>
            <a:r>
              <a:rPr lang="de-DE" sz="2000" dirty="0" err="1" smtClean="0"/>
              <a:t>processing</a:t>
            </a:r>
            <a:endParaRPr lang="de-DE" sz="20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IoT</a:t>
            </a:r>
            <a:r>
              <a:rPr lang="de-DE" sz="2000" dirty="0" smtClean="0"/>
              <a:t> (</a:t>
            </a:r>
            <a:r>
              <a:rPr lang="de-DE" sz="2000" dirty="0" err="1" smtClean="0"/>
              <a:t>science+industry</a:t>
            </a:r>
            <a:r>
              <a:rPr lang="de-DE" sz="2000" dirty="0" smtClean="0"/>
              <a:t>) </a:t>
            </a:r>
            <a:r>
              <a:rPr lang="de-DE" sz="2000" dirty="0" err="1" smtClean="0"/>
              <a:t>puts</a:t>
            </a:r>
            <a:r>
              <a:rPr lang="de-DE" sz="2000" dirty="0" smtClean="0"/>
              <a:t> </a:t>
            </a:r>
            <a:r>
              <a:rPr lang="de-DE" sz="2000" dirty="0" err="1" smtClean="0"/>
              <a:t>things</a:t>
            </a:r>
            <a:r>
              <a:rPr lang="de-DE" sz="2000" dirty="0" smtClean="0"/>
              <a:t> </a:t>
            </a:r>
            <a:r>
              <a:rPr lang="de-DE" sz="2000" dirty="0" err="1" smtClean="0"/>
              <a:t>into</a:t>
            </a:r>
            <a:r>
              <a:rPr lang="de-DE" sz="2000" dirty="0" smtClean="0"/>
              <a:t> extreme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de-DE" sz="2000" b="1" dirty="0" err="1" smtClean="0"/>
              <a:t>role</a:t>
            </a:r>
            <a:r>
              <a:rPr lang="de-DE" sz="2000" b="1" dirty="0" smtClean="0"/>
              <a:t> of </a:t>
            </a:r>
            <a:r>
              <a:rPr lang="de-DE" sz="2000" b="1" dirty="0" err="1" smtClean="0"/>
              <a:t>industry</a:t>
            </a:r>
            <a:endParaRPr lang="de-DE" sz="2000" b="1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problems</a:t>
            </a:r>
            <a:endParaRPr lang="de-DE" sz="20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without</a:t>
            </a:r>
            <a:r>
              <a:rPr lang="de-DE" sz="2000" dirty="0" smtClean="0"/>
              <a:t> </a:t>
            </a:r>
            <a:r>
              <a:rPr lang="de-DE" sz="2000" dirty="0" err="1" smtClean="0"/>
              <a:t>software</a:t>
            </a:r>
            <a:r>
              <a:rPr lang="de-DE" sz="2000" dirty="0" smtClean="0"/>
              <a:t> </a:t>
            </a:r>
            <a:r>
              <a:rPr lang="de-DE" sz="2000" dirty="0" err="1" smtClean="0"/>
              <a:t>changes</a:t>
            </a:r>
            <a:r>
              <a:rPr lang="de-DE" sz="2000" dirty="0" smtClean="0"/>
              <a:t> at large </a:t>
            </a:r>
            <a:r>
              <a:rPr lang="de-DE" sz="2000" dirty="0" err="1" smtClean="0"/>
              <a:t>no</a:t>
            </a:r>
            <a:r>
              <a:rPr lang="de-DE" sz="2000" dirty="0" smtClean="0"/>
              <a:t> real </a:t>
            </a:r>
            <a:r>
              <a:rPr lang="de-DE" sz="2000" dirty="0" err="1" smtClean="0"/>
              <a:t>breakthrough</a:t>
            </a:r>
            <a:endParaRPr lang="de-DE" sz="20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27421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771088"/>
            <a:ext cx="849694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/>
              <a:t>Take </a:t>
            </a:r>
            <a:r>
              <a:rPr lang="de-DE" sz="3200" b="1" dirty="0" err="1" smtClean="0"/>
              <a:t>Away</a:t>
            </a:r>
            <a:r>
              <a:rPr lang="de-DE" sz="3200" b="1" dirty="0" smtClean="0"/>
              <a:t> Messages</a:t>
            </a:r>
          </a:p>
          <a:p>
            <a:endParaRPr lang="de-DE" sz="2000" dirty="0" smtClean="0"/>
          </a:p>
          <a:p>
            <a:pPr algn="ctr"/>
            <a:r>
              <a:rPr lang="de-DE" sz="2400" dirty="0" smtClean="0"/>
              <a:t>RDA </a:t>
            </a:r>
            <a:r>
              <a:rPr lang="de-DE" sz="2400" dirty="0" err="1" smtClean="0"/>
              <a:t>needs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become</a:t>
            </a:r>
            <a:r>
              <a:rPr lang="de-DE" sz="2400" dirty="0" smtClean="0"/>
              <a:t> </a:t>
            </a:r>
            <a:r>
              <a:rPr lang="de-DE" sz="2400" dirty="0" smtClean="0"/>
              <a:t>professional</a:t>
            </a:r>
            <a:endParaRPr lang="de-DE" sz="2400" dirty="0"/>
          </a:p>
          <a:p>
            <a:pPr algn="ctr"/>
            <a:r>
              <a:rPr lang="de-DE" sz="2400" dirty="0" smtClean="0"/>
              <a:t>Need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improve</a:t>
            </a:r>
            <a:r>
              <a:rPr lang="de-DE" sz="2400" dirty="0" smtClean="0"/>
              <a:t> </a:t>
            </a:r>
            <a:r>
              <a:rPr lang="de-DE" sz="2400" dirty="0" err="1" smtClean="0"/>
              <a:t>branding</a:t>
            </a:r>
            <a:endParaRPr lang="de-DE" sz="2400" dirty="0"/>
          </a:p>
          <a:p>
            <a:pPr algn="ctr"/>
            <a:r>
              <a:rPr lang="de-DE" sz="2400" dirty="0" err="1" smtClean="0"/>
              <a:t>Should</a:t>
            </a:r>
            <a:r>
              <a:rPr lang="de-DE" sz="2400" dirty="0" smtClean="0"/>
              <a:t> </a:t>
            </a:r>
            <a:r>
              <a:rPr lang="de-DE" sz="2400" dirty="0" err="1" smtClean="0"/>
              <a:t>develop</a:t>
            </a:r>
            <a:r>
              <a:rPr lang="de-DE" sz="2400" dirty="0" smtClean="0"/>
              <a:t> </a:t>
            </a:r>
            <a:r>
              <a:rPr lang="de-DE" sz="2400" dirty="0" err="1" smtClean="0"/>
              <a:t>core</a:t>
            </a:r>
            <a:r>
              <a:rPr lang="de-DE" sz="2400" dirty="0" smtClean="0"/>
              <a:t> </a:t>
            </a:r>
            <a:r>
              <a:rPr lang="de-DE" sz="2400" dirty="0" err="1" smtClean="0"/>
              <a:t>messages</a:t>
            </a:r>
            <a:r>
              <a:rPr lang="de-DE" sz="2400" dirty="0" smtClean="0"/>
              <a:t> </a:t>
            </a:r>
            <a:r>
              <a:rPr lang="de-DE" sz="2400" dirty="0" err="1" smtClean="0"/>
              <a:t>beyond</a:t>
            </a:r>
            <a:r>
              <a:rPr lang="de-DE" sz="2400" dirty="0" smtClean="0"/>
              <a:t> </a:t>
            </a:r>
            <a:r>
              <a:rPr lang="de-DE" sz="2400" dirty="0" err="1" smtClean="0"/>
              <a:t>sharing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fill</a:t>
            </a:r>
            <a:r>
              <a:rPr lang="de-DE" sz="2400" dirty="0" smtClean="0"/>
              <a:t> THE </a:t>
            </a:r>
            <a:r>
              <a:rPr lang="de-DE" sz="2400" dirty="0" err="1" smtClean="0"/>
              <a:t>gap</a:t>
            </a:r>
            <a:r>
              <a:rPr lang="de-DE" sz="2400" dirty="0"/>
              <a:t> </a:t>
            </a:r>
            <a:r>
              <a:rPr lang="de-DE" sz="2400" dirty="0" smtClean="0"/>
              <a:t>(?)</a:t>
            </a:r>
          </a:p>
          <a:p>
            <a:pPr algn="ctr"/>
            <a:r>
              <a:rPr lang="de-DE" sz="2400" dirty="0"/>
              <a:t>(Chairs </a:t>
            </a:r>
            <a:r>
              <a:rPr lang="de-DE" sz="2400" dirty="0" err="1"/>
              <a:t>have</a:t>
            </a:r>
            <a:r>
              <a:rPr lang="de-DE" sz="2400" dirty="0"/>
              <a:t> a </a:t>
            </a:r>
            <a:r>
              <a:rPr lang="de-DE" sz="2400" dirty="0" err="1"/>
              <a:t>decisive</a:t>
            </a:r>
            <a:r>
              <a:rPr lang="de-DE" sz="2400" dirty="0"/>
              <a:t> </a:t>
            </a:r>
            <a:r>
              <a:rPr lang="de-DE" sz="2400" dirty="0" err="1"/>
              <a:t>role</a:t>
            </a:r>
            <a:r>
              <a:rPr lang="de-DE" sz="2400" dirty="0"/>
              <a:t> – </a:t>
            </a:r>
            <a:r>
              <a:rPr lang="de-DE" sz="2400" dirty="0" err="1"/>
              <a:t>don‘t</a:t>
            </a:r>
            <a:r>
              <a:rPr lang="de-DE" sz="2400" dirty="0"/>
              <a:t> </a:t>
            </a:r>
            <a:r>
              <a:rPr lang="de-DE" sz="2400" dirty="0" err="1"/>
              <a:t>know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 smtClean="0"/>
              <a:t>yet</a:t>
            </a:r>
            <a:r>
              <a:rPr lang="de-DE" sz="2400" dirty="0"/>
              <a:t>)</a:t>
            </a:r>
          </a:p>
        </p:txBody>
      </p:sp>
      <p:sp>
        <p:nvSpPr>
          <p:cNvPr id="2" name="Cube 1"/>
          <p:cNvSpPr/>
          <p:nvPr/>
        </p:nvSpPr>
        <p:spPr>
          <a:xfrm>
            <a:off x="2339752" y="5217001"/>
            <a:ext cx="3955840" cy="1008112"/>
          </a:xfrm>
          <a:prstGeom prst="cub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ube 4"/>
          <p:cNvSpPr/>
          <p:nvPr/>
        </p:nvSpPr>
        <p:spPr>
          <a:xfrm>
            <a:off x="2339752" y="4424913"/>
            <a:ext cx="3955840" cy="720080"/>
          </a:xfrm>
          <a:prstGeom prst="cube">
            <a:avLst>
              <a:gd name="adj" fmla="val 36396"/>
            </a:avLst>
          </a:prstGeom>
          <a:solidFill>
            <a:schemeClr val="tx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be 5"/>
          <p:cNvSpPr/>
          <p:nvPr/>
        </p:nvSpPr>
        <p:spPr>
          <a:xfrm>
            <a:off x="2339752" y="3645024"/>
            <a:ext cx="3955840" cy="720080"/>
          </a:xfrm>
          <a:prstGeom prst="cube">
            <a:avLst>
              <a:gd name="adj" fmla="val 36396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815466" y="5649049"/>
            <a:ext cx="2976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c</a:t>
            </a:r>
            <a:r>
              <a:rPr lang="de-DE" dirty="0" err="1" smtClean="0"/>
              <a:t>omputing</a:t>
            </a:r>
            <a:r>
              <a:rPr lang="de-DE" dirty="0" smtClean="0"/>
              <a:t>, </a:t>
            </a:r>
            <a:r>
              <a:rPr lang="de-DE" dirty="0" err="1" smtClean="0"/>
              <a:t>storage</a:t>
            </a:r>
            <a:r>
              <a:rPr lang="de-DE" dirty="0" smtClean="0"/>
              <a:t>, </a:t>
            </a:r>
            <a:r>
              <a:rPr lang="de-DE" dirty="0" err="1" smtClean="0"/>
              <a:t>networks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91379" y="4712945"/>
            <a:ext cx="2631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d</a:t>
            </a:r>
            <a:r>
              <a:rPr lang="de-DE" dirty="0" err="1" smtClean="0">
                <a:solidFill>
                  <a:schemeClr val="bg1"/>
                </a:solidFill>
              </a:rPr>
              <a:t>ata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integration</a:t>
            </a:r>
            <a:r>
              <a:rPr lang="de-DE" dirty="0" smtClean="0">
                <a:solidFill>
                  <a:schemeClr val="bg1"/>
                </a:solidFill>
              </a:rPr>
              <a:t> &amp; </a:t>
            </a:r>
            <a:r>
              <a:rPr lang="de-DE" dirty="0" err="1">
                <a:solidFill>
                  <a:schemeClr val="bg1"/>
                </a:solidFill>
              </a:rPr>
              <a:t>i</a:t>
            </a:r>
            <a:r>
              <a:rPr lang="de-DE" dirty="0" err="1" smtClean="0">
                <a:solidFill>
                  <a:schemeClr val="bg1"/>
                </a:solidFill>
              </a:rPr>
              <a:t>nterop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602" y="3983573"/>
            <a:ext cx="1471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</a:t>
            </a:r>
            <a:r>
              <a:rPr lang="de-DE" dirty="0" err="1" smtClean="0"/>
              <a:t>ata</a:t>
            </a:r>
            <a:r>
              <a:rPr lang="de-DE" dirty="0" smtClean="0"/>
              <a:t> </a:t>
            </a:r>
            <a:r>
              <a:rPr lang="de-DE" dirty="0" err="1" smtClean="0"/>
              <a:t>analytics</a:t>
            </a:r>
            <a:endParaRPr lang="en-GB" dirty="0"/>
          </a:p>
        </p:txBody>
      </p:sp>
      <p:sp>
        <p:nvSpPr>
          <p:cNvPr id="9" name="Right Brace 8"/>
          <p:cNvSpPr/>
          <p:nvPr/>
        </p:nvSpPr>
        <p:spPr>
          <a:xfrm>
            <a:off x="6372200" y="3645024"/>
            <a:ext cx="504056" cy="25800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876256" y="4750402"/>
            <a:ext cx="674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EOSC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183701" y="5446653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EDI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178892" y="4712945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???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10" idx="3"/>
            <a:endCxn id="11" idx="1"/>
          </p:cNvCxnSpPr>
          <p:nvPr/>
        </p:nvCxnSpPr>
        <p:spPr>
          <a:xfrm>
            <a:off x="7551056" y="4935068"/>
            <a:ext cx="632645" cy="696251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  <a:endCxn id="12" idx="1"/>
          </p:cNvCxnSpPr>
          <p:nvPr/>
        </p:nvCxnSpPr>
        <p:spPr>
          <a:xfrm flipV="1">
            <a:off x="7551056" y="4897611"/>
            <a:ext cx="627836" cy="374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flipH="1">
            <a:off x="1691680" y="5217001"/>
            <a:ext cx="504056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27584" y="553639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cloud</a:t>
            </a:r>
            <a:endParaRPr lang="en-GB" dirty="0"/>
          </a:p>
        </p:txBody>
      </p:sp>
      <p:sp>
        <p:nvSpPr>
          <p:cNvPr id="21" name="Right Brace 20"/>
          <p:cNvSpPr/>
          <p:nvPr/>
        </p:nvSpPr>
        <p:spPr>
          <a:xfrm flipH="1">
            <a:off x="1680817" y="4424912"/>
            <a:ext cx="504056" cy="8094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816721" y="4545646"/>
            <a:ext cx="776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admin</a:t>
            </a:r>
          </a:p>
          <a:p>
            <a:pPr algn="ctr"/>
            <a:r>
              <a:rPr lang="de-DE" dirty="0" err="1" smtClean="0"/>
              <a:t>layer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653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415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21</cp:revision>
  <dcterms:created xsi:type="dcterms:W3CDTF">2017-06-13T05:16:34Z</dcterms:created>
  <dcterms:modified xsi:type="dcterms:W3CDTF">2017-06-14T06:05:38Z</dcterms:modified>
</cp:coreProperties>
</file>