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0DE0-5EE9-40BF-9D2D-FDFB8C69D258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10A3-A581-4D52-8E6D-082F00DEC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70DE0-5EE9-40BF-9D2D-FDFB8C69D258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10A3-A581-4D52-8E6D-082F00DEC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20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/>
              <a:t/>
            </a:r>
            <a:br>
              <a:rPr lang="en-US" sz="5400" smtClean="0"/>
            </a:br>
            <a:r>
              <a:rPr lang="en-US" sz="5400" b="1" smtClean="0"/>
              <a:t>Brokering Governance WG</a:t>
            </a:r>
            <a:br>
              <a:rPr lang="en-US" sz="5400" b="1" smtClean="0"/>
            </a:br>
            <a:endParaRPr lang="en-US" sz="54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81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WG structure and synergies</a:t>
            </a:r>
            <a:endParaRPr lang="en-US" sz="48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18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Business Models already recognized</a:t>
            </a:r>
            <a:endParaRPr lang="en-US" sz="40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971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Expected outcomes </a:t>
            </a:r>
            <a:endParaRPr lang="en-US" sz="48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544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WG Schedule</a:t>
            </a:r>
            <a:endParaRPr lang="en-US" sz="44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06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07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kern="0" spc="0" smtClean="0">
                <a:solidFill>
                  <a:srgbClr val="002060"/>
                </a:solidFill>
                <a:latin typeface="Corbel" panose="020B0503020204020204"/>
              </a:rPr>
              <a:t>Global and Multidisciplinary Interoperability: building on existing Infrastructures</a:t>
            </a:r>
            <a:endParaRPr lang="en-US" kern="0" spc="0" dirty="0">
              <a:solidFill>
                <a:srgbClr val="002060"/>
              </a:solidFill>
              <a:latin typeface="Corbel" panose="020B0503020204020204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012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kern="0" spc="0" smtClean="0">
                <a:solidFill>
                  <a:srgbClr val="002060"/>
                </a:solidFill>
                <a:latin typeface="Corbel" panose="020B0503020204020204"/>
              </a:rPr>
              <a:t>Global and Multidisciplinary Interoperability: building on existing Infrastructures</a:t>
            </a:r>
            <a:endParaRPr lang="en-US" kern="0" spc="0" dirty="0">
              <a:solidFill>
                <a:srgbClr val="002060"/>
              </a:solidFill>
              <a:latin typeface="Corbel" panose="020B0503020204020204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12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kern="0" spc="0" smtClean="0">
                <a:solidFill>
                  <a:srgbClr val="002060"/>
                </a:solidFill>
                <a:latin typeface="Corbel" panose="020B0503020204020204"/>
              </a:rPr>
              <a:t>Global and Multidisciplinary Interoperability: building on existing Infrastructures</a:t>
            </a:r>
            <a:endParaRPr lang="en-US" kern="0" spc="0" dirty="0">
              <a:solidFill>
                <a:srgbClr val="002060"/>
              </a:solidFill>
              <a:latin typeface="Corbel" panose="020B0503020204020204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595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kern="0" spc="0" smtClean="0">
                <a:solidFill>
                  <a:srgbClr val="002060"/>
                </a:solidFill>
                <a:latin typeface="Corbel" panose="020B0503020204020204"/>
              </a:rPr>
              <a:t>Global and Multidisciplinary Interoperability: building on existing Infrastructures</a:t>
            </a:r>
            <a:endParaRPr lang="en-US" kern="0" spc="0" dirty="0">
              <a:solidFill>
                <a:srgbClr val="002060"/>
              </a:solidFill>
              <a:latin typeface="Corbel" panose="020B0503020204020204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429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6000" smtClean="0">
                <a:solidFill>
                  <a:srgbClr val="002060"/>
                </a:solidFill>
              </a:rPr>
              <a:t>Brokering Benefits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21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6000" smtClean="0">
                <a:solidFill>
                  <a:srgbClr val="002060"/>
                </a:solidFill>
              </a:rPr>
              <a:t>Brokering Concerns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023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smtClean="0"/>
              <a:t>«Brokering Governance» WG</a:t>
            </a:r>
            <a:endParaRPr lang="en-US" sz="48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305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smtClean="0"/>
              <a:t>«Brokering Governance» WG</a:t>
            </a:r>
            <a:endParaRPr lang="en-US" sz="48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9431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</Words>
  <Application>Microsoft Macintosh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di Office</vt:lpstr>
      <vt:lpstr> Brokering Governance WG </vt:lpstr>
      <vt:lpstr>Global and Multidisciplinary Interoperability: building on existing Infrastructures</vt:lpstr>
      <vt:lpstr>Global and Multidisciplinary Interoperability: building on existing Infrastructures</vt:lpstr>
      <vt:lpstr>Global and Multidisciplinary Interoperability: building on existing Infrastructures</vt:lpstr>
      <vt:lpstr>Global and Multidisciplinary Interoperability: building on existing Infrastructures</vt:lpstr>
      <vt:lpstr>Brokering Benefits</vt:lpstr>
      <vt:lpstr>Brokering Concerns</vt:lpstr>
      <vt:lpstr>«Brokering Governance» WG</vt:lpstr>
      <vt:lpstr>«Brokering Governance» WG</vt:lpstr>
      <vt:lpstr>WG structure and synergies</vt:lpstr>
      <vt:lpstr>Business Models already recognized</vt:lpstr>
      <vt:lpstr>Expected outcomes </vt:lpstr>
      <vt:lpstr>WG Schedule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Brokering Governance WG </dc:title>
  <dc:creator>Stefano</dc:creator>
  <cp:lastModifiedBy>Laurence Lannom</cp:lastModifiedBy>
  <cp:revision>1</cp:revision>
  <dcterms:created xsi:type="dcterms:W3CDTF">2014-11-16T15:13:38Z</dcterms:created>
  <dcterms:modified xsi:type="dcterms:W3CDTF">2014-11-16T15:15:24Z</dcterms:modified>
</cp:coreProperties>
</file>