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74" r:id="rId3"/>
    <p:sldId id="277" r:id="rId4"/>
    <p:sldId id="278" r:id="rId5"/>
    <p:sldId id="279" r:id="rId6"/>
    <p:sldId id="271" r:id="rId7"/>
    <p:sldId id="273" r:id="rId8"/>
    <p:sldId id="266" r:id="rId9"/>
    <p:sldId id="268" r:id="rId10"/>
    <p:sldId id="275" r:id="rId11"/>
    <p:sldId id="269" r:id="rId12"/>
    <p:sldId id="270" r:id="rId13"/>
    <p:sldId id="276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91"/>
    <p:restoredTop sz="94712"/>
  </p:normalViewPr>
  <p:slideViewPr>
    <p:cSldViewPr snapToGrid="0" snapToObjects="1">
      <p:cViewPr>
        <p:scale>
          <a:sx n="54" d="100"/>
          <a:sy n="54" d="100"/>
        </p:scale>
        <p:origin x="1336" y="104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F00F2E-6AD4-4A3B-9CFF-8EAB5953F02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72C45D6B-7157-4B1C-8CF9-F8143D054113}">
      <dgm:prSet phldrT="[Text]"/>
      <dgm:spPr/>
      <dgm:t>
        <a:bodyPr/>
        <a:lstStyle/>
        <a:p>
          <a:r>
            <a:rPr lang="en-IE" dirty="0" smtClean="0"/>
            <a:t>Plan to develop new Strategy</a:t>
          </a:r>
          <a:endParaRPr lang="en-IE" dirty="0"/>
        </a:p>
      </dgm:t>
    </dgm:pt>
    <dgm:pt modelId="{447F1C82-5523-4982-8AB5-86E73138570E}" type="parTrans" cxnId="{B534AF35-C8CB-44F7-9991-C09D03D2B11D}">
      <dgm:prSet/>
      <dgm:spPr/>
      <dgm:t>
        <a:bodyPr/>
        <a:lstStyle/>
        <a:p>
          <a:endParaRPr lang="en-IE"/>
        </a:p>
      </dgm:t>
    </dgm:pt>
    <dgm:pt modelId="{D66527B4-60EE-4605-B8F4-76D6CFE26EBA}" type="sibTrans" cxnId="{B534AF35-C8CB-44F7-9991-C09D03D2B11D}">
      <dgm:prSet/>
      <dgm:spPr/>
      <dgm:t>
        <a:bodyPr/>
        <a:lstStyle/>
        <a:p>
          <a:endParaRPr lang="en-IE"/>
        </a:p>
      </dgm:t>
    </dgm:pt>
    <dgm:pt modelId="{1D89DB1F-6BA7-407D-A049-CCEB2B8C0BAD}">
      <dgm:prSet phldrT="[Text]"/>
      <dgm:spPr/>
      <dgm:t>
        <a:bodyPr/>
        <a:lstStyle/>
        <a:p>
          <a:r>
            <a:rPr lang="en-IE" dirty="0" smtClean="0"/>
            <a:t>Present for Membership input &amp; feedback</a:t>
          </a:r>
          <a:endParaRPr lang="en-IE" dirty="0"/>
        </a:p>
      </dgm:t>
    </dgm:pt>
    <dgm:pt modelId="{79646664-309C-43C4-8923-EA280F9E31E3}" type="parTrans" cxnId="{43C30777-572A-4BCF-AC0C-47E2ECD71FB0}">
      <dgm:prSet/>
      <dgm:spPr/>
      <dgm:t>
        <a:bodyPr/>
        <a:lstStyle/>
        <a:p>
          <a:endParaRPr lang="en-IE"/>
        </a:p>
      </dgm:t>
    </dgm:pt>
    <dgm:pt modelId="{798CEDCE-6612-4580-B4BF-809BC25D17F8}" type="sibTrans" cxnId="{43C30777-572A-4BCF-AC0C-47E2ECD71FB0}">
      <dgm:prSet/>
      <dgm:spPr/>
      <dgm:t>
        <a:bodyPr/>
        <a:lstStyle/>
        <a:p>
          <a:endParaRPr lang="en-IE"/>
        </a:p>
      </dgm:t>
    </dgm:pt>
    <dgm:pt modelId="{9B96A621-B2E3-467F-BA8A-7D1510B79336}">
      <dgm:prSet phldrT="[Text]"/>
      <dgm:spPr/>
      <dgm:t>
        <a:bodyPr/>
        <a:lstStyle/>
        <a:p>
          <a:r>
            <a:rPr lang="en-IE" dirty="0" smtClean="0"/>
            <a:t>Finalise, resource &amp; deliver</a:t>
          </a:r>
          <a:endParaRPr lang="en-IE" dirty="0"/>
        </a:p>
      </dgm:t>
    </dgm:pt>
    <dgm:pt modelId="{4EAAD96E-579F-4CB3-931A-DF6D82E42D54}" type="parTrans" cxnId="{110F0EA8-E29D-4F26-B28D-410BC00FE060}">
      <dgm:prSet/>
      <dgm:spPr/>
      <dgm:t>
        <a:bodyPr/>
        <a:lstStyle/>
        <a:p>
          <a:endParaRPr lang="en-IE"/>
        </a:p>
      </dgm:t>
    </dgm:pt>
    <dgm:pt modelId="{6FDF8893-E051-4EC9-A5A2-8CA0DB66285A}" type="sibTrans" cxnId="{110F0EA8-E29D-4F26-B28D-410BC00FE060}">
      <dgm:prSet/>
      <dgm:spPr/>
      <dgm:t>
        <a:bodyPr/>
        <a:lstStyle/>
        <a:p>
          <a:endParaRPr lang="en-IE"/>
        </a:p>
      </dgm:t>
    </dgm:pt>
    <dgm:pt modelId="{2213EFE4-1087-4F03-9AC6-F7458242082E}">
      <dgm:prSet phldrT="[Text]"/>
      <dgm:spPr/>
      <dgm:t>
        <a:bodyPr/>
        <a:lstStyle/>
        <a:p>
          <a:r>
            <a:rPr lang="en-IE" dirty="0" smtClean="0"/>
            <a:t>Identify strategic priorities, draft plan</a:t>
          </a:r>
          <a:endParaRPr lang="en-IE" dirty="0"/>
        </a:p>
      </dgm:t>
    </dgm:pt>
    <dgm:pt modelId="{59732B80-9754-4AA6-BEB9-3099ED03DB2E}" type="parTrans" cxnId="{1CE89D5D-E57C-473B-8CAC-FBA6DD5F5C94}">
      <dgm:prSet/>
      <dgm:spPr/>
      <dgm:t>
        <a:bodyPr/>
        <a:lstStyle/>
        <a:p>
          <a:endParaRPr lang="en-IE"/>
        </a:p>
      </dgm:t>
    </dgm:pt>
    <dgm:pt modelId="{DF032911-FEFB-4B80-8123-7F083A47EA38}" type="sibTrans" cxnId="{1CE89D5D-E57C-473B-8CAC-FBA6DD5F5C94}">
      <dgm:prSet/>
      <dgm:spPr/>
      <dgm:t>
        <a:bodyPr/>
        <a:lstStyle/>
        <a:p>
          <a:endParaRPr lang="en-IE"/>
        </a:p>
      </dgm:t>
    </dgm:pt>
    <dgm:pt modelId="{D717D02F-6716-49A5-9346-CAD2AF210C97}" type="pres">
      <dgm:prSet presAssocID="{C2F00F2E-6AD4-4A3B-9CFF-8EAB5953F026}" presName="CompostProcess" presStyleCnt="0">
        <dgm:presLayoutVars>
          <dgm:dir/>
          <dgm:resizeHandles val="exact"/>
        </dgm:presLayoutVars>
      </dgm:prSet>
      <dgm:spPr/>
    </dgm:pt>
    <dgm:pt modelId="{78E862FA-5408-4ACB-AC42-D54237BB0DC6}" type="pres">
      <dgm:prSet presAssocID="{C2F00F2E-6AD4-4A3B-9CFF-8EAB5953F026}" presName="arrow" presStyleLbl="bgShp" presStyleIdx="0" presStyleCnt="1" custLinFactNeighborX="1858" custLinFactNeighborY="-10021"/>
      <dgm:spPr/>
    </dgm:pt>
    <dgm:pt modelId="{3869BE79-B5B4-4580-A3EC-2BF8691A15C9}" type="pres">
      <dgm:prSet presAssocID="{C2F00F2E-6AD4-4A3B-9CFF-8EAB5953F026}" presName="linearProcess" presStyleCnt="0"/>
      <dgm:spPr/>
    </dgm:pt>
    <dgm:pt modelId="{AAE8895B-7BBE-49B4-8329-3F1DC58229C9}" type="pres">
      <dgm:prSet presAssocID="{72C45D6B-7157-4B1C-8CF9-F8143D05411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EAF313A-A995-493E-83FA-1CB5D9D00CD3}" type="pres">
      <dgm:prSet presAssocID="{D66527B4-60EE-4605-B8F4-76D6CFE26EBA}" presName="sibTrans" presStyleCnt="0"/>
      <dgm:spPr/>
    </dgm:pt>
    <dgm:pt modelId="{B2CBE874-16D3-4CD7-B4CC-701AC408B3C6}" type="pres">
      <dgm:prSet presAssocID="{2213EFE4-1087-4F03-9AC6-F7458242082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00AECC0-8C28-46B7-9928-EEE2BDFD3FFF}" type="pres">
      <dgm:prSet presAssocID="{DF032911-FEFB-4B80-8123-7F083A47EA38}" presName="sibTrans" presStyleCnt="0"/>
      <dgm:spPr/>
    </dgm:pt>
    <dgm:pt modelId="{D3F17130-0802-488A-B422-674022560753}" type="pres">
      <dgm:prSet presAssocID="{1D89DB1F-6BA7-407D-A049-CCEB2B8C0BA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3687C5C-978C-4D4E-BAA8-B806BA5D24E9}" type="pres">
      <dgm:prSet presAssocID="{798CEDCE-6612-4580-B4BF-809BC25D17F8}" presName="sibTrans" presStyleCnt="0"/>
      <dgm:spPr/>
    </dgm:pt>
    <dgm:pt modelId="{048EFA8B-EC45-4FD7-8DA9-26CB7209E0CA}" type="pres">
      <dgm:prSet presAssocID="{9B96A621-B2E3-467F-BA8A-7D1510B7933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CB0F8D80-4BE3-504A-B65C-70CD3677E2A7}" type="presOf" srcId="{1D89DB1F-6BA7-407D-A049-CCEB2B8C0BAD}" destId="{D3F17130-0802-488A-B422-674022560753}" srcOrd="0" destOrd="0" presId="urn:microsoft.com/office/officeart/2005/8/layout/hProcess9"/>
    <dgm:cxn modelId="{43C30777-572A-4BCF-AC0C-47E2ECD71FB0}" srcId="{C2F00F2E-6AD4-4A3B-9CFF-8EAB5953F026}" destId="{1D89DB1F-6BA7-407D-A049-CCEB2B8C0BAD}" srcOrd="2" destOrd="0" parTransId="{79646664-309C-43C4-8923-EA280F9E31E3}" sibTransId="{798CEDCE-6612-4580-B4BF-809BC25D17F8}"/>
    <dgm:cxn modelId="{B9459EC2-DB07-F441-834D-4CC75C9D9EB0}" type="presOf" srcId="{C2F00F2E-6AD4-4A3B-9CFF-8EAB5953F026}" destId="{D717D02F-6716-49A5-9346-CAD2AF210C97}" srcOrd="0" destOrd="0" presId="urn:microsoft.com/office/officeart/2005/8/layout/hProcess9"/>
    <dgm:cxn modelId="{1CE89D5D-E57C-473B-8CAC-FBA6DD5F5C94}" srcId="{C2F00F2E-6AD4-4A3B-9CFF-8EAB5953F026}" destId="{2213EFE4-1087-4F03-9AC6-F7458242082E}" srcOrd="1" destOrd="0" parTransId="{59732B80-9754-4AA6-BEB9-3099ED03DB2E}" sibTransId="{DF032911-FEFB-4B80-8123-7F083A47EA38}"/>
    <dgm:cxn modelId="{9923A862-D377-884C-BF63-2BA7C814B06D}" type="presOf" srcId="{2213EFE4-1087-4F03-9AC6-F7458242082E}" destId="{B2CBE874-16D3-4CD7-B4CC-701AC408B3C6}" srcOrd="0" destOrd="0" presId="urn:microsoft.com/office/officeart/2005/8/layout/hProcess9"/>
    <dgm:cxn modelId="{B534AF35-C8CB-44F7-9991-C09D03D2B11D}" srcId="{C2F00F2E-6AD4-4A3B-9CFF-8EAB5953F026}" destId="{72C45D6B-7157-4B1C-8CF9-F8143D054113}" srcOrd="0" destOrd="0" parTransId="{447F1C82-5523-4982-8AB5-86E73138570E}" sibTransId="{D66527B4-60EE-4605-B8F4-76D6CFE26EBA}"/>
    <dgm:cxn modelId="{110F0EA8-E29D-4F26-B28D-410BC00FE060}" srcId="{C2F00F2E-6AD4-4A3B-9CFF-8EAB5953F026}" destId="{9B96A621-B2E3-467F-BA8A-7D1510B79336}" srcOrd="3" destOrd="0" parTransId="{4EAAD96E-579F-4CB3-931A-DF6D82E42D54}" sibTransId="{6FDF8893-E051-4EC9-A5A2-8CA0DB66285A}"/>
    <dgm:cxn modelId="{3C35855D-06C3-2C40-A05E-CE5A775F2D4E}" type="presOf" srcId="{72C45D6B-7157-4B1C-8CF9-F8143D054113}" destId="{AAE8895B-7BBE-49B4-8329-3F1DC58229C9}" srcOrd="0" destOrd="0" presId="urn:microsoft.com/office/officeart/2005/8/layout/hProcess9"/>
    <dgm:cxn modelId="{1DCB5C73-49F5-CD41-9AC9-3E5F82163E65}" type="presOf" srcId="{9B96A621-B2E3-467F-BA8A-7D1510B79336}" destId="{048EFA8B-EC45-4FD7-8DA9-26CB7209E0CA}" srcOrd="0" destOrd="0" presId="urn:microsoft.com/office/officeart/2005/8/layout/hProcess9"/>
    <dgm:cxn modelId="{641E96A6-140A-0744-B4A9-91D378A3D87E}" type="presParOf" srcId="{D717D02F-6716-49A5-9346-CAD2AF210C97}" destId="{78E862FA-5408-4ACB-AC42-D54237BB0DC6}" srcOrd="0" destOrd="0" presId="urn:microsoft.com/office/officeart/2005/8/layout/hProcess9"/>
    <dgm:cxn modelId="{E4ED8F39-3B87-9142-AF88-D3196ED9FB17}" type="presParOf" srcId="{D717D02F-6716-49A5-9346-CAD2AF210C97}" destId="{3869BE79-B5B4-4580-A3EC-2BF8691A15C9}" srcOrd="1" destOrd="0" presId="urn:microsoft.com/office/officeart/2005/8/layout/hProcess9"/>
    <dgm:cxn modelId="{957BFFB6-6EDB-8144-A09C-1935556BE961}" type="presParOf" srcId="{3869BE79-B5B4-4580-A3EC-2BF8691A15C9}" destId="{AAE8895B-7BBE-49B4-8329-3F1DC58229C9}" srcOrd="0" destOrd="0" presId="urn:microsoft.com/office/officeart/2005/8/layout/hProcess9"/>
    <dgm:cxn modelId="{AF3F8BDE-33D0-B441-85DD-9BED0E5BFD27}" type="presParOf" srcId="{3869BE79-B5B4-4580-A3EC-2BF8691A15C9}" destId="{CEAF313A-A995-493E-83FA-1CB5D9D00CD3}" srcOrd="1" destOrd="0" presId="urn:microsoft.com/office/officeart/2005/8/layout/hProcess9"/>
    <dgm:cxn modelId="{7E4DB422-527D-4840-A476-18B7CC7DA702}" type="presParOf" srcId="{3869BE79-B5B4-4580-A3EC-2BF8691A15C9}" destId="{B2CBE874-16D3-4CD7-B4CC-701AC408B3C6}" srcOrd="2" destOrd="0" presId="urn:microsoft.com/office/officeart/2005/8/layout/hProcess9"/>
    <dgm:cxn modelId="{F519FC5D-B97F-8644-B741-4ED8420537E6}" type="presParOf" srcId="{3869BE79-B5B4-4580-A3EC-2BF8691A15C9}" destId="{100AECC0-8C28-46B7-9928-EEE2BDFD3FFF}" srcOrd="3" destOrd="0" presId="urn:microsoft.com/office/officeart/2005/8/layout/hProcess9"/>
    <dgm:cxn modelId="{4C5A65CC-1841-CC4B-93DC-F9F7ED6C4776}" type="presParOf" srcId="{3869BE79-B5B4-4580-A3EC-2BF8691A15C9}" destId="{D3F17130-0802-488A-B422-674022560753}" srcOrd="4" destOrd="0" presId="urn:microsoft.com/office/officeart/2005/8/layout/hProcess9"/>
    <dgm:cxn modelId="{7A72D72E-5217-BD4F-88AD-3F74A69167A9}" type="presParOf" srcId="{3869BE79-B5B4-4580-A3EC-2BF8691A15C9}" destId="{93687C5C-978C-4D4E-BAA8-B806BA5D24E9}" srcOrd="5" destOrd="0" presId="urn:microsoft.com/office/officeart/2005/8/layout/hProcess9"/>
    <dgm:cxn modelId="{67B631FE-2861-4841-B851-78C5BBF66960}" type="presParOf" srcId="{3869BE79-B5B4-4580-A3EC-2BF8691A15C9}" destId="{048EFA8B-EC45-4FD7-8DA9-26CB7209E0C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E8E00A-3C4A-456F-960B-624D1EE63722}" type="doc">
      <dgm:prSet loTypeId="urn:microsoft.com/office/officeart/2005/8/layout/chevron1" loCatId="process" qsTypeId="urn:microsoft.com/office/officeart/2005/8/quickstyle/simple1" qsCatId="simple" csTypeId="urn:microsoft.com/office/officeart/2005/8/colors/accent6_4" csCatId="accent6" phldr="1"/>
      <dgm:spPr/>
    </dgm:pt>
    <dgm:pt modelId="{4905D7ED-66B9-42EC-9D2A-0EEA2C8C1D21}">
      <dgm:prSet phldrT="[Text]"/>
      <dgm:spPr/>
      <dgm:t>
        <a:bodyPr/>
        <a:lstStyle/>
        <a:p>
          <a:r>
            <a:rPr lang="en-IE" dirty="0" smtClean="0"/>
            <a:t>Council Meeting July</a:t>
          </a:r>
          <a:endParaRPr lang="en-IE" dirty="0"/>
        </a:p>
      </dgm:t>
    </dgm:pt>
    <dgm:pt modelId="{19824886-C541-4FC2-813F-BC988AF0A08B}" type="parTrans" cxnId="{A28CE543-C150-4EE8-93D8-7921C94260E6}">
      <dgm:prSet/>
      <dgm:spPr/>
      <dgm:t>
        <a:bodyPr/>
        <a:lstStyle/>
        <a:p>
          <a:endParaRPr lang="en-IE"/>
        </a:p>
      </dgm:t>
    </dgm:pt>
    <dgm:pt modelId="{2E260802-0D97-426B-8D3B-88B2FBD8AAE9}" type="sibTrans" cxnId="{A28CE543-C150-4EE8-93D8-7921C94260E6}">
      <dgm:prSet/>
      <dgm:spPr/>
      <dgm:t>
        <a:bodyPr/>
        <a:lstStyle/>
        <a:p>
          <a:endParaRPr lang="en-IE"/>
        </a:p>
      </dgm:t>
    </dgm:pt>
    <dgm:pt modelId="{81DF0935-783C-4D0E-9E5D-005D79C58BF6}">
      <dgm:prSet phldrT="[Text]"/>
      <dgm:spPr/>
      <dgm:t>
        <a:bodyPr/>
        <a:lstStyle/>
        <a:p>
          <a:r>
            <a:rPr lang="en-IE" dirty="0" smtClean="0"/>
            <a:t>P10 Montreal September</a:t>
          </a:r>
          <a:endParaRPr lang="en-IE" dirty="0"/>
        </a:p>
      </dgm:t>
    </dgm:pt>
    <dgm:pt modelId="{D1D1FF80-781B-488C-BC9F-BDB2914B0253}" type="parTrans" cxnId="{E7D11C20-056A-4C82-AA76-F9A53C201922}">
      <dgm:prSet/>
      <dgm:spPr/>
      <dgm:t>
        <a:bodyPr/>
        <a:lstStyle/>
        <a:p>
          <a:endParaRPr lang="en-IE"/>
        </a:p>
      </dgm:t>
    </dgm:pt>
    <dgm:pt modelId="{4EE717A2-B277-4E4E-A666-AA27E47C20A2}" type="sibTrans" cxnId="{E7D11C20-056A-4C82-AA76-F9A53C201922}">
      <dgm:prSet/>
      <dgm:spPr/>
      <dgm:t>
        <a:bodyPr/>
        <a:lstStyle/>
        <a:p>
          <a:endParaRPr lang="en-IE"/>
        </a:p>
      </dgm:t>
    </dgm:pt>
    <dgm:pt modelId="{5917113B-7DB7-4331-9881-4E15665F1B82}">
      <dgm:prSet phldrT="[Text]"/>
      <dgm:spPr/>
      <dgm:t>
        <a:bodyPr/>
        <a:lstStyle/>
        <a:p>
          <a:r>
            <a:rPr lang="en-IE" dirty="0" smtClean="0"/>
            <a:t>Council Meeting November</a:t>
          </a:r>
          <a:endParaRPr lang="en-IE" dirty="0"/>
        </a:p>
      </dgm:t>
    </dgm:pt>
    <dgm:pt modelId="{C31ADF6A-1EF8-416F-8AEA-FB268DBC4808}" type="parTrans" cxnId="{F530681A-8C11-4D6B-BE58-599D44AD93B4}">
      <dgm:prSet/>
      <dgm:spPr/>
      <dgm:t>
        <a:bodyPr/>
        <a:lstStyle/>
        <a:p>
          <a:endParaRPr lang="en-IE"/>
        </a:p>
      </dgm:t>
    </dgm:pt>
    <dgm:pt modelId="{78E1AC6C-27A9-4FF6-9631-F03426A5F1F7}" type="sibTrans" cxnId="{F530681A-8C11-4D6B-BE58-599D44AD93B4}">
      <dgm:prSet/>
      <dgm:spPr/>
      <dgm:t>
        <a:bodyPr/>
        <a:lstStyle/>
        <a:p>
          <a:endParaRPr lang="en-IE"/>
        </a:p>
      </dgm:t>
    </dgm:pt>
    <dgm:pt modelId="{E433C9D2-F4F2-4712-8520-ED11D22929CF}">
      <dgm:prSet phldrT="[Text]"/>
      <dgm:spPr/>
      <dgm:t>
        <a:bodyPr/>
        <a:lstStyle/>
        <a:p>
          <a:r>
            <a:rPr lang="en-IE" dirty="0" smtClean="0"/>
            <a:t>P11 Berlin March</a:t>
          </a:r>
          <a:endParaRPr lang="en-IE" dirty="0"/>
        </a:p>
      </dgm:t>
    </dgm:pt>
    <dgm:pt modelId="{3A43FEA3-AEA0-497C-BD9D-A104CD449BF9}" type="parTrans" cxnId="{B6C22852-263B-4F01-84C0-4BB42EC72D22}">
      <dgm:prSet/>
      <dgm:spPr/>
      <dgm:t>
        <a:bodyPr/>
        <a:lstStyle/>
        <a:p>
          <a:endParaRPr lang="en-IE"/>
        </a:p>
      </dgm:t>
    </dgm:pt>
    <dgm:pt modelId="{1DEE671F-31D0-4AF1-918B-4EB41BF61B00}" type="sibTrans" cxnId="{B6C22852-263B-4F01-84C0-4BB42EC72D22}">
      <dgm:prSet/>
      <dgm:spPr/>
      <dgm:t>
        <a:bodyPr/>
        <a:lstStyle/>
        <a:p>
          <a:endParaRPr lang="en-IE"/>
        </a:p>
      </dgm:t>
    </dgm:pt>
    <dgm:pt modelId="{DD5891DD-2A80-43E2-9712-396F8183C3E6}">
      <dgm:prSet phldrT="[Text]"/>
      <dgm:spPr/>
      <dgm:t>
        <a:bodyPr/>
        <a:lstStyle/>
        <a:p>
          <a:r>
            <a:rPr lang="en-IE" dirty="0" smtClean="0"/>
            <a:t>Council Meeting July</a:t>
          </a:r>
          <a:endParaRPr lang="en-IE" dirty="0"/>
        </a:p>
      </dgm:t>
    </dgm:pt>
    <dgm:pt modelId="{B7FC0042-E9C4-487E-9900-7CE16E60FAB3}" type="parTrans" cxnId="{004D7978-42F7-4CCA-9625-5F81348857F8}">
      <dgm:prSet/>
      <dgm:spPr/>
      <dgm:t>
        <a:bodyPr/>
        <a:lstStyle/>
        <a:p>
          <a:endParaRPr lang="en-IE"/>
        </a:p>
      </dgm:t>
    </dgm:pt>
    <dgm:pt modelId="{3013236E-246B-4D3A-8E6D-256205531C0B}" type="sibTrans" cxnId="{004D7978-42F7-4CCA-9625-5F81348857F8}">
      <dgm:prSet/>
      <dgm:spPr/>
      <dgm:t>
        <a:bodyPr/>
        <a:lstStyle/>
        <a:p>
          <a:endParaRPr lang="en-IE"/>
        </a:p>
      </dgm:t>
    </dgm:pt>
    <dgm:pt modelId="{C3B7473E-E0D4-4C39-945D-5AFEFAB1EA29}" type="pres">
      <dgm:prSet presAssocID="{B9E8E00A-3C4A-456F-960B-624D1EE63722}" presName="Name0" presStyleCnt="0">
        <dgm:presLayoutVars>
          <dgm:dir/>
          <dgm:animLvl val="lvl"/>
          <dgm:resizeHandles val="exact"/>
        </dgm:presLayoutVars>
      </dgm:prSet>
      <dgm:spPr/>
    </dgm:pt>
    <dgm:pt modelId="{7AFB6199-F46A-4BCA-B24E-123E06F1192F}" type="pres">
      <dgm:prSet presAssocID="{4905D7ED-66B9-42EC-9D2A-0EEA2C8C1D21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3D5940B-8D04-41DE-9E0A-5428698C5489}" type="pres">
      <dgm:prSet presAssocID="{2E260802-0D97-426B-8D3B-88B2FBD8AAE9}" presName="parTxOnlySpace" presStyleCnt="0"/>
      <dgm:spPr/>
    </dgm:pt>
    <dgm:pt modelId="{8132F18B-E525-4EA2-9E47-339BD14F783F}" type="pres">
      <dgm:prSet presAssocID="{81DF0935-783C-4D0E-9E5D-005D79C58BF6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BC48079-19BB-48E4-88E7-4C63AE37BD67}" type="pres">
      <dgm:prSet presAssocID="{4EE717A2-B277-4E4E-A666-AA27E47C20A2}" presName="parTxOnlySpace" presStyleCnt="0"/>
      <dgm:spPr/>
    </dgm:pt>
    <dgm:pt modelId="{0BD415B4-E9CB-4535-8A7E-9187D89C9EAC}" type="pres">
      <dgm:prSet presAssocID="{5917113B-7DB7-4331-9881-4E15665F1B82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39B2A6D-C318-43DD-9F7E-6AB3D692E10A}" type="pres">
      <dgm:prSet presAssocID="{78E1AC6C-27A9-4FF6-9631-F03426A5F1F7}" presName="parTxOnlySpace" presStyleCnt="0"/>
      <dgm:spPr/>
    </dgm:pt>
    <dgm:pt modelId="{35499737-5EE4-4949-9123-5D7CDD0E645F}" type="pres">
      <dgm:prSet presAssocID="{E433C9D2-F4F2-4712-8520-ED11D22929CF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34673A6-5DD8-4940-92E0-37BC4CFB81C1}" type="pres">
      <dgm:prSet presAssocID="{1DEE671F-31D0-4AF1-918B-4EB41BF61B00}" presName="parTxOnlySpace" presStyleCnt="0"/>
      <dgm:spPr/>
    </dgm:pt>
    <dgm:pt modelId="{A267F536-B486-4717-9CE1-35205C9457D3}" type="pres">
      <dgm:prSet presAssocID="{DD5891DD-2A80-43E2-9712-396F8183C3E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EECF50A7-AE08-CE45-93E1-E1C2D2B73E1D}" type="presOf" srcId="{4905D7ED-66B9-42EC-9D2A-0EEA2C8C1D21}" destId="{7AFB6199-F46A-4BCA-B24E-123E06F1192F}" srcOrd="0" destOrd="0" presId="urn:microsoft.com/office/officeart/2005/8/layout/chevron1"/>
    <dgm:cxn modelId="{B6C22852-263B-4F01-84C0-4BB42EC72D22}" srcId="{B9E8E00A-3C4A-456F-960B-624D1EE63722}" destId="{E433C9D2-F4F2-4712-8520-ED11D22929CF}" srcOrd="3" destOrd="0" parTransId="{3A43FEA3-AEA0-497C-BD9D-A104CD449BF9}" sibTransId="{1DEE671F-31D0-4AF1-918B-4EB41BF61B00}"/>
    <dgm:cxn modelId="{004D7978-42F7-4CCA-9625-5F81348857F8}" srcId="{B9E8E00A-3C4A-456F-960B-624D1EE63722}" destId="{DD5891DD-2A80-43E2-9712-396F8183C3E6}" srcOrd="4" destOrd="0" parTransId="{B7FC0042-E9C4-487E-9900-7CE16E60FAB3}" sibTransId="{3013236E-246B-4D3A-8E6D-256205531C0B}"/>
    <dgm:cxn modelId="{24FF690E-EE5F-204E-8D01-AE1D5AF3FED0}" type="presOf" srcId="{81DF0935-783C-4D0E-9E5D-005D79C58BF6}" destId="{8132F18B-E525-4EA2-9E47-339BD14F783F}" srcOrd="0" destOrd="0" presId="urn:microsoft.com/office/officeart/2005/8/layout/chevron1"/>
    <dgm:cxn modelId="{F530681A-8C11-4D6B-BE58-599D44AD93B4}" srcId="{B9E8E00A-3C4A-456F-960B-624D1EE63722}" destId="{5917113B-7DB7-4331-9881-4E15665F1B82}" srcOrd="2" destOrd="0" parTransId="{C31ADF6A-1EF8-416F-8AEA-FB268DBC4808}" sibTransId="{78E1AC6C-27A9-4FF6-9631-F03426A5F1F7}"/>
    <dgm:cxn modelId="{81F4261F-CD7B-044B-B29B-A0E008B58214}" type="presOf" srcId="{5917113B-7DB7-4331-9881-4E15665F1B82}" destId="{0BD415B4-E9CB-4535-8A7E-9187D89C9EAC}" srcOrd="0" destOrd="0" presId="urn:microsoft.com/office/officeart/2005/8/layout/chevron1"/>
    <dgm:cxn modelId="{DB1E5240-22E2-D84B-89EF-03311EB6A2BA}" type="presOf" srcId="{DD5891DD-2A80-43E2-9712-396F8183C3E6}" destId="{A267F536-B486-4717-9CE1-35205C9457D3}" srcOrd="0" destOrd="0" presId="urn:microsoft.com/office/officeart/2005/8/layout/chevron1"/>
    <dgm:cxn modelId="{A28CE543-C150-4EE8-93D8-7921C94260E6}" srcId="{B9E8E00A-3C4A-456F-960B-624D1EE63722}" destId="{4905D7ED-66B9-42EC-9D2A-0EEA2C8C1D21}" srcOrd="0" destOrd="0" parTransId="{19824886-C541-4FC2-813F-BC988AF0A08B}" sibTransId="{2E260802-0D97-426B-8D3B-88B2FBD8AAE9}"/>
    <dgm:cxn modelId="{3A78F3A3-7B09-694B-8E2E-F544D9C731FB}" type="presOf" srcId="{B9E8E00A-3C4A-456F-960B-624D1EE63722}" destId="{C3B7473E-E0D4-4C39-945D-5AFEFAB1EA29}" srcOrd="0" destOrd="0" presId="urn:microsoft.com/office/officeart/2005/8/layout/chevron1"/>
    <dgm:cxn modelId="{B5D89FD1-A9D3-8C4A-867F-D30334E2D0B3}" type="presOf" srcId="{E433C9D2-F4F2-4712-8520-ED11D22929CF}" destId="{35499737-5EE4-4949-9123-5D7CDD0E645F}" srcOrd="0" destOrd="0" presId="urn:microsoft.com/office/officeart/2005/8/layout/chevron1"/>
    <dgm:cxn modelId="{E7D11C20-056A-4C82-AA76-F9A53C201922}" srcId="{B9E8E00A-3C4A-456F-960B-624D1EE63722}" destId="{81DF0935-783C-4D0E-9E5D-005D79C58BF6}" srcOrd="1" destOrd="0" parTransId="{D1D1FF80-781B-488C-BC9F-BDB2914B0253}" sibTransId="{4EE717A2-B277-4E4E-A666-AA27E47C20A2}"/>
    <dgm:cxn modelId="{41868343-64A5-0747-B7EC-472A02D686AA}" type="presParOf" srcId="{C3B7473E-E0D4-4C39-945D-5AFEFAB1EA29}" destId="{7AFB6199-F46A-4BCA-B24E-123E06F1192F}" srcOrd="0" destOrd="0" presId="urn:microsoft.com/office/officeart/2005/8/layout/chevron1"/>
    <dgm:cxn modelId="{CC260561-24DA-1E45-A006-DDFE9D90D017}" type="presParOf" srcId="{C3B7473E-E0D4-4C39-945D-5AFEFAB1EA29}" destId="{63D5940B-8D04-41DE-9E0A-5428698C5489}" srcOrd="1" destOrd="0" presId="urn:microsoft.com/office/officeart/2005/8/layout/chevron1"/>
    <dgm:cxn modelId="{263136D7-4A07-0F46-9FC7-0F240CD333E0}" type="presParOf" srcId="{C3B7473E-E0D4-4C39-945D-5AFEFAB1EA29}" destId="{8132F18B-E525-4EA2-9E47-339BD14F783F}" srcOrd="2" destOrd="0" presId="urn:microsoft.com/office/officeart/2005/8/layout/chevron1"/>
    <dgm:cxn modelId="{7A468007-7C8C-704B-ABF5-D4E566E846A8}" type="presParOf" srcId="{C3B7473E-E0D4-4C39-945D-5AFEFAB1EA29}" destId="{DBC48079-19BB-48E4-88E7-4C63AE37BD67}" srcOrd="3" destOrd="0" presId="urn:microsoft.com/office/officeart/2005/8/layout/chevron1"/>
    <dgm:cxn modelId="{F0D53E05-1B2F-F04C-B30C-77398D26DB4D}" type="presParOf" srcId="{C3B7473E-E0D4-4C39-945D-5AFEFAB1EA29}" destId="{0BD415B4-E9CB-4535-8A7E-9187D89C9EAC}" srcOrd="4" destOrd="0" presId="urn:microsoft.com/office/officeart/2005/8/layout/chevron1"/>
    <dgm:cxn modelId="{1A5B5040-FDB5-6246-BA15-C35D9F3A8351}" type="presParOf" srcId="{C3B7473E-E0D4-4C39-945D-5AFEFAB1EA29}" destId="{C39B2A6D-C318-43DD-9F7E-6AB3D692E10A}" srcOrd="5" destOrd="0" presId="urn:microsoft.com/office/officeart/2005/8/layout/chevron1"/>
    <dgm:cxn modelId="{26569EAD-780F-EF4C-B973-2E190203C61D}" type="presParOf" srcId="{C3B7473E-E0D4-4C39-945D-5AFEFAB1EA29}" destId="{35499737-5EE4-4949-9123-5D7CDD0E645F}" srcOrd="6" destOrd="0" presId="urn:microsoft.com/office/officeart/2005/8/layout/chevron1"/>
    <dgm:cxn modelId="{CB0410A9-5E11-734E-9163-3A70034E327E}" type="presParOf" srcId="{C3B7473E-E0D4-4C39-945D-5AFEFAB1EA29}" destId="{B34673A6-5DD8-4940-92E0-37BC4CFB81C1}" srcOrd="7" destOrd="0" presId="urn:microsoft.com/office/officeart/2005/8/layout/chevron1"/>
    <dgm:cxn modelId="{3D9BCB51-4731-D941-A1F1-9989EAA46AEE}" type="presParOf" srcId="{C3B7473E-E0D4-4C39-945D-5AFEFAB1EA29}" destId="{A267F536-B486-4717-9CE1-35205C9457D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E471F4-BE0E-4373-9BDF-777DBE101E15}" type="doc">
      <dgm:prSet loTypeId="urn:microsoft.com/office/officeart/2005/8/layout/chevron1" loCatId="process" qsTypeId="urn:microsoft.com/office/officeart/2005/8/quickstyle/simple1" qsCatId="simple" csTypeId="urn:microsoft.com/office/officeart/2005/8/colors/accent6_2" csCatId="accent6" phldr="1"/>
      <dgm:spPr/>
    </dgm:pt>
    <dgm:pt modelId="{7F97AC2C-F5C4-4C77-8492-405BE3ABEC72}">
      <dgm:prSet phldrT="[Text]"/>
      <dgm:spPr/>
      <dgm:t>
        <a:bodyPr/>
        <a:lstStyle/>
        <a:p>
          <a:r>
            <a:rPr lang="en-IE" dirty="0" smtClean="0"/>
            <a:t>Seek membership input &amp; engagement </a:t>
          </a:r>
          <a:endParaRPr lang="en-IE" dirty="0"/>
        </a:p>
      </dgm:t>
    </dgm:pt>
    <dgm:pt modelId="{15B5D7D6-0E92-452A-A365-5FF2AB9151E2}" type="parTrans" cxnId="{4CC46B62-DA8E-4FBB-B661-751A4BA1124E}">
      <dgm:prSet/>
      <dgm:spPr/>
      <dgm:t>
        <a:bodyPr/>
        <a:lstStyle/>
        <a:p>
          <a:endParaRPr lang="en-IE"/>
        </a:p>
      </dgm:t>
    </dgm:pt>
    <dgm:pt modelId="{B6E8A291-283C-4893-8123-A155C84216FC}" type="sibTrans" cxnId="{4CC46B62-DA8E-4FBB-B661-751A4BA1124E}">
      <dgm:prSet/>
      <dgm:spPr/>
      <dgm:t>
        <a:bodyPr/>
        <a:lstStyle/>
        <a:p>
          <a:endParaRPr lang="en-IE"/>
        </a:p>
      </dgm:t>
    </dgm:pt>
    <dgm:pt modelId="{7DD3B5C6-BBAC-4721-B5F9-AF82BE1C4F07}" type="pres">
      <dgm:prSet presAssocID="{6AE471F4-BE0E-4373-9BDF-777DBE101E15}" presName="Name0" presStyleCnt="0">
        <dgm:presLayoutVars>
          <dgm:dir/>
          <dgm:animLvl val="lvl"/>
          <dgm:resizeHandles val="exact"/>
        </dgm:presLayoutVars>
      </dgm:prSet>
      <dgm:spPr/>
    </dgm:pt>
    <dgm:pt modelId="{721A7A43-EEAB-4153-A4AE-CA5B9F934D33}" type="pres">
      <dgm:prSet presAssocID="{7F97AC2C-F5C4-4C77-8492-405BE3ABEC72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4CC46B62-DA8E-4FBB-B661-751A4BA1124E}" srcId="{6AE471F4-BE0E-4373-9BDF-777DBE101E15}" destId="{7F97AC2C-F5C4-4C77-8492-405BE3ABEC72}" srcOrd="0" destOrd="0" parTransId="{15B5D7D6-0E92-452A-A365-5FF2AB9151E2}" sibTransId="{B6E8A291-283C-4893-8123-A155C84216FC}"/>
    <dgm:cxn modelId="{2F651AC2-A727-6F49-81E8-B28AE8438165}" type="presOf" srcId="{6AE471F4-BE0E-4373-9BDF-777DBE101E15}" destId="{7DD3B5C6-BBAC-4721-B5F9-AF82BE1C4F07}" srcOrd="0" destOrd="0" presId="urn:microsoft.com/office/officeart/2005/8/layout/chevron1"/>
    <dgm:cxn modelId="{A723E5C3-3AAC-7B49-AF18-ED98C1CA97C0}" type="presOf" srcId="{7F97AC2C-F5C4-4C77-8492-405BE3ABEC72}" destId="{721A7A43-EEAB-4153-A4AE-CA5B9F934D33}" srcOrd="0" destOrd="0" presId="urn:microsoft.com/office/officeart/2005/8/layout/chevron1"/>
    <dgm:cxn modelId="{74E86D6E-9FA8-FA4C-87BB-AA2F15C84C00}" type="presParOf" srcId="{7DD3B5C6-BBAC-4721-B5F9-AF82BE1C4F07}" destId="{721A7A43-EEAB-4153-A4AE-CA5B9F934D33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862FA-5408-4ACB-AC42-D54237BB0DC6}">
      <dsp:nvSpPr>
        <dsp:cNvPr id="0" name=""/>
        <dsp:cNvSpPr/>
      </dsp:nvSpPr>
      <dsp:spPr>
        <a:xfrm>
          <a:off x="942611" y="0"/>
          <a:ext cx="8824685" cy="577991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8895B-7BBE-49B4-8329-3F1DC58229C9}">
      <dsp:nvSpPr>
        <dsp:cNvPr id="0" name=""/>
        <dsp:cNvSpPr/>
      </dsp:nvSpPr>
      <dsp:spPr>
        <a:xfrm>
          <a:off x="5196" y="1733973"/>
          <a:ext cx="2499178" cy="231196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000" kern="1200" dirty="0" smtClean="0"/>
            <a:t>Plan to develop new Strategy</a:t>
          </a:r>
          <a:endParaRPr lang="en-IE" sz="3000" kern="1200" dirty="0"/>
        </a:p>
      </dsp:txBody>
      <dsp:txXfrm>
        <a:off x="118057" y="1846834"/>
        <a:ext cx="2273456" cy="2086242"/>
      </dsp:txXfrm>
    </dsp:sp>
    <dsp:sp modelId="{B2CBE874-16D3-4CD7-B4CC-701AC408B3C6}">
      <dsp:nvSpPr>
        <dsp:cNvPr id="0" name=""/>
        <dsp:cNvSpPr/>
      </dsp:nvSpPr>
      <dsp:spPr>
        <a:xfrm>
          <a:off x="2629333" y="1733973"/>
          <a:ext cx="2499178" cy="2311964"/>
        </a:xfrm>
        <a:prstGeom prst="roundRect">
          <a:avLst/>
        </a:prstGeom>
        <a:solidFill>
          <a:schemeClr val="accent5">
            <a:hueOff val="5338630"/>
            <a:satOff val="-17326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000" kern="1200" dirty="0" smtClean="0"/>
            <a:t>Identify strategic priorities, draft plan</a:t>
          </a:r>
          <a:endParaRPr lang="en-IE" sz="3000" kern="1200" dirty="0"/>
        </a:p>
      </dsp:txBody>
      <dsp:txXfrm>
        <a:off x="2742194" y="1846834"/>
        <a:ext cx="2273456" cy="2086242"/>
      </dsp:txXfrm>
    </dsp:sp>
    <dsp:sp modelId="{D3F17130-0802-488A-B422-674022560753}">
      <dsp:nvSpPr>
        <dsp:cNvPr id="0" name=""/>
        <dsp:cNvSpPr/>
      </dsp:nvSpPr>
      <dsp:spPr>
        <a:xfrm>
          <a:off x="5253470" y="1733973"/>
          <a:ext cx="2499178" cy="2311964"/>
        </a:xfrm>
        <a:prstGeom prst="roundRect">
          <a:avLst/>
        </a:prstGeom>
        <a:solidFill>
          <a:schemeClr val="accent5">
            <a:hueOff val="10677260"/>
            <a:satOff val="-34652"/>
            <a:lumOff val="15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000" kern="1200" dirty="0" smtClean="0"/>
            <a:t>Present for Membership input &amp; feedback</a:t>
          </a:r>
          <a:endParaRPr lang="en-IE" sz="3000" kern="1200" dirty="0"/>
        </a:p>
      </dsp:txBody>
      <dsp:txXfrm>
        <a:off x="5366331" y="1846834"/>
        <a:ext cx="2273456" cy="2086242"/>
      </dsp:txXfrm>
    </dsp:sp>
    <dsp:sp modelId="{048EFA8B-EC45-4FD7-8DA9-26CB7209E0CA}">
      <dsp:nvSpPr>
        <dsp:cNvPr id="0" name=""/>
        <dsp:cNvSpPr/>
      </dsp:nvSpPr>
      <dsp:spPr>
        <a:xfrm>
          <a:off x="7877608" y="1733973"/>
          <a:ext cx="2499178" cy="2311964"/>
        </a:xfrm>
        <a:prstGeom prst="roundRect">
          <a:avLst/>
        </a:prstGeom>
        <a:solidFill>
          <a:schemeClr val="accent5">
            <a:hueOff val="16015889"/>
            <a:satOff val="-51978"/>
            <a:lumOff val="23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000" kern="1200" dirty="0" smtClean="0"/>
            <a:t>Finalise, resource &amp; deliver</a:t>
          </a:r>
          <a:endParaRPr lang="en-IE" sz="3000" kern="1200" dirty="0"/>
        </a:p>
      </dsp:txBody>
      <dsp:txXfrm>
        <a:off x="7990469" y="1846834"/>
        <a:ext cx="2273456" cy="20862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B6199-F46A-4BCA-B24E-123E06F1192F}">
      <dsp:nvSpPr>
        <dsp:cNvPr id="0" name=""/>
        <dsp:cNvSpPr/>
      </dsp:nvSpPr>
      <dsp:spPr>
        <a:xfrm>
          <a:off x="2836" y="893999"/>
          <a:ext cx="2524178" cy="1009671"/>
        </a:xfrm>
        <a:prstGeom prst="chevron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Council Meeting July</a:t>
          </a:r>
          <a:endParaRPr lang="en-IE" sz="2200" kern="1200" dirty="0"/>
        </a:p>
      </dsp:txBody>
      <dsp:txXfrm>
        <a:off x="507672" y="893999"/>
        <a:ext cx="1514507" cy="1009671"/>
      </dsp:txXfrm>
    </dsp:sp>
    <dsp:sp modelId="{8132F18B-E525-4EA2-9E47-339BD14F783F}">
      <dsp:nvSpPr>
        <dsp:cNvPr id="0" name=""/>
        <dsp:cNvSpPr/>
      </dsp:nvSpPr>
      <dsp:spPr>
        <a:xfrm>
          <a:off x="2274596" y="893999"/>
          <a:ext cx="2524178" cy="1009671"/>
        </a:xfrm>
        <a:prstGeom prst="chevron">
          <a:avLst/>
        </a:prstGeom>
        <a:solidFill>
          <a:schemeClr val="accent6">
            <a:shade val="50000"/>
            <a:hueOff val="-149382"/>
            <a:satOff val="-9440"/>
            <a:lumOff val="184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P10 Montreal September</a:t>
          </a:r>
          <a:endParaRPr lang="en-IE" sz="2200" kern="1200" dirty="0"/>
        </a:p>
      </dsp:txBody>
      <dsp:txXfrm>
        <a:off x="2779432" y="893999"/>
        <a:ext cx="1514507" cy="1009671"/>
      </dsp:txXfrm>
    </dsp:sp>
    <dsp:sp modelId="{0BD415B4-E9CB-4535-8A7E-9187D89C9EAC}">
      <dsp:nvSpPr>
        <dsp:cNvPr id="0" name=""/>
        <dsp:cNvSpPr/>
      </dsp:nvSpPr>
      <dsp:spPr>
        <a:xfrm>
          <a:off x="4546357" y="893999"/>
          <a:ext cx="2524178" cy="1009671"/>
        </a:xfrm>
        <a:prstGeom prst="chevron">
          <a:avLst/>
        </a:prstGeom>
        <a:solidFill>
          <a:schemeClr val="accent6">
            <a:shade val="50000"/>
            <a:hueOff val="-298764"/>
            <a:satOff val="-18879"/>
            <a:lumOff val="369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Council Meeting November</a:t>
          </a:r>
          <a:endParaRPr lang="en-IE" sz="2200" kern="1200" dirty="0"/>
        </a:p>
      </dsp:txBody>
      <dsp:txXfrm>
        <a:off x="5051193" y="893999"/>
        <a:ext cx="1514507" cy="1009671"/>
      </dsp:txXfrm>
    </dsp:sp>
    <dsp:sp modelId="{35499737-5EE4-4949-9123-5D7CDD0E645F}">
      <dsp:nvSpPr>
        <dsp:cNvPr id="0" name=""/>
        <dsp:cNvSpPr/>
      </dsp:nvSpPr>
      <dsp:spPr>
        <a:xfrm>
          <a:off x="6818117" y="893999"/>
          <a:ext cx="2524178" cy="1009671"/>
        </a:xfrm>
        <a:prstGeom prst="chevron">
          <a:avLst/>
        </a:prstGeom>
        <a:solidFill>
          <a:schemeClr val="accent6">
            <a:shade val="50000"/>
            <a:hueOff val="-298764"/>
            <a:satOff val="-18879"/>
            <a:lumOff val="369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P11 Berlin March</a:t>
          </a:r>
          <a:endParaRPr lang="en-IE" sz="2200" kern="1200" dirty="0"/>
        </a:p>
      </dsp:txBody>
      <dsp:txXfrm>
        <a:off x="7322953" y="893999"/>
        <a:ext cx="1514507" cy="1009671"/>
      </dsp:txXfrm>
    </dsp:sp>
    <dsp:sp modelId="{A267F536-B486-4717-9CE1-35205C9457D3}">
      <dsp:nvSpPr>
        <dsp:cNvPr id="0" name=""/>
        <dsp:cNvSpPr/>
      </dsp:nvSpPr>
      <dsp:spPr>
        <a:xfrm>
          <a:off x="9089878" y="893999"/>
          <a:ext cx="2524178" cy="1009671"/>
        </a:xfrm>
        <a:prstGeom prst="chevron">
          <a:avLst/>
        </a:prstGeom>
        <a:solidFill>
          <a:schemeClr val="accent6">
            <a:shade val="50000"/>
            <a:hueOff val="-149382"/>
            <a:satOff val="-9440"/>
            <a:lumOff val="184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Council Meeting July</a:t>
          </a:r>
          <a:endParaRPr lang="en-IE" sz="2200" kern="1200" dirty="0"/>
        </a:p>
      </dsp:txBody>
      <dsp:txXfrm>
        <a:off x="9594714" y="893999"/>
        <a:ext cx="1514507" cy="1009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A7A43-EEAB-4153-A4AE-CA5B9F934D33}">
      <dsp:nvSpPr>
        <dsp:cNvPr id="0" name=""/>
        <dsp:cNvSpPr/>
      </dsp:nvSpPr>
      <dsp:spPr>
        <a:xfrm>
          <a:off x="5341" y="0"/>
          <a:ext cx="10928648" cy="980217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500" kern="1200" dirty="0" smtClean="0"/>
            <a:t>Seek membership input &amp; engagement </a:t>
          </a:r>
          <a:endParaRPr lang="en-IE" sz="4500" kern="1200" dirty="0"/>
        </a:p>
      </dsp:txBody>
      <dsp:txXfrm>
        <a:off x="495450" y="0"/>
        <a:ext cx="9948431" cy="980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5" name="Shape 3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30759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/>
          <a:lstStyle/>
          <a:p>
            <a:fld id="{B1EF521B-0218-40EE-A3CA-41BC5DD2D35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85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/>
          <a:lstStyle/>
          <a:p>
            <a:fld id="{B1EF521B-0218-40EE-A3CA-41BC5DD2D35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5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647700" y="4749800"/>
            <a:ext cx="11709421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1371600" y="9448800"/>
            <a:ext cx="10245924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 defTabSz="647700"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Unless otherwise noted, the slides in this presentation are licensed by Mark A. Parsons under a Creative Commons Attribution-Share Alike 3.0 License</a:t>
            </a:r>
          </a:p>
        </p:txBody>
      </p:sp>
      <p:pic>
        <p:nvPicPr>
          <p:cNvPr id="13" name="droppedImage-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3600" y="9055100"/>
            <a:ext cx="11176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RPI_red_head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43800" y="330200"/>
            <a:ext cx="4927600" cy="93293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sz="half" idx="1"/>
          </p:nvPr>
        </p:nvSpPr>
        <p:spPr>
          <a:xfrm>
            <a:off x="571500" y="5016500"/>
            <a:ext cx="118618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600">
                <a:latin typeface="+mn-lt"/>
                <a:ea typeface="+mn-ea"/>
                <a:cs typeface="+mn-cs"/>
                <a:sym typeface="Helvetica Neue Light"/>
              </a:defRPr>
            </a:lvl1pPr>
            <a:lvl2pPr marL="0" indent="0">
              <a:spcBef>
                <a:spcPts val="0"/>
              </a:spcBef>
              <a:buSzTx/>
              <a:buNone/>
              <a:defRPr sz="2600">
                <a:latin typeface="+mn-lt"/>
                <a:ea typeface="+mn-ea"/>
                <a:cs typeface="+mn-cs"/>
                <a:sym typeface="Helvetica Neue Light"/>
              </a:defRPr>
            </a:lvl2pPr>
            <a:lvl3pPr marL="0" indent="0">
              <a:spcBef>
                <a:spcPts val="0"/>
              </a:spcBef>
              <a:buSzTx/>
              <a:buNone/>
              <a:defRPr sz="2600">
                <a:latin typeface="+mn-lt"/>
                <a:ea typeface="+mn-ea"/>
                <a:cs typeface="+mn-cs"/>
                <a:sym typeface="Helvetica Neue Light"/>
              </a:defRPr>
            </a:lvl3pPr>
            <a:lvl4pPr marL="0" indent="0">
              <a:spcBef>
                <a:spcPts val="0"/>
              </a:spcBef>
              <a:buSzTx/>
              <a:buNone/>
              <a:defRPr sz="2600">
                <a:latin typeface="+mn-lt"/>
                <a:ea typeface="+mn-ea"/>
                <a:cs typeface="+mn-cs"/>
                <a:sym typeface="Helvetica Neue Light"/>
              </a:defRPr>
            </a:lvl4pPr>
            <a:lvl5pPr marL="0" indent="0">
              <a:spcBef>
                <a:spcPts val="0"/>
              </a:spcBef>
              <a:buSzTx/>
              <a:buNone/>
              <a:defRPr sz="2600"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299822"/>
          </a:xfrm>
          <a:prstGeom prst="rect">
            <a:avLst/>
          </a:prstGeom>
        </p:spPr>
        <p:txBody>
          <a:bodyPr/>
          <a:lstStyle>
            <a:lvl1pPr algn="l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2 Up Portrait &amp;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 flipH="1">
            <a:off x="4432299" y="1778000"/>
            <a:ext cx="1" cy="50546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32" name="RDA_Logotype_RGB.jpg"/>
          <p:cNvPicPr>
            <a:picLocks noChangeAspect="1"/>
          </p:cNvPicPr>
          <p:nvPr/>
        </p:nvPicPr>
        <p:blipFill>
          <a:blip r:embed="rId2">
            <a:extLst/>
          </a:blip>
          <a:srcRect l="6020" t="12142" r="6054" b="26035"/>
          <a:stretch>
            <a:fillRect/>
          </a:stretch>
        </p:blipFill>
        <p:spPr>
          <a:xfrm>
            <a:off x="10265692" y="8686800"/>
            <a:ext cx="2437619" cy="1120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70" extrusionOk="0">
                <a:moveTo>
                  <a:pt x="4214" y="0"/>
                </a:moveTo>
                <a:cubicBezTo>
                  <a:pt x="4209" y="144"/>
                  <a:pt x="4187" y="209"/>
                  <a:pt x="4150" y="99"/>
                </a:cubicBezTo>
                <a:cubicBezTo>
                  <a:pt x="4135" y="53"/>
                  <a:pt x="4122" y="42"/>
                  <a:pt x="4122" y="69"/>
                </a:cubicBezTo>
                <a:cubicBezTo>
                  <a:pt x="4122" y="151"/>
                  <a:pt x="4020" y="270"/>
                  <a:pt x="3992" y="222"/>
                </a:cubicBezTo>
                <a:cubicBezTo>
                  <a:pt x="3979" y="198"/>
                  <a:pt x="3934" y="163"/>
                  <a:pt x="3894" y="145"/>
                </a:cubicBezTo>
                <a:cubicBezTo>
                  <a:pt x="3825" y="115"/>
                  <a:pt x="3823" y="118"/>
                  <a:pt x="3862" y="183"/>
                </a:cubicBezTo>
                <a:cubicBezTo>
                  <a:pt x="3895" y="238"/>
                  <a:pt x="3896" y="269"/>
                  <a:pt x="3876" y="313"/>
                </a:cubicBezTo>
                <a:cubicBezTo>
                  <a:pt x="3857" y="355"/>
                  <a:pt x="3827" y="359"/>
                  <a:pt x="3753" y="329"/>
                </a:cubicBezTo>
                <a:cubicBezTo>
                  <a:pt x="3670" y="294"/>
                  <a:pt x="3653" y="266"/>
                  <a:pt x="3658" y="191"/>
                </a:cubicBezTo>
                <a:cubicBezTo>
                  <a:pt x="3664" y="106"/>
                  <a:pt x="3662" y="107"/>
                  <a:pt x="3641" y="183"/>
                </a:cubicBezTo>
                <a:cubicBezTo>
                  <a:pt x="3624" y="244"/>
                  <a:pt x="3626" y="280"/>
                  <a:pt x="3644" y="329"/>
                </a:cubicBezTo>
                <a:cubicBezTo>
                  <a:pt x="3664" y="382"/>
                  <a:pt x="3660" y="403"/>
                  <a:pt x="3620" y="436"/>
                </a:cubicBezTo>
                <a:cubicBezTo>
                  <a:pt x="3592" y="458"/>
                  <a:pt x="3561" y="470"/>
                  <a:pt x="3553" y="459"/>
                </a:cubicBezTo>
                <a:cubicBezTo>
                  <a:pt x="3544" y="447"/>
                  <a:pt x="3539" y="468"/>
                  <a:pt x="3539" y="504"/>
                </a:cubicBezTo>
                <a:cubicBezTo>
                  <a:pt x="3539" y="541"/>
                  <a:pt x="3552" y="581"/>
                  <a:pt x="3570" y="596"/>
                </a:cubicBezTo>
                <a:cubicBezTo>
                  <a:pt x="3599" y="620"/>
                  <a:pt x="3602" y="639"/>
                  <a:pt x="3577" y="703"/>
                </a:cubicBezTo>
                <a:cubicBezTo>
                  <a:pt x="3562" y="744"/>
                  <a:pt x="3552" y="787"/>
                  <a:pt x="3556" y="802"/>
                </a:cubicBezTo>
                <a:cubicBezTo>
                  <a:pt x="3561" y="817"/>
                  <a:pt x="3532" y="846"/>
                  <a:pt x="3493" y="871"/>
                </a:cubicBezTo>
                <a:cubicBezTo>
                  <a:pt x="3454" y="896"/>
                  <a:pt x="3412" y="936"/>
                  <a:pt x="3398" y="955"/>
                </a:cubicBezTo>
                <a:cubicBezTo>
                  <a:pt x="3385" y="974"/>
                  <a:pt x="3367" y="965"/>
                  <a:pt x="3359" y="940"/>
                </a:cubicBezTo>
                <a:cubicBezTo>
                  <a:pt x="3352" y="915"/>
                  <a:pt x="3308" y="894"/>
                  <a:pt x="3261" y="894"/>
                </a:cubicBezTo>
                <a:cubicBezTo>
                  <a:pt x="3192" y="894"/>
                  <a:pt x="3182" y="906"/>
                  <a:pt x="3201" y="955"/>
                </a:cubicBezTo>
                <a:cubicBezTo>
                  <a:pt x="3254" y="1094"/>
                  <a:pt x="3146" y="1123"/>
                  <a:pt x="3089" y="986"/>
                </a:cubicBezTo>
                <a:cubicBezTo>
                  <a:pt x="3052" y="897"/>
                  <a:pt x="2973" y="861"/>
                  <a:pt x="2973" y="932"/>
                </a:cubicBezTo>
                <a:cubicBezTo>
                  <a:pt x="2973" y="952"/>
                  <a:pt x="2987" y="992"/>
                  <a:pt x="3001" y="1024"/>
                </a:cubicBezTo>
                <a:cubicBezTo>
                  <a:pt x="3022" y="1070"/>
                  <a:pt x="3018" y="1097"/>
                  <a:pt x="2987" y="1146"/>
                </a:cubicBezTo>
                <a:cubicBezTo>
                  <a:pt x="2950" y="1206"/>
                  <a:pt x="2951" y="1208"/>
                  <a:pt x="2990" y="1253"/>
                </a:cubicBezTo>
                <a:cubicBezTo>
                  <a:pt x="3050" y="1322"/>
                  <a:pt x="3035" y="1477"/>
                  <a:pt x="2962" y="1567"/>
                </a:cubicBezTo>
                <a:cubicBezTo>
                  <a:pt x="2928" y="1609"/>
                  <a:pt x="2891" y="1677"/>
                  <a:pt x="2878" y="1712"/>
                </a:cubicBezTo>
                <a:cubicBezTo>
                  <a:pt x="2854" y="1777"/>
                  <a:pt x="2795" y="1742"/>
                  <a:pt x="2815" y="1674"/>
                </a:cubicBezTo>
                <a:cubicBezTo>
                  <a:pt x="2821" y="1653"/>
                  <a:pt x="2811" y="1619"/>
                  <a:pt x="2794" y="1605"/>
                </a:cubicBezTo>
                <a:cubicBezTo>
                  <a:pt x="2757" y="1574"/>
                  <a:pt x="2670" y="1638"/>
                  <a:pt x="2649" y="1712"/>
                </a:cubicBezTo>
                <a:cubicBezTo>
                  <a:pt x="2639" y="1747"/>
                  <a:pt x="2621" y="1743"/>
                  <a:pt x="2593" y="1689"/>
                </a:cubicBezTo>
                <a:cubicBezTo>
                  <a:pt x="2557" y="1617"/>
                  <a:pt x="2555" y="1620"/>
                  <a:pt x="2555" y="1689"/>
                </a:cubicBezTo>
                <a:cubicBezTo>
                  <a:pt x="2555" y="1730"/>
                  <a:pt x="2567" y="1756"/>
                  <a:pt x="2579" y="1750"/>
                </a:cubicBezTo>
                <a:cubicBezTo>
                  <a:pt x="2592" y="1744"/>
                  <a:pt x="2608" y="1785"/>
                  <a:pt x="2618" y="1842"/>
                </a:cubicBezTo>
                <a:cubicBezTo>
                  <a:pt x="2633" y="1929"/>
                  <a:pt x="2630" y="1951"/>
                  <a:pt x="2586" y="1987"/>
                </a:cubicBezTo>
                <a:cubicBezTo>
                  <a:pt x="2550" y="2016"/>
                  <a:pt x="2533" y="2063"/>
                  <a:pt x="2533" y="2140"/>
                </a:cubicBezTo>
                <a:cubicBezTo>
                  <a:pt x="2533" y="2260"/>
                  <a:pt x="2422" y="2477"/>
                  <a:pt x="2400" y="2399"/>
                </a:cubicBezTo>
                <a:cubicBezTo>
                  <a:pt x="2393" y="2376"/>
                  <a:pt x="2371" y="2353"/>
                  <a:pt x="2351" y="2354"/>
                </a:cubicBezTo>
                <a:cubicBezTo>
                  <a:pt x="2331" y="2354"/>
                  <a:pt x="2295" y="2348"/>
                  <a:pt x="2273" y="2338"/>
                </a:cubicBezTo>
                <a:cubicBezTo>
                  <a:pt x="2251" y="2328"/>
                  <a:pt x="2218" y="2360"/>
                  <a:pt x="2196" y="2407"/>
                </a:cubicBezTo>
                <a:cubicBezTo>
                  <a:pt x="2166" y="2472"/>
                  <a:pt x="2150" y="2482"/>
                  <a:pt x="2129" y="2445"/>
                </a:cubicBezTo>
                <a:cubicBezTo>
                  <a:pt x="2109" y="2408"/>
                  <a:pt x="2096" y="2409"/>
                  <a:pt x="2087" y="2461"/>
                </a:cubicBezTo>
                <a:cubicBezTo>
                  <a:pt x="2078" y="2511"/>
                  <a:pt x="2090" y="2529"/>
                  <a:pt x="2126" y="2529"/>
                </a:cubicBezTo>
                <a:cubicBezTo>
                  <a:pt x="2184" y="2529"/>
                  <a:pt x="2235" y="2642"/>
                  <a:pt x="2200" y="2690"/>
                </a:cubicBezTo>
                <a:cubicBezTo>
                  <a:pt x="2187" y="2707"/>
                  <a:pt x="2153" y="2713"/>
                  <a:pt x="2126" y="2698"/>
                </a:cubicBezTo>
                <a:cubicBezTo>
                  <a:pt x="2088" y="2677"/>
                  <a:pt x="2069" y="2695"/>
                  <a:pt x="2052" y="2766"/>
                </a:cubicBezTo>
                <a:cubicBezTo>
                  <a:pt x="2039" y="2818"/>
                  <a:pt x="2035" y="2888"/>
                  <a:pt x="2041" y="2927"/>
                </a:cubicBezTo>
                <a:cubicBezTo>
                  <a:pt x="2061" y="3041"/>
                  <a:pt x="2014" y="3130"/>
                  <a:pt x="1964" y="3072"/>
                </a:cubicBezTo>
                <a:cubicBezTo>
                  <a:pt x="1933" y="3036"/>
                  <a:pt x="1930" y="3009"/>
                  <a:pt x="1946" y="2973"/>
                </a:cubicBezTo>
                <a:cubicBezTo>
                  <a:pt x="1976" y="2909"/>
                  <a:pt x="1979" y="2742"/>
                  <a:pt x="1950" y="2782"/>
                </a:cubicBezTo>
                <a:cubicBezTo>
                  <a:pt x="1938" y="2798"/>
                  <a:pt x="1914" y="2789"/>
                  <a:pt x="1897" y="2759"/>
                </a:cubicBezTo>
                <a:cubicBezTo>
                  <a:pt x="1880" y="2728"/>
                  <a:pt x="1866" y="2717"/>
                  <a:pt x="1866" y="2736"/>
                </a:cubicBezTo>
                <a:cubicBezTo>
                  <a:pt x="1866" y="2755"/>
                  <a:pt x="1881" y="2795"/>
                  <a:pt x="1901" y="2827"/>
                </a:cubicBezTo>
                <a:cubicBezTo>
                  <a:pt x="1935" y="2882"/>
                  <a:pt x="1935" y="2893"/>
                  <a:pt x="1890" y="2996"/>
                </a:cubicBezTo>
                <a:cubicBezTo>
                  <a:pt x="1864" y="3056"/>
                  <a:pt x="1848" y="3118"/>
                  <a:pt x="1855" y="3133"/>
                </a:cubicBezTo>
                <a:cubicBezTo>
                  <a:pt x="1862" y="3148"/>
                  <a:pt x="1858" y="3202"/>
                  <a:pt x="1844" y="3255"/>
                </a:cubicBezTo>
                <a:cubicBezTo>
                  <a:pt x="1812" y="3386"/>
                  <a:pt x="1750" y="3363"/>
                  <a:pt x="1750" y="3217"/>
                </a:cubicBezTo>
                <a:cubicBezTo>
                  <a:pt x="1749" y="3123"/>
                  <a:pt x="1740" y="3103"/>
                  <a:pt x="1690" y="3103"/>
                </a:cubicBezTo>
                <a:cubicBezTo>
                  <a:pt x="1653" y="3103"/>
                  <a:pt x="1619" y="3136"/>
                  <a:pt x="1605" y="3187"/>
                </a:cubicBezTo>
                <a:cubicBezTo>
                  <a:pt x="1587" y="3255"/>
                  <a:pt x="1592" y="3283"/>
                  <a:pt x="1630" y="3339"/>
                </a:cubicBezTo>
                <a:cubicBezTo>
                  <a:pt x="1683" y="3417"/>
                  <a:pt x="1689" y="3486"/>
                  <a:pt x="1651" y="3569"/>
                </a:cubicBezTo>
                <a:cubicBezTo>
                  <a:pt x="1637" y="3599"/>
                  <a:pt x="1627" y="3674"/>
                  <a:pt x="1627" y="3729"/>
                </a:cubicBezTo>
                <a:cubicBezTo>
                  <a:pt x="1626" y="3817"/>
                  <a:pt x="1614" y="3825"/>
                  <a:pt x="1549" y="3813"/>
                </a:cubicBezTo>
                <a:cubicBezTo>
                  <a:pt x="1478" y="3800"/>
                  <a:pt x="1398" y="3909"/>
                  <a:pt x="1426" y="3981"/>
                </a:cubicBezTo>
                <a:cubicBezTo>
                  <a:pt x="1432" y="3996"/>
                  <a:pt x="1411" y="4012"/>
                  <a:pt x="1381" y="4020"/>
                </a:cubicBezTo>
                <a:cubicBezTo>
                  <a:pt x="1344" y="4029"/>
                  <a:pt x="1328" y="4056"/>
                  <a:pt x="1335" y="4096"/>
                </a:cubicBezTo>
                <a:cubicBezTo>
                  <a:pt x="1348" y="4171"/>
                  <a:pt x="1308" y="4231"/>
                  <a:pt x="1289" y="4165"/>
                </a:cubicBezTo>
                <a:cubicBezTo>
                  <a:pt x="1280" y="4131"/>
                  <a:pt x="1267" y="4135"/>
                  <a:pt x="1247" y="4172"/>
                </a:cubicBezTo>
                <a:cubicBezTo>
                  <a:pt x="1213" y="4234"/>
                  <a:pt x="1209" y="4376"/>
                  <a:pt x="1240" y="4417"/>
                </a:cubicBezTo>
                <a:cubicBezTo>
                  <a:pt x="1254" y="4436"/>
                  <a:pt x="1251" y="4479"/>
                  <a:pt x="1236" y="4539"/>
                </a:cubicBezTo>
                <a:cubicBezTo>
                  <a:pt x="1219" y="4612"/>
                  <a:pt x="1208" y="4620"/>
                  <a:pt x="1184" y="4577"/>
                </a:cubicBezTo>
                <a:cubicBezTo>
                  <a:pt x="1161" y="4536"/>
                  <a:pt x="1147" y="4535"/>
                  <a:pt x="1124" y="4577"/>
                </a:cubicBezTo>
                <a:cubicBezTo>
                  <a:pt x="1091" y="4637"/>
                  <a:pt x="1041" y="4601"/>
                  <a:pt x="1061" y="4532"/>
                </a:cubicBezTo>
                <a:cubicBezTo>
                  <a:pt x="1067" y="4508"/>
                  <a:pt x="1064" y="4486"/>
                  <a:pt x="1050" y="4486"/>
                </a:cubicBezTo>
                <a:cubicBezTo>
                  <a:pt x="1033" y="4486"/>
                  <a:pt x="1029" y="4554"/>
                  <a:pt x="1040" y="4730"/>
                </a:cubicBezTo>
                <a:cubicBezTo>
                  <a:pt x="1051" y="4924"/>
                  <a:pt x="1046" y="5005"/>
                  <a:pt x="1018" y="5097"/>
                </a:cubicBezTo>
                <a:cubicBezTo>
                  <a:pt x="990" y="5191"/>
                  <a:pt x="976" y="5202"/>
                  <a:pt x="952" y="5158"/>
                </a:cubicBezTo>
                <a:cubicBezTo>
                  <a:pt x="935" y="5128"/>
                  <a:pt x="924" y="5128"/>
                  <a:pt x="927" y="5151"/>
                </a:cubicBezTo>
                <a:cubicBezTo>
                  <a:pt x="930" y="5173"/>
                  <a:pt x="919" y="5241"/>
                  <a:pt x="902" y="5303"/>
                </a:cubicBezTo>
                <a:cubicBezTo>
                  <a:pt x="886" y="5366"/>
                  <a:pt x="874" y="5495"/>
                  <a:pt x="874" y="5594"/>
                </a:cubicBezTo>
                <a:cubicBezTo>
                  <a:pt x="874" y="5747"/>
                  <a:pt x="861" y="5795"/>
                  <a:pt x="801" y="5884"/>
                </a:cubicBezTo>
                <a:cubicBezTo>
                  <a:pt x="754" y="5953"/>
                  <a:pt x="702" y="5983"/>
                  <a:pt x="642" y="5983"/>
                </a:cubicBezTo>
                <a:cubicBezTo>
                  <a:pt x="593" y="5983"/>
                  <a:pt x="549" y="6003"/>
                  <a:pt x="544" y="6022"/>
                </a:cubicBezTo>
                <a:cubicBezTo>
                  <a:pt x="539" y="6040"/>
                  <a:pt x="542" y="6167"/>
                  <a:pt x="551" y="6304"/>
                </a:cubicBezTo>
                <a:cubicBezTo>
                  <a:pt x="570" y="6605"/>
                  <a:pt x="543" y="6687"/>
                  <a:pt x="428" y="6694"/>
                </a:cubicBezTo>
                <a:cubicBezTo>
                  <a:pt x="197" y="6708"/>
                  <a:pt x="214" y="6688"/>
                  <a:pt x="217" y="6939"/>
                </a:cubicBezTo>
                <a:cubicBezTo>
                  <a:pt x="218" y="7076"/>
                  <a:pt x="232" y="7169"/>
                  <a:pt x="249" y="7183"/>
                </a:cubicBezTo>
                <a:cubicBezTo>
                  <a:pt x="264" y="7196"/>
                  <a:pt x="272" y="7253"/>
                  <a:pt x="266" y="7313"/>
                </a:cubicBezTo>
                <a:lnTo>
                  <a:pt x="256" y="7420"/>
                </a:lnTo>
                <a:lnTo>
                  <a:pt x="277" y="7313"/>
                </a:lnTo>
                <a:cubicBezTo>
                  <a:pt x="298" y="7206"/>
                  <a:pt x="340" y="7210"/>
                  <a:pt x="340" y="7321"/>
                </a:cubicBezTo>
                <a:cubicBezTo>
                  <a:pt x="340" y="7354"/>
                  <a:pt x="354" y="7398"/>
                  <a:pt x="372" y="7412"/>
                </a:cubicBezTo>
                <a:cubicBezTo>
                  <a:pt x="389" y="7427"/>
                  <a:pt x="403" y="7462"/>
                  <a:pt x="403" y="7489"/>
                </a:cubicBezTo>
                <a:cubicBezTo>
                  <a:pt x="403" y="7563"/>
                  <a:pt x="302" y="7763"/>
                  <a:pt x="280" y="7733"/>
                </a:cubicBezTo>
                <a:cubicBezTo>
                  <a:pt x="270" y="7719"/>
                  <a:pt x="252" y="7731"/>
                  <a:pt x="245" y="7756"/>
                </a:cubicBezTo>
                <a:cubicBezTo>
                  <a:pt x="238" y="7782"/>
                  <a:pt x="259" y="7829"/>
                  <a:pt x="291" y="7856"/>
                </a:cubicBezTo>
                <a:lnTo>
                  <a:pt x="351" y="7902"/>
                </a:lnTo>
                <a:lnTo>
                  <a:pt x="284" y="8024"/>
                </a:lnTo>
                <a:cubicBezTo>
                  <a:pt x="209" y="8161"/>
                  <a:pt x="198" y="8277"/>
                  <a:pt x="249" y="8398"/>
                </a:cubicBezTo>
                <a:cubicBezTo>
                  <a:pt x="279" y="8471"/>
                  <a:pt x="279" y="8486"/>
                  <a:pt x="238" y="8574"/>
                </a:cubicBezTo>
                <a:cubicBezTo>
                  <a:pt x="214" y="8627"/>
                  <a:pt x="199" y="8686"/>
                  <a:pt x="206" y="8712"/>
                </a:cubicBezTo>
                <a:cubicBezTo>
                  <a:pt x="214" y="8737"/>
                  <a:pt x="211" y="8799"/>
                  <a:pt x="203" y="8841"/>
                </a:cubicBezTo>
                <a:cubicBezTo>
                  <a:pt x="195" y="8884"/>
                  <a:pt x="189" y="9055"/>
                  <a:pt x="189" y="9224"/>
                </a:cubicBezTo>
                <a:cubicBezTo>
                  <a:pt x="189" y="9392"/>
                  <a:pt x="180" y="9540"/>
                  <a:pt x="171" y="9552"/>
                </a:cubicBezTo>
                <a:cubicBezTo>
                  <a:pt x="162" y="9564"/>
                  <a:pt x="151" y="9679"/>
                  <a:pt x="143" y="9804"/>
                </a:cubicBezTo>
                <a:cubicBezTo>
                  <a:pt x="135" y="9929"/>
                  <a:pt x="118" y="10042"/>
                  <a:pt x="108" y="10056"/>
                </a:cubicBezTo>
                <a:cubicBezTo>
                  <a:pt x="77" y="10099"/>
                  <a:pt x="86" y="10240"/>
                  <a:pt x="122" y="10270"/>
                </a:cubicBezTo>
                <a:cubicBezTo>
                  <a:pt x="150" y="10294"/>
                  <a:pt x="151" y="10313"/>
                  <a:pt x="129" y="10370"/>
                </a:cubicBezTo>
                <a:cubicBezTo>
                  <a:pt x="98" y="10451"/>
                  <a:pt x="99" y="10665"/>
                  <a:pt x="129" y="11226"/>
                </a:cubicBezTo>
                <a:cubicBezTo>
                  <a:pt x="141" y="11448"/>
                  <a:pt x="145" y="11649"/>
                  <a:pt x="140" y="11669"/>
                </a:cubicBezTo>
                <a:cubicBezTo>
                  <a:pt x="134" y="11689"/>
                  <a:pt x="152" y="11707"/>
                  <a:pt x="178" y="11715"/>
                </a:cubicBezTo>
                <a:cubicBezTo>
                  <a:pt x="222" y="11728"/>
                  <a:pt x="226" y="11750"/>
                  <a:pt x="221" y="11967"/>
                </a:cubicBezTo>
                <a:cubicBezTo>
                  <a:pt x="216" y="12131"/>
                  <a:pt x="224" y="12245"/>
                  <a:pt x="249" y="12326"/>
                </a:cubicBezTo>
                <a:cubicBezTo>
                  <a:pt x="283" y="12439"/>
                  <a:pt x="281" y="12439"/>
                  <a:pt x="238" y="12464"/>
                </a:cubicBezTo>
                <a:cubicBezTo>
                  <a:pt x="184" y="12494"/>
                  <a:pt x="187" y="12486"/>
                  <a:pt x="231" y="12708"/>
                </a:cubicBezTo>
                <a:cubicBezTo>
                  <a:pt x="251" y="12807"/>
                  <a:pt x="283" y="12895"/>
                  <a:pt x="305" y="12907"/>
                </a:cubicBezTo>
                <a:cubicBezTo>
                  <a:pt x="348" y="12931"/>
                  <a:pt x="348" y="13088"/>
                  <a:pt x="305" y="13098"/>
                </a:cubicBezTo>
                <a:cubicBezTo>
                  <a:pt x="291" y="13101"/>
                  <a:pt x="271" y="13115"/>
                  <a:pt x="263" y="13121"/>
                </a:cubicBezTo>
                <a:cubicBezTo>
                  <a:pt x="254" y="13127"/>
                  <a:pt x="240" y="13124"/>
                  <a:pt x="231" y="13121"/>
                </a:cubicBezTo>
                <a:cubicBezTo>
                  <a:pt x="222" y="13118"/>
                  <a:pt x="214" y="13262"/>
                  <a:pt x="214" y="13434"/>
                </a:cubicBezTo>
                <a:cubicBezTo>
                  <a:pt x="214" y="13738"/>
                  <a:pt x="218" y="13749"/>
                  <a:pt x="284" y="13839"/>
                </a:cubicBezTo>
                <a:cubicBezTo>
                  <a:pt x="345" y="13924"/>
                  <a:pt x="353" y="13924"/>
                  <a:pt x="396" y="13862"/>
                </a:cubicBezTo>
                <a:cubicBezTo>
                  <a:pt x="448" y="13788"/>
                  <a:pt x="494" y="13820"/>
                  <a:pt x="477" y="13916"/>
                </a:cubicBezTo>
                <a:cubicBezTo>
                  <a:pt x="471" y="13948"/>
                  <a:pt x="487" y="13979"/>
                  <a:pt x="509" y="13992"/>
                </a:cubicBezTo>
                <a:cubicBezTo>
                  <a:pt x="539" y="14009"/>
                  <a:pt x="547" y="14055"/>
                  <a:pt x="547" y="14175"/>
                </a:cubicBezTo>
                <a:cubicBezTo>
                  <a:pt x="547" y="14264"/>
                  <a:pt x="560" y="14350"/>
                  <a:pt x="572" y="14366"/>
                </a:cubicBezTo>
                <a:cubicBezTo>
                  <a:pt x="588" y="14388"/>
                  <a:pt x="588" y="14415"/>
                  <a:pt x="572" y="14450"/>
                </a:cubicBezTo>
                <a:cubicBezTo>
                  <a:pt x="533" y="14535"/>
                  <a:pt x="545" y="14698"/>
                  <a:pt x="593" y="14726"/>
                </a:cubicBezTo>
                <a:cubicBezTo>
                  <a:pt x="644" y="14754"/>
                  <a:pt x="635" y="14873"/>
                  <a:pt x="583" y="14863"/>
                </a:cubicBezTo>
                <a:cubicBezTo>
                  <a:pt x="555" y="14858"/>
                  <a:pt x="547" y="14894"/>
                  <a:pt x="547" y="15054"/>
                </a:cubicBezTo>
                <a:cubicBezTo>
                  <a:pt x="547" y="15168"/>
                  <a:pt x="557" y="15245"/>
                  <a:pt x="569" y="15230"/>
                </a:cubicBezTo>
                <a:cubicBezTo>
                  <a:pt x="579" y="15215"/>
                  <a:pt x="596" y="15242"/>
                  <a:pt x="607" y="15283"/>
                </a:cubicBezTo>
                <a:cubicBezTo>
                  <a:pt x="621" y="15338"/>
                  <a:pt x="639" y="15349"/>
                  <a:pt x="667" y="15322"/>
                </a:cubicBezTo>
                <a:cubicBezTo>
                  <a:pt x="689" y="15300"/>
                  <a:pt x="715" y="15278"/>
                  <a:pt x="727" y="15276"/>
                </a:cubicBezTo>
                <a:cubicBezTo>
                  <a:pt x="738" y="15273"/>
                  <a:pt x="768" y="15245"/>
                  <a:pt x="794" y="15215"/>
                </a:cubicBezTo>
                <a:cubicBezTo>
                  <a:pt x="834" y="15166"/>
                  <a:pt x="843" y="15179"/>
                  <a:pt x="885" y="15306"/>
                </a:cubicBezTo>
                <a:cubicBezTo>
                  <a:pt x="925" y="15428"/>
                  <a:pt x="928" y="15454"/>
                  <a:pt x="902" y="15497"/>
                </a:cubicBezTo>
                <a:cubicBezTo>
                  <a:pt x="881" y="15534"/>
                  <a:pt x="876" y="15620"/>
                  <a:pt x="881" y="15811"/>
                </a:cubicBezTo>
                <a:cubicBezTo>
                  <a:pt x="888" y="16031"/>
                  <a:pt x="892" y="16069"/>
                  <a:pt x="917" y="16025"/>
                </a:cubicBezTo>
                <a:cubicBezTo>
                  <a:pt x="933" y="15996"/>
                  <a:pt x="948" y="15988"/>
                  <a:pt x="948" y="16009"/>
                </a:cubicBezTo>
                <a:cubicBezTo>
                  <a:pt x="949" y="16031"/>
                  <a:pt x="959" y="15980"/>
                  <a:pt x="973" y="15895"/>
                </a:cubicBezTo>
                <a:cubicBezTo>
                  <a:pt x="992" y="15773"/>
                  <a:pt x="1012" y="15737"/>
                  <a:pt x="1061" y="15727"/>
                </a:cubicBezTo>
                <a:cubicBezTo>
                  <a:pt x="1137" y="15709"/>
                  <a:pt x="1186" y="15764"/>
                  <a:pt x="1187" y="15872"/>
                </a:cubicBezTo>
                <a:cubicBezTo>
                  <a:pt x="1189" y="15976"/>
                  <a:pt x="1217" y="16393"/>
                  <a:pt x="1229" y="16476"/>
                </a:cubicBezTo>
                <a:cubicBezTo>
                  <a:pt x="1237" y="16525"/>
                  <a:pt x="1247" y="16520"/>
                  <a:pt x="1272" y="16476"/>
                </a:cubicBezTo>
                <a:cubicBezTo>
                  <a:pt x="1315" y="16398"/>
                  <a:pt x="1360" y="16489"/>
                  <a:pt x="1352" y="16636"/>
                </a:cubicBezTo>
                <a:cubicBezTo>
                  <a:pt x="1348" y="16724"/>
                  <a:pt x="1358" y="16760"/>
                  <a:pt x="1398" y="16781"/>
                </a:cubicBezTo>
                <a:cubicBezTo>
                  <a:pt x="1426" y="16797"/>
                  <a:pt x="1455" y="16796"/>
                  <a:pt x="1461" y="16781"/>
                </a:cubicBezTo>
                <a:cubicBezTo>
                  <a:pt x="1468" y="16767"/>
                  <a:pt x="1490" y="16773"/>
                  <a:pt x="1511" y="16796"/>
                </a:cubicBezTo>
                <a:cubicBezTo>
                  <a:pt x="1541" y="16832"/>
                  <a:pt x="1549" y="16892"/>
                  <a:pt x="1546" y="17133"/>
                </a:cubicBezTo>
                <a:cubicBezTo>
                  <a:pt x="1542" y="17396"/>
                  <a:pt x="1546" y="17433"/>
                  <a:pt x="1584" y="17446"/>
                </a:cubicBezTo>
                <a:cubicBezTo>
                  <a:pt x="1608" y="17454"/>
                  <a:pt x="1622" y="17484"/>
                  <a:pt x="1620" y="17515"/>
                </a:cubicBezTo>
                <a:cubicBezTo>
                  <a:pt x="1617" y="17545"/>
                  <a:pt x="1631" y="17568"/>
                  <a:pt x="1648" y="17568"/>
                </a:cubicBezTo>
                <a:cubicBezTo>
                  <a:pt x="1667" y="17568"/>
                  <a:pt x="1675" y="17533"/>
                  <a:pt x="1672" y="17469"/>
                </a:cubicBezTo>
                <a:cubicBezTo>
                  <a:pt x="1670" y="17413"/>
                  <a:pt x="1675" y="17371"/>
                  <a:pt x="1686" y="17370"/>
                </a:cubicBezTo>
                <a:cubicBezTo>
                  <a:pt x="1698" y="17369"/>
                  <a:pt x="1721" y="17351"/>
                  <a:pt x="1736" y="17331"/>
                </a:cubicBezTo>
                <a:cubicBezTo>
                  <a:pt x="1773" y="17280"/>
                  <a:pt x="1803" y="17331"/>
                  <a:pt x="1788" y="17423"/>
                </a:cubicBezTo>
                <a:cubicBezTo>
                  <a:pt x="1779" y="17484"/>
                  <a:pt x="1784" y="17478"/>
                  <a:pt x="1809" y="17408"/>
                </a:cubicBezTo>
                <a:cubicBezTo>
                  <a:pt x="1838" y="17328"/>
                  <a:pt x="1876" y="17337"/>
                  <a:pt x="1876" y="17423"/>
                </a:cubicBezTo>
                <a:cubicBezTo>
                  <a:pt x="1876" y="17482"/>
                  <a:pt x="1970" y="17664"/>
                  <a:pt x="1996" y="17652"/>
                </a:cubicBezTo>
                <a:cubicBezTo>
                  <a:pt x="2013" y="17645"/>
                  <a:pt x="2021" y="17686"/>
                  <a:pt x="2017" y="17782"/>
                </a:cubicBezTo>
                <a:cubicBezTo>
                  <a:pt x="2013" y="17861"/>
                  <a:pt x="2019" y="17935"/>
                  <a:pt x="2031" y="17950"/>
                </a:cubicBezTo>
                <a:cubicBezTo>
                  <a:pt x="2042" y="17966"/>
                  <a:pt x="2047" y="18009"/>
                  <a:pt x="2041" y="18042"/>
                </a:cubicBezTo>
                <a:cubicBezTo>
                  <a:pt x="2030" y="18107"/>
                  <a:pt x="2087" y="18232"/>
                  <a:pt x="2108" y="18187"/>
                </a:cubicBezTo>
                <a:cubicBezTo>
                  <a:pt x="2115" y="18172"/>
                  <a:pt x="2112" y="18133"/>
                  <a:pt x="2098" y="18096"/>
                </a:cubicBezTo>
                <a:cubicBezTo>
                  <a:pt x="2076" y="18039"/>
                  <a:pt x="2078" y="18021"/>
                  <a:pt x="2108" y="17996"/>
                </a:cubicBezTo>
                <a:cubicBezTo>
                  <a:pt x="2157" y="17956"/>
                  <a:pt x="2209" y="18033"/>
                  <a:pt x="2217" y="18157"/>
                </a:cubicBezTo>
                <a:cubicBezTo>
                  <a:pt x="2223" y="18237"/>
                  <a:pt x="2229" y="18245"/>
                  <a:pt x="2252" y="18203"/>
                </a:cubicBezTo>
                <a:cubicBezTo>
                  <a:pt x="2275" y="18161"/>
                  <a:pt x="2285" y="18165"/>
                  <a:pt x="2294" y="18218"/>
                </a:cubicBezTo>
                <a:cubicBezTo>
                  <a:pt x="2301" y="18257"/>
                  <a:pt x="2322" y="18276"/>
                  <a:pt x="2344" y="18264"/>
                </a:cubicBezTo>
                <a:cubicBezTo>
                  <a:pt x="2369" y="18249"/>
                  <a:pt x="2415" y="18320"/>
                  <a:pt x="2484" y="18470"/>
                </a:cubicBezTo>
                <a:cubicBezTo>
                  <a:pt x="2580" y="18679"/>
                  <a:pt x="2586" y="18700"/>
                  <a:pt x="2558" y="18791"/>
                </a:cubicBezTo>
                <a:cubicBezTo>
                  <a:pt x="2534" y="18869"/>
                  <a:pt x="2534" y="18904"/>
                  <a:pt x="2555" y="18959"/>
                </a:cubicBezTo>
                <a:cubicBezTo>
                  <a:pt x="2584" y="19037"/>
                  <a:pt x="2660" y="19047"/>
                  <a:pt x="2660" y="18974"/>
                </a:cubicBezTo>
                <a:cubicBezTo>
                  <a:pt x="2660" y="18948"/>
                  <a:pt x="2639" y="18936"/>
                  <a:pt x="2614" y="18944"/>
                </a:cubicBezTo>
                <a:cubicBezTo>
                  <a:pt x="2558" y="18962"/>
                  <a:pt x="2538" y="18856"/>
                  <a:pt x="2590" y="18814"/>
                </a:cubicBezTo>
                <a:cubicBezTo>
                  <a:pt x="2611" y="18797"/>
                  <a:pt x="2640" y="18751"/>
                  <a:pt x="2653" y="18715"/>
                </a:cubicBezTo>
                <a:cubicBezTo>
                  <a:pt x="2686" y="18619"/>
                  <a:pt x="2723" y="18686"/>
                  <a:pt x="2723" y="18844"/>
                </a:cubicBezTo>
                <a:cubicBezTo>
                  <a:pt x="2723" y="18919"/>
                  <a:pt x="2730" y="18973"/>
                  <a:pt x="2741" y="18959"/>
                </a:cubicBezTo>
                <a:cubicBezTo>
                  <a:pt x="2766" y="18925"/>
                  <a:pt x="2959" y="19284"/>
                  <a:pt x="2966" y="19379"/>
                </a:cubicBezTo>
                <a:cubicBezTo>
                  <a:pt x="2969" y="19420"/>
                  <a:pt x="2974" y="19517"/>
                  <a:pt x="2976" y="19593"/>
                </a:cubicBezTo>
                <a:cubicBezTo>
                  <a:pt x="2980" y="19712"/>
                  <a:pt x="2988" y="19733"/>
                  <a:pt x="3029" y="19716"/>
                </a:cubicBezTo>
                <a:cubicBezTo>
                  <a:pt x="3055" y="19705"/>
                  <a:pt x="3073" y="19681"/>
                  <a:pt x="3068" y="19662"/>
                </a:cubicBezTo>
                <a:cubicBezTo>
                  <a:pt x="3052" y="19606"/>
                  <a:pt x="3117" y="19511"/>
                  <a:pt x="3152" y="19540"/>
                </a:cubicBezTo>
                <a:cubicBezTo>
                  <a:pt x="3169" y="19554"/>
                  <a:pt x="3184" y="19599"/>
                  <a:pt x="3184" y="19639"/>
                </a:cubicBezTo>
                <a:cubicBezTo>
                  <a:pt x="3184" y="19692"/>
                  <a:pt x="3199" y="19710"/>
                  <a:pt x="3240" y="19700"/>
                </a:cubicBezTo>
                <a:cubicBezTo>
                  <a:pt x="3272" y="19693"/>
                  <a:pt x="3307" y="19705"/>
                  <a:pt x="3321" y="19723"/>
                </a:cubicBezTo>
                <a:cubicBezTo>
                  <a:pt x="3335" y="19742"/>
                  <a:pt x="3368" y="19738"/>
                  <a:pt x="3395" y="19723"/>
                </a:cubicBezTo>
                <a:cubicBezTo>
                  <a:pt x="3421" y="19709"/>
                  <a:pt x="3470" y="19721"/>
                  <a:pt x="3500" y="19746"/>
                </a:cubicBezTo>
                <a:cubicBezTo>
                  <a:pt x="3543" y="19782"/>
                  <a:pt x="3552" y="19814"/>
                  <a:pt x="3542" y="19891"/>
                </a:cubicBezTo>
                <a:cubicBezTo>
                  <a:pt x="3534" y="19957"/>
                  <a:pt x="3543" y="20008"/>
                  <a:pt x="3567" y="20037"/>
                </a:cubicBezTo>
                <a:cubicBezTo>
                  <a:pt x="3597" y="20073"/>
                  <a:pt x="3597" y="20092"/>
                  <a:pt x="3574" y="20151"/>
                </a:cubicBezTo>
                <a:cubicBezTo>
                  <a:pt x="3550" y="20214"/>
                  <a:pt x="3555" y="20217"/>
                  <a:pt x="3616" y="20197"/>
                </a:cubicBezTo>
                <a:cubicBezTo>
                  <a:pt x="3676" y="20178"/>
                  <a:pt x="3691" y="20188"/>
                  <a:pt x="3711" y="20289"/>
                </a:cubicBezTo>
                <a:cubicBezTo>
                  <a:pt x="3724" y="20353"/>
                  <a:pt x="3745" y="20424"/>
                  <a:pt x="3757" y="20442"/>
                </a:cubicBezTo>
                <a:cubicBezTo>
                  <a:pt x="3781" y="20479"/>
                  <a:pt x="3894" y="20439"/>
                  <a:pt x="3929" y="20380"/>
                </a:cubicBezTo>
                <a:cubicBezTo>
                  <a:pt x="3944" y="20355"/>
                  <a:pt x="3965" y="20355"/>
                  <a:pt x="3989" y="20380"/>
                </a:cubicBezTo>
                <a:cubicBezTo>
                  <a:pt x="4010" y="20404"/>
                  <a:pt x="4071" y="20451"/>
                  <a:pt x="4122" y="20487"/>
                </a:cubicBezTo>
                <a:cubicBezTo>
                  <a:pt x="4211" y="20550"/>
                  <a:pt x="4216" y="20565"/>
                  <a:pt x="4221" y="20732"/>
                </a:cubicBezTo>
                <a:cubicBezTo>
                  <a:pt x="4223" y="20830"/>
                  <a:pt x="4227" y="20939"/>
                  <a:pt x="4228" y="20976"/>
                </a:cubicBezTo>
                <a:cubicBezTo>
                  <a:pt x="4229" y="21014"/>
                  <a:pt x="4254" y="21075"/>
                  <a:pt x="4284" y="21106"/>
                </a:cubicBezTo>
                <a:cubicBezTo>
                  <a:pt x="4350" y="21174"/>
                  <a:pt x="4379" y="21175"/>
                  <a:pt x="4361" y="21114"/>
                </a:cubicBezTo>
                <a:cubicBezTo>
                  <a:pt x="4346" y="21059"/>
                  <a:pt x="4452" y="20966"/>
                  <a:pt x="4491" y="20999"/>
                </a:cubicBezTo>
                <a:cubicBezTo>
                  <a:pt x="4507" y="21012"/>
                  <a:pt x="4519" y="21047"/>
                  <a:pt x="4519" y="21083"/>
                </a:cubicBezTo>
                <a:cubicBezTo>
                  <a:pt x="4519" y="21120"/>
                  <a:pt x="4531" y="21165"/>
                  <a:pt x="4544" y="21183"/>
                </a:cubicBezTo>
                <a:cubicBezTo>
                  <a:pt x="4559" y="21203"/>
                  <a:pt x="4560" y="21200"/>
                  <a:pt x="4551" y="21168"/>
                </a:cubicBezTo>
                <a:cubicBezTo>
                  <a:pt x="4526" y="21081"/>
                  <a:pt x="4607" y="21044"/>
                  <a:pt x="4635" y="21129"/>
                </a:cubicBezTo>
                <a:cubicBezTo>
                  <a:pt x="4668" y="21225"/>
                  <a:pt x="4700" y="21224"/>
                  <a:pt x="4716" y="21129"/>
                </a:cubicBezTo>
                <a:cubicBezTo>
                  <a:pt x="4727" y="21071"/>
                  <a:pt x="4734" y="21070"/>
                  <a:pt x="4758" y="21114"/>
                </a:cubicBezTo>
                <a:cubicBezTo>
                  <a:pt x="4775" y="21144"/>
                  <a:pt x="4800" y="21163"/>
                  <a:pt x="4815" y="21152"/>
                </a:cubicBezTo>
                <a:cubicBezTo>
                  <a:pt x="4829" y="21142"/>
                  <a:pt x="4864" y="21155"/>
                  <a:pt x="4889" y="21183"/>
                </a:cubicBezTo>
                <a:cubicBezTo>
                  <a:pt x="4946" y="21248"/>
                  <a:pt x="5047" y="21504"/>
                  <a:pt x="5029" y="21542"/>
                </a:cubicBezTo>
                <a:cubicBezTo>
                  <a:pt x="5002" y="21600"/>
                  <a:pt x="5075" y="21560"/>
                  <a:pt x="5113" y="21496"/>
                </a:cubicBezTo>
                <a:cubicBezTo>
                  <a:pt x="5135" y="21460"/>
                  <a:pt x="5161" y="21446"/>
                  <a:pt x="5170" y="21458"/>
                </a:cubicBezTo>
                <a:cubicBezTo>
                  <a:pt x="5179" y="21470"/>
                  <a:pt x="5174" y="21402"/>
                  <a:pt x="5163" y="21313"/>
                </a:cubicBezTo>
                <a:cubicBezTo>
                  <a:pt x="5149" y="21204"/>
                  <a:pt x="5152" y="21136"/>
                  <a:pt x="5166" y="21099"/>
                </a:cubicBezTo>
                <a:cubicBezTo>
                  <a:pt x="5193" y="21028"/>
                  <a:pt x="5053" y="20773"/>
                  <a:pt x="5015" y="20824"/>
                </a:cubicBezTo>
                <a:cubicBezTo>
                  <a:pt x="4977" y="20875"/>
                  <a:pt x="4880" y="20890"/>
                  <a:pt x="4867" y="20847"/>
                </a:cubicBezTo>
                <a:cubicBezTo>
                  <a:pt x="4861" y="20825"/>
                  <a:pt x="4853" y="20742"/>
                  <a:pt x="4850" y="20663"/>
                </a:cubicBezTo>
                <a:cubicBezTo>
                  <a:pt x="4845" y="20524"/>
                  <a:pt x="4841" y="20526"/>
                  <a:pt x="4741" y="20526"/>
                </a:cubicBezTo>
                <a:cubicBezTo>
                  <a:pt x="4669" y="20526"/>
                  <a:pt x="4632" y="20548"/>
                  <a:pt x="4614" y="20602"/>
                </a:cubicBezTo>
                <a:cubicBezTo>
                  <a:pt x="4591" y="20672"/>
                  <a:pt x="4584" y="20664"/>
                  <a:pt x="4562" y="20571"/>
                </a:cubicBezTo>
                <a:cubicBezTo>
                  <a:pt x="4548" y="20516"/>
                  <a:pt x="4516" y="20457"/>
                  <a:pt x="4488" y="20434"/>
                </a:cubicBezTo>
                <a:cubicBezTo>
                  <a:pt x="4421" y="20379"/>
                  <a:pt x="4424" y="20311"/>
                  <a:pt x="4495" y="20228"/>
                </a:cubicBezTo>
                <a:cubicBezTo>
                  <a:pt x="4526" y="20190"/>
                  <a:pt x="4537" y="20160"/>
                  <a:pt x="4523" y="20159"/>
                </a:cubicBezTo>
                <a:cubicBezTo>
                  <a:pt x="4509" y="20158"/>
                  <a:pt x="4483" y="20075"/>
                  <a:pt x="4463" y="19975"/>
                </a:cubicBezTo>
                <a:cubicBezTo>
                  <a:pt x="4437" y="19842"/>
                  <a:pt x="4413" y="19800"/>
                  <a:pt x="4379" y="19800"/>
                </a:cubicBezTo>
                <a:cubicBezTo>
                  <a:pt x="4353" y="19800"/>
                  <a:pt x="4330" y="19813"/>
                  <a:pt x="4323" y="19838"/>
                </a:cubicBezTo>
                <a:cubicBezTo>
                  <a:pt x="4315" y="19863"/>
                  <a:pt x="4289" y="19884"/>
                  <a:pt x="4266" y="19884"/>
                </a:cubicBezTo>
                <a:cubicBezTo>
                  <a:pt x="4238" y="19884"/>
                  <a:pt x="4227" y="19914"/>
                  <a:pt x="4231" y="19968"/>
                </a:cubicBezTo>
                <a:cubicBezTo>
                  <a:pt x="4236" y="20024"/>
                  <a:pt x="4222" y="20044"/>
                  <a:pt x="4189" y="20044"/>
                </a:cubicBezTo>
                <a:cubicBezTo>
                  <a:pt x="4163" y="20044"/>
                  <a:pt x="4144" y="20023"/>
                  <a:pt x="4143" y="19998"/>
                </a:cubicBezTo>
                <a:cubicBezTo>
                  <a:pt x="4143" y="19973"/>
                  <a:pt x="4123" y="19940"/>
                  <a:pt x="4101" y="19922"/>
                </a:cubicBezTo>
                <a:cubicBezTo>
                  <a:pt x="4073" y="19900"/>
                  <a:pt x="4064" y="19863"/>
                  <a:pt x="4073" y="19807"/>
                </a:cubicBezTo>
                <a:cubicBezTo>
                  <a:pt x="4086" y="19730"/>
                  <a:pt x="4086" y="19729"/>
                  <a:pt x="4045" y="19807"/>
                </a:cubicBezTo>
                <a:cubicBezTo>
                  <a:pt x="4012" y="19869"/>
                  <a:pt x="3993" y="19879"/>
                  <a:pt x="3964" y="19846"/>
                </a:cubicBezTo>
                <a:cubicBezTo>
                  <a:pt x="3943" y="19821"/>
                  <a:pt x="3908" y="19791"/>
                  <a:pt x="3887" y="19777"/>
                </a:cubicBezTo>
                <a:cubicBezTo>
                  <a:pt x="3864" y="19761"/>
                  <a:pt x="3852" y="19723"/>
                  <a:pt x="3859" y="19685"/>
                </a:cubicBezTo>
                <a:cubicBezTo>
                  <a:pt x="3866" y="19643"/>
                  <a:pt x="3853" y="19618"/>
                  <a:pt x="3823" y="19609"/>
                </a:cubicBezTo>
                <a:cubicBezTo>
                  <a:pt x="3754" y="19587"/>
                  <a:pt x="3749" y="19401"/>
                  <a:pt x="3816" y="19334"/>
                </a:cubicBezTo>
                <a:cubicBezTo>
                  <a:pt x="3846" y="19304"/>
                  <a:pt x="3873" y="19264"/>
                  <a:pt x="3873" y="19242"/>
                </a:cubicBezTo>
                <a:cubicBezTo>
                  <a:pt x="3873" y="19171"/>
                  <a:pt x="3810" y="19145"/>
                  <a:pt x="3778" y="19204"/>
                </a:cubicBezTo>
                <a:cubicBezTo>
                  <a:pt x="3753" y="19248"/>
                  <a:pt x="3734" y="19252"/>
                  <a:pt x="3693" y="19211"/>
                </a:cubicBezTo>
                <a:cubicBezTo>
                  <a:pt x="3642" y="19160"/>
                  <a:pt x="3639" y="19066"/>
                  <a:pt x="3690" y="19066"/>
                </a:cubicBezTo>
                <a:cubicBezTo>
                  <a:pt x="3704" y="19066"/>
                  <a:pt x="3728" y="19044"/>
                  <a:pt x="3743" y="19013"/>
                </a:cubicBezTo>
                <a:cubicBezTo>
                  <a:pt x="3785" y="18921"/>
                  <a:pt x="4034" y="18851"/>
                  <a:pt x="4182" y="18890"/>
                </a:cubicBezTo>
                <a:cubicBezTo>
                  <a:pt x="4255" y="18910"/>
                  <a:pt x="4329" y="18918"/>
                  <a:pt x="4344" y="18906"/>
                </a:cubicBezTo>
                <a:cubicBezTo>
                  <a:pt x="4358" y="18893"/>
                  <a:pt x="4375" y="18902"/>
                  <a:pt x="4382" y="18928"/>
                </a:cubicBezTo>
                <a:cubicBezTo>
                  <a:pt x="4405" y="19010"/>
                  <a:pt x="4435" y="18987"/>
                  <a:pt x="4456" y="18867"/>
                </a:cubicBezTo>
                <a:cubicBezTo>
                  <a:pt x="4480" y="18729"/>
                  <a:pt x="4536" y="18715"/>
                  <a:pt x="4558" y="18844"/>
                </a:cubicBezTo>
                <a:cubicBezTo>
                  <a:pt x="4573" y="18930"/>
                  <a:pt x="4576" y="18932"/>
                  <a:pt x="4600" y="18867"/>
                </a:cubicBezTo>
                <a:cubicBezTo>
                  <a:pt x="4617" y="18825"/>
                  <a:pt x="4662" y="18799"/>
                  <a:pt x="4709" y="18799"/>
                </a:cubicBezTo>
                <a:cubicBezTo>
                  <a:pt x="4753" y="18799"/>
                  <a:pt x="4796" y="18774"/>
                  <a:pt x="4804" y="18745"/>
                </a:cubicBezTo>
                <a:cubicBezTo>
                  <a:pt x="4814" y="18709"/>
                  <a:pt x="4827" y="18719"/>
                  <a:pt x="4846" y="18776"/>
                </a:cubicBezTo>
                <a:cubicBezTo>
                  <a:pt x="4872" y="18853"/>
                  <a:pt x="4877" y="18848"/>
                  <a:pt x="4917" y="18745"/>
                </a:cubicBezTo>
                <a:lnTo>
                  <a:pt x="4959" y="18638"/>
                </a:lnTo>
                <a:lnTo>
                  <a:pt x="4969" y="18737"/>
                </a:lnTo>
                <a:cubicBezTo>
                  <a:pt x="4977" y="18795"/>
                  <a:pt x="4995" y="18827"/>
                  <a:pt x="5012" y="18814"/>
                </a:cubicBezTo>
                <a:cubicBezTo>
                  <a:pt x="5027" y="18801"/>
                  <a:pt x="5051" y="18835"/>
                  <a:pt x="5064" y="18890"/>
                </a:cubicBezTo>
                <a:cubicBezTo>
                  <a:pt x="5085" y="18976"/>
                  <a:pt x="5102" y="18986"/>
                  <a:pt x="5180" y="18967"/>
                </a:cubicBezTo>
                <a:cubicBezTo>
                  <a:pt x="5246" y="18951"/>
                  <a:pt x="5278" y="18964"/>
                  <a:pt x="5296" y="19013"/>
                </a:cubicBezTo>
                <a:cubicBezTo>
                  <a:pt x="5326" y="19092"/>
                  <a:pt x="5321" y="19333"/>
                  <a:pt x="5286" y="19425"/>
                </a:cubicBezTo>
                <a:cubicBezTo>
                  <a:pt x="5266" y="19477"/>
                  <a:pt x="5272" y="19482"/>
                  <a:pt x="5310" y="19456"/>
                </a:cubicBezTo>
                <a:cubicBezTo>
                  <a:pt x="5343" y="19433"/>
                  <a:pt x="5372" y="19454"/>
                  <a:pt x="5409" y="19517"/>
                </a:cubicBezTo>
                <a:cubicBezTo>
                  <a:pt x="5456" y="19597"/>
                  <a:pt x="5469" y="19603"/>
                  <a:pt x="5518" y="19547"/>
                </a:cubicBezTo>
                <a:cubicBezTo>
                  <a:pt x="5581" y="19476"/>
                  <a:pt x="5606" y="19492"/>
                  <a:pt x="5606" y="19609"/>
                </a:cubicBezTo>
                <a:cubicBezTo>
                  <a:pt x="5606" y="19674"/>
                  <a:pt x="5623" y="19690"/>
                  <a:pt x="5697" y="19693"/>
                </a:cubicBezTo>
                <a:cubicBezTo>
                  <a:pt x="5827" y="19697"/>
                  <a:pt x="5897" y="19812"/>
                  <a:pt x="5897" y="20014"/>
                </a:cubicBezTo>
                <a:cubicBezTo>
                  <a:pt x="5897" y="20151"/>
                  <a:pt x="5902" y="20162"/>
                  <a:pt x="5929" y="20113"/>
                </a:cubicBezTo>
                <a:cubicBezTo>
                  <a:pt x="5972" y="20035"/>
                  <a:pt x="6059" y="20188"/>
                  <a:pt x="6024" y="20281"/>
                </a:cubicBezTo>
                <a:cubicBezTo>
                  <a:pt x="6011" y="20314"/>
                  <a:pt x="6006" y="20362"/>
                  <a:pt x="6013" y="20388"/>
                </a:cubicBezTo>
                <a:cubicBezTo>
                  <a:pt x="6029" y="20442"/>
                  <a:pt x="6134" y="20446"/>
                  <a:pt x="6157" y="20396"/>
                </a:cubicBezTo>
                <a:cubicBezTo>
                  <a:pt x="6182" y="20343"/>
                  <a:pt x="6354" y="20338"/>
                  <a:pt x="6368" y="20388"/>
                </a:cubicBezTo>
                <a:cubicBezTo>
                  <a:pt x="6375" y="20413"/>
                  <a:pt x="6402" y="20434"/>
                  <a:pt x="6428" y="20434"/>
                </a:cubicBezTo>
                <a:cubicBezTo>
                  <a:pt x="6454" y="20434"/>
                  <a:pt x="6496" y="20469"/>
                  <a:pt x="6516" y="20518"/>
                </a:cubicBezTo>
                <a:cubicBezTo>
                  <a:pt x="6536" y="20567"/>
                  <a:pt x="6572" y="20607"/>
                  <a:pt x="6597" y="20602"/>
                </a:cubicBezTo>
                <a:cubicBezTo>
                  <a:pt x="6635" y="20594"/>
                  <a:pt x="6639" y="20614"/>
                  <a:pt x="6635" y="20740"/>
                </a:cubicBezTo>
                <a:cubicBezTo>
                  <a:pt x="6632" y="20859"/>
                  <a:pt x="6640" y="20885"/>
                  <a:pt x="6674" y="20885"/>
                </a:cubicBezTo>
                <a:cubicBezTo>
                  <a:pt x="6697" y="20885"/>
                  <a:pt x="6709" y="20864"/>
                  <a:pt x="6702" y="20839"/>
                </a:cubicBezTo>
                <a:cubicBezTo>
                  <a:pt x="6678" y="20753"/>
                  <a:pt x="6714" y="20708"/>
                  <a:pt x="6776" y="20747"/>
                </a:cubicBezTo>
                <a:cubicBezTo>
                  <a:pt x="6860" y="20799"/>
                  <a:pt x="6902" y="20697"/>
                  <a:pt x="6850" y="20571"/>
                </a:cubicBezTo>
                <a:cubicBezTo>
                  <a:pt x="6827" y="20515"/>
                  <a:pt x="6825" y="20476"/>
                  <a:pt x="6839" y="20457"/>
                </a:cubicBezTo>
                <a:cubicBezTo>
                  <a:pt x="6883" y="20398"/>
                  <a:pt x="6859" y="20311"/>
                  <a:pt x="6780" y="20235"/>
                </a:cubicBezTo>
                <a:cubicBezTo>
                  <a:pt x="6736" y="20193"/>
                  <a:pt x="6685" y="20159"/>
                  <a:pt x="6667" y="20159"/>
                </a:cubicBezTo>
                <a:cubicBezTo>
                  <a:pt x="6649" y="20159"/>
                  <a:pt x="6614" y="20116"/>
                  <a:pt x="6593" y="20059"/>
                </a:cubicBezTo>
                <a:cubicBezTo>
                  <a:pt x="6572" y="20003"/>
                  <a:pt x="6531" y="19950"/>
                  <a:pt x="6498" y="19945"/>
                </a:cubicBezTo>
                <a:cubicBezTo>
                  <a:pt x="6419" y="19931"/>
                  <a:pt x="6398" y="19900"/>
                  <a:pt x="6414" y="19807"/>
                </a:cubicBezTo>
                <a:cubicBezTo>
                  <a:pt x="6426" y="19736"/>
                  <a:pt x="6425" y="19732"/>
                  <a:pt x="6386" y="19807"/>
                </a:cubicBezTo>
                <a:cubicBezTo>
                  <a:pt x="6358" y="19861"/>
                  <a:pt x="6339" y="19877"/>
                  <a:pt x="6330" y="19846"/>
                </a:cubicBezTo>
                <a:cubicBezTo>
                  <a:pt x="6322" y="19819"/>
                  <a:pt x="6293" y="19800"/>
                  <a:pt x="6266" y="19800"/>
                </a:cubicBezTo>
                <a:cubicBezTo>
                  <a:pt x="6213" y="19800"/>
                  <a:pt x="6094" y="19681"/>
                  <a:pt x="6073" y="19609"/>
                </a:cubicBezTo>
                <a:cubicBezTo>
                  <a:pt x="6066" y="19583"/>
                  <a:pt x="6072" y="19543"/>
                  <a:pt x="6084" y="19517"/>
                </a:cubicBezTo>
                <a:cubicBezTo>
                  <a:pt x="6099" y="19484"/>
                  <a:pt x="6093" y="19435"/>
                  <a:pt x="6070" y="19356"/>
                </a:cubicBezTo>
                <a:cubicBezTo>
                  <a:pt x="6037" y="19249"/>
                  <a:pt x="6039" y="19239"/>
                  <a:pt x="6087" y="19158"/>
                </a:cubicBezTo>
                <a:cubicBezTo>
                  <a:pt x="6115" y="19111"/>
                  <a:pt x="6150" y="19078"/>
                  <a:pt x="6164" y="19089"/>
                </a:cubicBezTo>
                <a:cubicBezTo>
                  <a:pt x="6196" y="19114"/>
                  <a:pt x="6199" y="19039"/>
                  <a:pt x="6168" y="18997"/>
                </a:cubicBezTo>
                <a:cubicBezTo>
                  <a:pt x="6153" y="18977"/>
                  <a:pt x="6156" y="18955"/>
                  <a:pt x="6171" y="18913"/>
                </a:cubicBezTo>
                <a:cubicBezTo>
                  <a:pt x="6186" y="18875"/>
                  <a:pt x="6185" y="18839"/>
                  <a:pt x="6171" y="18822"/>
                </a:cubicBezTo>
                <a:cubicBezTo>
                  <a:pt x="6160" y="18806"/>
                  <a:pt x="6147" y="18819"/>
                  <a:pt x="6140" y="18844"/>
                </a:cubicBezTo>
                <a:cubicBezTo>
                  <a:pt x="6133" y="18870"/>
                  <a:pt x="6081" y="18890"/>
                  <a:pt x="6027" y="18890"/>
                </a:cubicBezTo>
                <a:cubicBezTo>
                  <a:pt x="5955" y="18890"/>
                  <a:pt x="5922" y="18912"/>
                  <a:pt x="5904" y="18974"/>
                </a:cubicBezTo>
                <a:cubicBezTo>
                  <a:pt x="5877" y="19069"/>
                  <a:pt x="5706" y="19184"/>
                  <a:pt x="5669" y="19135"/>
                </a:cubicBezTo>
                <a:cubicBezTo>
                  <a:pt x="5656" y="19117"/>
                  <a:pt x="5649" y="19077"/>
                  <a:pt x="5655" y="19043"/>
                </a:cubicBezTo>
                <a:cubicBezTo>
                  <a:pt x="5662" y="19004"/>
                  <a:pt x="5648" y="18976"/>
                  <a:pt x="5613" y="18967"/>
                </a:cubicBezTo>
                <a:cubicBezTo>
                  <a:pt x="5549" y="18950"/>
                  <a:pt x="5503" y="18822"/>
                  <a:pt x="5535" y="18753"/>
                </a:cubicBezTo>
                <a:cubicBezTo>
                  <a:pt x="5547" y="18728"/>
                  <a:pt x="5650" y="18702"/>
                  <a:pt x="5767" y="18699"/>
                </a:cubicBezTo>
                <a:cubicBezTo>
                  <a:pt x="5885" y="18696"/>
                  <a:pt x="5989" y="18676"/>
                  <a:pt x="5996" y="18653"/>
                </a:cubicBezTo>
                <a:cubicBezTo>
                  <a:pt x="6002" y="18631"/>
                  <a:pt x="6045" y="18615"/>
                  <a:pt x="6091" y="18615"/>
                </a:cubicBezTo>
                <a:cubicBezTo>
                  <a:pt x="6138" y="18615"/>
                  <a:pt x="6168" y="18594"/>
                  <a:pt x="6161" y="18569"/>
                </a:cubicBezTo>
                <a:cubicBezTo>
                  <a:pt x="6144" y="18510"/>
                  <a:pt x="6219" y="18432"/>
                  <a:pt x="6291" y="18432"/>
                </a:cubicBezTo>
                <a:cubicBezTo>
                  <a:pt x="6324" y="18432"/>
                  <a:pt x="6400" y="18406"/>
                  <a:pt x="6463" y="18371"/>
                </a:cubicBezTo>
                <a:cubicBezTo>
                  <a:pt x="6531" y="18333"/>
                  <a:pt x="6736" y="18300"/>
                  <a:pt x="6969" y="18287"/>
                </a:cubicBezTo>
                <a:cubicBezTo>
                  <a:pt x="7186" y="18274"/>
                  <a:pt x="7368" y="18254"/>
                  <a:pt x="7374" y="18241"/>
                </a:cubicBezTo>
                <a:cubicBezTo>
                  <a:pt x="7380" y="18228"/>
                  <a:pt x="7411" y="18228"/>
                  <a:pt x="7444" y="18248"/>
                </a:cubicBezTo>
                <a:cubicBezTo>
                  <a:pt x="7477" y="18269"/>
                  <a:pt x="7511" y="18278"/>
                  <a:pt x="7518" y="18264"/>
                </a:cubicBezTo>
                <a:cubicBezTo>
                  <a:pt x="7524" y="18249"/>
                  <a:pt x="7605" y="18238"/>
                  <a:pt x="7697" y="18241"/>
                </a:cubicBezTo>
                <a:cubicBezTo>
                  <a:pt x="7789" y="18243"/>
                  <a:pt x="7866" y="18225"/>
                  <a:pt x="7873" y="18203"/>
                </a:cubicBezTo>
                <a:cubicBezTo>
                  <a:pt x="7879" y="18179"/>
                  <a:pt x="7902" y="18186"/>
                  <a:pt x="7925" y="18218"/>
                </a:cubicBezTo>
                <a:cubicBezTo>
                  <a:pt x="7956" y="18260"/>
                  <a:pt x="7978" y="18264"/>
                  <a:pt x="8006" y="18225"/>
                </a:cubicBezTo>
                <a:cubicBezTo>
                  <a:pt x="8031" y="18192"/>
                  <a:pt x="8057" y="18182"/>
                  <a:pt x="8080" y="18210"/>
                </a:cubicBezTo>
                <a:cubicBezTo>
                  <a:pt x="8100" y="18234"/>
                  <a:pt x="8126" y="18244"/>
                  <a:pt x="8140" y="18225"/>
                </a:cubicBezTo>
                <a:cubicBezTo>
                  <a:pt x="8205" y="18138"/>
                  <a:pt x="8389" y="18113"/>
                  <a:pt x="8442" y="18187"/>
                </a:cubicBezTo>
                <a:cubicBezTo>
                  <a:pt x="8501" y="18270"/>
                  <a:pt x="8607" y="18269"/>
                  <a:pt x="8621" y="18187"/>
                </a:cubicBezTo>
                <a:cubicBezTo>
                  <a:pt x="8634" y="18117"/>
                  <a:pt x="8777" y="18136"/>
                  <a:pt x="8811" y="18210"/>
                </a:cubicBezTo>
                <a:cubicBezTo>
                  <a:pt x="8838" y="18267"/>
                  <a:pt x="8964" y="18260"/>
                  <a:pt x="8980" y="18203"/>
                </a:cubicBezTo>
                <a:cubicBezTo>
                  <a:pt x="8987" y="18178"/>
                  <a:pt x="9044" y="18170"/>
                  <a:pt x="9107" y="18180"/>
                </a:cubicBezTo>
                <a:cubicBezTo>
                  <a:pt x="9203" y="18195"/>
                  <a:pt x="9220" y="18182"/>
                  <a:pt x="9216" y="18118"/>
                </a:cubicBezTo>
                <a:cubicBezTo>
                  <a:pt x="9208" y="18017"/>
                  <a:pt x="9291" y="17999"/>
                  <a:pt x="9349" y="18088"/>
                </a:cubicBezTo>
                <a:cubicBezTo>
                  <a:pt x="9388" y="18147"/>
                  <a:pt x="9400" y="18151"/>
                  <a:pt x="9419" y="18096"/>
                </a:cubicBezTo>
                <a:cubicBezTo>
                  <a:pt x="9448" y="18015"/>
                  <a:pt x="9590" y="18069"/>
                  <a:pt x="9581" y="18157"/>
                </a:cubicBezTo>
                <a:cubicBezTo>
                  <a:pt x="9578" y="18188"/>
                  <a:pt x="9587" y="18206"/>
                  <a:pt x="9602" y="18195"/>
                </a:cubicBezTo>
                <a:cubicBezTo>
                  <a:pt x="9617" y="18184"/>
                  <a:pt x="9630" y="18146"/>
                  <a:pt x="9630" y="18111"/>
                </a:cubicBezTo>
                <a:cubicBezTo>
                  <a:pt x="9630" y="18064"/>
                  <a:pt x="9663" y="18044"/>
                  <a:pt x="9750" y="18034"/>
                </a:cubicBezTo>
                <a:cubicBezTo>
                  <a:pt x="9880" y="18020"/>
                  <a:pt x="9961" y="18085"/>
                  <a:pt x="9943" y="18187"/>
                </a:cubicBezTo>
                <a:cubicBezTo>
                  <a:pt x="9924" y="18297"/>
                  <a:pt x="10171" y="18272"/>
                  <a:pt x="10245" y="18157"/>
                </a:cubicBezTo>
                <a:lnTo>
                  <a:pt x="10305" y="18065"/>
                </a:lnTo>
                <a:lnTo>
                  <a:pt x="10330" y="18157"/>
                </a:lnTo>
                <a:cubicBezTo>
                  <a:pt x="10352" y="18246"/>
                  <a:pt x="10368" y="18248"/>
                  <a:pt x="10917" y="18248"/>
                </a:cubicBezTo>
                <a:cubicBezTo>
                  <a:pt x="11389" y="18248"/>
                  <a:pt x="11493" y="18243"/>
                  <a:pt x="11521" y="18187"/>
                </a:cubicBezTo>
                <a:cubicBezTo>
                  <a:pt x="11546" y="18138"/>
                  <a:pt x="11571" y="18128"/>
                  <a:pt x="11616" y="18157"/>
                </a:cubicBezTo>
                <a:cubicBezTo>
                  <a:pt x="11651" y="18178"/>
                  <a:pt x="11724" y="18182"/>
                  <a:pt x="11778" y="18164"/>
                </a:cubicBezTo>
                <a:cubicBezTo>
                  <a:pt x="11832" y="18146"/>
                  <a:pt x="11881" y="18150"/>
                  <a:pt x="11887" y="18172"/>
                </a:cubicBezTo>
                <a:cubicBezTo>
                  <a:pt x="11893" y="18194"/>
                  <a:pt x="11909" y="18197"/>
                  <a:pt x="11922" y="18180"/>
                </a:cubicBezTo>
                <a:cubicBezTo>
                  <a:pt x="11956" y="18135"/>
                  <a:pt x="12043" y="18129"/>
                  <a:pt x="12056" y="18172"/>
                </a:cubicBezTo>
                <a:cubicBezTo>
                  <a:pt x="12061" y="18192"/>
                  <a:pt x="12074" y="18193"/>
                  <a:pt x="12084" y="18180"/>
                </a:cubicBezTo>
                <a:cubicBezTo>
                  <a:pt x="12094" y="18166"/>
                  <a:pt x="12108" y="18177"/>
                  <a:pt x="12115" y="18203"/>
                </a:cubicBezTo>
                <a:cubicBezTo>
                  <a:pt x="12137" y="18279"/>
                  <a:pt x="12493" y="18267"/>
                  <a:pt x="12523" y="18187"/>
                </a:cubicBezTo>
                <a:cubicBezTo>
                  <a:pt x="12541" y="18140"/>
                  <a:pt x="12560" y="18126"/>
                  <a:pt x="12586" y="18157"/>
                </a:cubicBezTo>
                <a:cubicBezTo>
                  <a:pt x="12607" y="18180"/>
                  <a:pt x="12629" y="18187"/>
                  <a:pt x="12636" y="18172"/>
                </a:cubicBezTo>
                <a:cubicBezTo>
                  <a:pt x="12643" y="18157"/>
                  <a:pt x="12679" y="18144"/>
                  <a:pt x="12720" y="18134"/>
                </a:cubicBezTo>
                <a:cubicBezTo>
                  <a:pt x="12773" y="18121"/>
                  <a:pt x="12799" y="18130"/>
                  <a:pt x="12808" y="18180"/>
                </a:cubicBezTo>
                <a:cubicBezTo>
                  <a:pt x="12818" y="18235"/>
                  <a:pt x="12861" y="18248"/>
                  <a:pt x="13033" y="18248"/>
                </a:cubicBezTo>
                <a:cubicBezTo>
                  <a:pt x="13150" y="18248"/>
                  <a:pt x="13254" y="18233"/>
                  <a:pt x="13265" y="18210"/>
                </a:cubicBezTo>
                <a:cubicBezTo>
                  <a:pt x="13297" y="18142"/>
                  <a:pt x="13475" y="18128"/>
                  <a:pt x="13469" y="18195"/>
                </a:cubicBezTo>
                <a:cubicBezTo>
                  <a:pt x="13461" y="18273"/>
                  <a:pt x="13567" y="18261"/>
                  <a:pt x="13616" y="18180"/>
                </a:cubicBezTo>
                <a:cubicBezTo>
                  <a:pt x="13638" y="18144"/>
                  <a:pt x="13667" y="18132"/>
                  <a:pt x="13680" y="18149"/>
                </a:cubicBezTo>
                <a:cubicBezTo>
                  <a:pt x="13715" y="18197"/>
                  <a:pt x="13767" y="18205"/>
                  <a:pt x="14073" y="18225"/>
                </a:cubicBezTo>
                <a:cubicBezTo>
                  <a:pt x="14236" y="18236"/>
                  <a:pt x="14365" y="18226"/>
                  <a:pt x="14372" y="18203"/>
                </a:cubicBezTo>
                <a:cubicBezTo>
                  <a:pt x="14379" y="18179"/>
                  <a:pt x="14409" y="18199"/>
                  <a:pt x="14439" y="18241"/>
                </a:cubicBezTo>
                <a:cubicBezTo>
                  <a:pt x="14483" y="18303"/>
                  <a:pt x="14538" y="18311"/>
                  <a:pt x="14741" y="18302"/>
                </a:cubicBezTo>
                <a:cubicBezTo>
                  <a:pt x="14954" y="18293"/>
                  <a:pt x="15003" y="18310"/>
                  <a:pt x="15093" y="18394"/>
                </a:cubicBezTo>
                <a:cubicBezTo>
                  <a:pt x="15150" y="18447"/>
                  <a:pt x="15211" y="18525"/>
                  <a:pt x="15230" y="18569"/>
                </a:cubicBezTo>
                <a:cubicBezTo>
                  <a:pt x="15258" y="18636"/>
                  <a:pt x="15287" y="18641"/>
                  <a:pt x="15405" y="18623"/>
                </a:cubicBezTo>
                <a:cubicBezTo>
                  <a:pt x="15547" y="18601"/>
                  <a:pt x="15652" y="18663"/>
                  <a:pt x="15627" y="18753"/>
                </a:cubicBezTo>
                <a:cubicBezTo>
                  <a:pt x="15620" y="18778"/>
                  <a:pt x="15663" y="18799"/>
                  <a:pt x="15736" y="18799"/>
                </a:cubicBezTo>
                <a:cubicBezTo>
                  <a:pt x="15844" y="18799"/>
                  <a:pt x="15863" y="18783"/>
                  <a:pt x="15873" y="18699"/>
                </a:cubicBezTo>
                <a:cubicBezTo>
                  <a:pt x="15889" y="18567"/>
                  <a:pt x="15929" y="18640"/>
                  <a:pt x="15929" y="18799"/>
                </a:cubicBezTo>
                <a:cubicBezTo>
                  <a:pt x="15929" y="18941"/>
                  <a:pt x="15818" y="19182"/>
                  <a:pt x="15771" y="19142"/>
                </a:cubicBezTo>
                <a:cubicBezTo>
                  <a:pt x="15757" y="19130"/>
                  <a:pt x="15742" y="19160"/>
                  <a:pt x="15736" y="19211"/>
                </a:cubicBezTo>
                <a:cubicBezTo>
                  <a:pt x="15722" y="19327"/>
                  <a:pt x="15678" y="19276"/>
                  <a:pt x="15676" y="19142"/>
                </a:cubicBezTo>
                <a:cubicBezTo>
                  <a:pt x="15675" y="19044"/>
                  <a:pt x="15674" y="19046"/>
                  <a:pt x="15655" y="19150"/>
                </a:cubicBezTo>
                <a:cubicBezTo>
                  <a:pt x="15643" y="19213"/>
                  <a:pt x="15627" y="19246"/>
                  <a:pt x="15613" y="19227"/>
                </a:cubicBezTo>
                <a:cubicBezTo>
                  <a:pt x="15596" y="19204"/>
                  <a:pt x="15592" y="19229"/>
                  <a:pt x="15599" y="19311"/>
                </a:cubicBezTo>
                <a:cubicBezTo>
                  <a:pt x="15612" y="19465"/>
                  <a:pt x="15501" y="19711"/>
                  <a:pt x="15427" y="19693"/>
                </a:cubicBezTo>
                <a:cubicBezTo>
                  <a:pt x="15387" y="19683"/>
                  <a:pt x="15378" y="19708"/>
                  <a:pt x="15377" y="19784"/>
                </a:cubicBezTo>
                <a:cubicBezTo>
                  <a:pt x="15377" y="19919"/>
                  <a:pt x="15355" y="19947"/>
                  <a:pt x="15307" y="19891"/>
                </a:cubicBezTo>
                <a:cubicBezTo>
                  <a:pt x="15276" y="19856"/>
                  <a:pt x="15250" y="19869"/>
                  <a:pt x="15191" y="19937"/>
                </a:cubicBezTo>
                <a:cubicBezTo>
                  <a:pt x="15106" y="20036"/>
                  <a:pt x="15063" y="20016"/>
                  <a:pt x="15079" y="19884"/>
                </a:cubicBezTo>
                <a:cubicBezTo>
                  <a:pt x="15085" y="19830"/>
                  <a:pt x="15080" y="19800"/>
                  <a:pt x="15061" y="19800"/>
                </a:cubicBezTo>
                <a:cubicBezTo>
                  <a:pt x="15045" y="19800"/>
                  <a:pt x="15034" y="19822"/>
                  <a:pt x="15036" y="19853"/>
                </a:cubicBezTo>
                <a:cubicBezTo>
                  <a:pt x="15040" y="19887"/>
                  <a:pt x="15012" y="19913"/>
                  <a:pt x="14970" y="19922"/>
                </a:cubicBezTo>
                <a:cubicBezTo>
                  <a:pt x="14907" y="19935"/>
                  <a:pt x="14905" y="19947"/>
                  <a:pt x="14938" y="19998"/>
                </a:cubicBezTo>
                <a:cubicBezTo>
                  <a:pt x="14974" y="20056"/>
                  <a:pt x="14961" y="20186"/>
                  <a:pt x="14924" y="20136"/>
                </a:cubicBezTo>
                <a:cubicBezTo>
                  <a:pt x="14913" y="20122"/>
                  <a:pt x="14906" y="20138"/>
                  <a:pt x="14906" y="20174"/>
                </a:cubicBezTo>
                <a:cubicBezTo>
                  <a:pt x="14906" y="20210"/>
                  <a:pt x="14922" y="20257"/>
                  <a:pt x="14941" y="20273"/>
                </a:cubicBezTo>
                <a:cubicBezTo>
                  <a:pt x="14985" y="20310"/>
                  <a:pt x="14946" y="20401"/>
                  <a:pt x="14885" y="20411"/>
                </a:cubicBezTo>
                <a:cubicBezTo>
                  <a:pt x="14863" y="20415"/>
                  <a:pt x="14834" y="20437"/>
                  <a:pt x="14818" y="20464"/>
                </a:cubicBezTo>
                <a:cubicBezTo>
                  <a:pt x="14790" y="20515"/>
                  <a:pt x="14781" y="20526"/>
                  <a:pt x="14734" y="20526"/>
                </a:cubicBezTo>
                <a:cubicBezTo>
                  <a:pt x="14718" y="20526"/>
                  <a:pt x="14706" y="20587"/>
                  <a:pt x="14706" y="20694"/>
                </a:cubicBezTo>
                <a:cubicBezTo>
                  <a:pt x="14706" y="20858"/>
                  <a:pt x="14710" y="20862"/>
                  <a:pt x="14780" y="20862"/>
                </a:cubicBezTo>
                <a:cubicBezTo>
                  <a:pt x="14828" y="20862"/>
                  <a:pt x="14850" y="20846"/>
                  <a:pt x="14847" y="20808"/>
                </a:cubicBezTo>
                <a:cubicBezTo>
                  <a:pt x="14839" y="20729"/>
                  <a:pt x="14902" y="20684"/>
                  <a:pt x="14931" y="20747"/>
                </a:cubicBezTo>
                <a:cubicBezTo>
                  <a:pt x="14961" y="20812"/>
                  <a:pt x="15127" y="20812"/>
                  <a:pt x="15145" y="20747"/>
                </a:cubicBezTo>
                <a:cubicBezTo>
                  <a:pt x="15153" y="20721"/>
                  <a:pt x="15175" y="20711"/>
                  <a:pt x="15191" y="20724"/>
                </a:cubicBezTo>
                <a:cubicBezTo>
                  <a:pt x="15211" y="20741"/>
                  <a:pt x="15219" y="20713"/>
                  <a:pt x="15219" y="20633"/>
                </a:cubicBezTo>
                <a:cubicBezTo>
                  <a:pt x="15219" y="20445"/>
                  <a:pt x="15255" y="20346"/>
                  <a:pt x="15321" y="20350"/>
                </a:cubicBezTo>
                <a:cubicBezTo>
                  <a:pt x="15354" y="20352"/>
                  <a:pt x="15393" y="20334"/>
                  <a:pt x="15409" y="20312"/>
                </a:cubicBezTo>
                <a:cubicBezTo>
                  <a:pt x="15425" y="20289"/>
                  <a:pt x="15480" y="20273"/>
                  <a:pt x="15532" y="20273"/>
                </a:cubicBezTo>
                <a:cubicBezTo>
                  <a:pt x="15611" y="20273"/>
                  <a:pt x="15627" y="20263"/>
                  <a:pt x="15627" y="20189"/>
                </a:cubicBezTo>
                <a:cubicBezTo>
                  <a:pt x="15627" y="20131"/>
                  <a:pt x="15649" y="20084"/>
                  <a:pt x="15690" y="20059"/>
                </a:cubicBezTo>
                <a:cubicBezTo>
                  <a:pt x="15763" y="20017"/>
                  <a:pt x="15801" y="20078"/>
                  <a:pt x="15764" y="20174"/>
                </a:cubicBezTo>
                <a:cubicBezTo>
                  <a:pt x="15745" y="20225"/>
                  <a:pt x="15746" y="20245"/>
                  <a:pt x="15771" y="20266"/>
                </a:cubicBezTo>
                <a:cubicBezTo>
                  <a:pt x="15789" y="20280"/>
                  <a:pt x="15803" y="20327"/>
                  <a:pt x="15803" y="20365"/>
                </a:cubicBezTo>
                <a:cubicBezTo>
                  <a:pt x="15803" y="20449"/>
                  <a:pt x="15828" y="20455"/>
                  <a:pt x="15862" y="20380"/>
                </a:cubicBezTo>
                <a:cubicBezTo>
                  <a:pt x="15899" y="20301"/>
                  <a:pt x="15894" y="20213"/>
                  <a:pt x="15852" y="20220"/>
                </a:cubicBezTo>
                <a:cubicBezTo>
                  <a:pt x="15796" y="20230"/>
                  <a:pt x="15789" y="20022"/>
                  <a:pt x="15845" y="19991"/>
                </a:cubicBezTo>
                <a:cubicBezTo>
                  <a:pt x="15923" y="19946"/>
                  <a:pt x="15892" y="19874"/>
                  <a:pt x="15806" y="19899"/>
                </a:cubicBezTo>
                <a:cubicBezTo>
                  <a:pt x="15761" y="19912"/>
                  <a:pt x="15718" y="19913"/>
                  <a:pt x="15711" y="19899"/>
                </a:cubicBezTo>
                <a:cubicBezTo>
                  <a:pt x="15696" y="19867"/>
                  <a:pt x="15761" y="19708"/>
                  <a:pt x="15789" y="19708"/>
                </a:cubicBezTo>
                <a:cubicBezTo>
                  <a:pt x="15800" y="19708"/>
                  <a:pt x="15822" y="19677"/>
                  <a:pt x="15834" y="19639"/>
                </a:cubicBezTo>
                <a:cubicBezTo>
                  <a:pt x="15855" y="19580"/>
                  <a:pt x="15862" y="19575"/>
                  <a:pt x="15912" y="19632"/>
                </a:cubicBezTo>
                <a:cubicBezTo>
                  <a:pt x="15945" y="19669"/>
                  <a:pt x="15975" y="19679"/>
                  <a:pt x="15982" y="19654"/>
                </a:cubicBezTo>
                <a:cubicBezTo>
                  <a:pt x="15989" y="19631"/>
                  <a:pt x="16031" y="19617"/>
                  <a:pt x="16073" y="19616"/>
                </a:cubicBezTo>
                <a:cubicBezTo>
                  <a:pt x="16176" y="19615"/>
                  <a:pt x="16242" y="19572"/>
                  <a:pt x="16242" y="19509"/>
                </a:cubicBezTo>
                <a:cubicBezTo>
                  <a:pt x="16242" y="19481"/>
                  <a:pt x="16229" y="19406"/>
                  <a:pt x="16214" y="19341"/>
                </a:cubicBezTo>
                <a:cubicBezTo>
                  <a:pt x="16188" y="19235"/>
                  <a:pt x="16191" y="19211"/>
                  <a:pt x="16235" y="19120"/>
                </a:cubicBezTo>
                <a:cubicBezTo>
                  <a:pt x="16262" y="19064"/>
                  <a:pt x="16308" y="19012"/>
                  <a:pt x="16337" y="19005"/>
                </a:cubicBezTo>
                <a:cubicBezTo>
                  <a:pt x="16366" y="18998"/>
                  <a:pt x="16393" y="18982"/>
                  <a:pt x="16400" y="18967"/>
                </a:cubicBezTo>
                <a:cubicBezTo>
                  <a:pt x="16407" y="18952"/>
                  <a:pt x="16440" y="18957"/>
                  <a:pt x="16471" y="18982"/>
                </a:cubicBezTo>
                <a:cubicBezTo>
                  <a:pt x="16515" y="19018"/>
                  <a:pt x="16530" y="19016"/>
                  <a:pt x="16551" y="18951"/>
                </a:cubicBezTo>
                <a:cubicBezTo>
                  <a:pt x="16571" y="18892"/>
                  <a:pt x="16602" y="18872"/>
                  <a:pt x="16667" y="18883"/>
                </a:cubicBezTo>
                <a:cubicBezTo>
                  <a:pt x="16716" y="18890"/>
                  <a:pt x="16765" y="18917"/>
                  <a:pt x="16780" y="18944"/>
                </a:cubicBezTo>
                <a:cubicBezTo>
                  <a:pt x="16814" y="19005"/>
                  <a:pt x="17078" y="18993"/>
                  <a:pt x="17114" y="18928"/>
                </a:cubicBezTo>
                <a:cubicBezTo>
                  <a:pt x="17129" y="18902"/>
                  <a:pt x="17153" y="18892"/>
                  <a:pt x="17170" y="18906"/>
                </a:cubicBezTo>
                <a:cubicBezTo>
                  <a:pt x="17187" y="18919"/>
                  <a:pt x="17212" y="18896"/>
                  <a:pt x="17226" y="18860"/>
                </a:cubicBezTo>
                <a:cubicBezTo>
                  <a:pt x="17245" y="18812"/>
                  <a:pt x="17273" y="18806"/>
                  <a:pt x="17328" y="18829"/>
                </a:cubicBezTo>
                <a:cubicBezTo>
                  <a:pt x="17370" y="18847"/>
                  <a:pt x="17445" y="18858"/>
                  <a:pt x="17497" y="18860"/>
                </a:cubicBezTo>
                <a:cubicBezTo>
                  <a:pt x="17560" y="18862"/>
                  <a:pt x="17588" y="18883"/>
                  <a:pt x="17585" y="18921"/>
                </a:cubicBezTo>
                <a:cubicBezTo>
                  <a:pt x="17582" y="18952"/>
                  <a:pt x="17598" y="18982"/>
                  <a:pt x="17620" y="18982"/>
                </a:cubicBezTo>
                <a:cubicBezTo>
                  <a:pt x="17642" y="18982"/>
                  <a:pt x="17671" y="19015"/>
                  <a:pt x="17683" y="19058"/>
                </a:cubicBezTo>
                <a:cubicBezTo>
                  <a:pt x="17695" y="19102"/>
                  <a:pt x="17704" y="19111"/>
                  <a:pt x="17704" y="19081"/>
                </a:cubicBezTo>
                <a:cubicBezTo>
                  <a:pt x="17705" y="19052"/>
                  <a:pt x="17696" y="19014"/>
                  <a:pt x="17683" y="18997"/>
                </a:cubicBezTo>
                <a:cubicBezTo>
                  <a:pt x="17670" y="18979"/>
                  <a:pt x="17669" y="18953"/>
                  <a:pt x="17680" y="18928"/>
                </a:cubicBezTo>
                <a:cubicBezTo>
                  <a:pt x="17701" y="18881"/>
                  <a:pt x="17809" y="18950"/>
                  <a:pt x="17912" y="19081"/>
                </a:cubicBezTo>
                <a:lnTo>
                  <a:pt x="17978" y="19173"/>
                </a:lnTo>
                <a:lnTo>
                  <a:pt x="17933" y="19280"/>
                </a:lnTo>
                <a:lnTo>
                  <a:pt x="17887" y="19387"/>
                </a:lnTo>
                <a:lnTo>
                  <a:pt x="17838" y="19265"/>
                </a:lnTo>
                <a:lnTo>
                  <a:pt x="17792" y="19135"/>
                </a:lnTo>
                <a:lnTo>
                  <a:pt x="17739" y="19249"/>
                </a:lnTo>
                <a:cubicBezTo>
                  <a:pt x="17710" y="19310"/>
                  <a:pt x="17683" y="19373"/>
                  <a:pt x="17683" y="19395"/>
                </a:cubicBezTo>
                <a:cubicBezTo>
                  <a:pt x="17683" y="19416"/>
                  <a:pt x="17661" y="19517"/>
                  <a:pt x="17630" y="19616"/>
                </a:cubicBezTo>
                <a:cubicBezTo>
                  <a:pt x="17586" y="19761"/>
                  <a:pt x="17562" y="19800"/>
                  <a:pt x="17511" y="19800"/>
                </a:cubicBezTo>
                <a:cubicBezTo>
                  <a:pt x="17476" y="19800"/>
                  <a:pt x="17402" y="19839"/>
                  <a:pt x="17349" y="19891"/>
                </a:cubicBezTo>
                <a:cubicBezTo>
                  <a:pt x="17259" y="19980"/>
                  <a:pt x="17254" y="19996"/>
                  <a:pt x="17261" y="20136"/>
                </a:cubicBezTo>
                <a:cubicBezTo>
                  <a:pt x="17272" y="20342"/>
                  <a:pt x="17238" y="20480"/>
                  <a:pt x="17170" y="20480"/>
                </a:cubicBezTo>
                <a:cubicBezTo>
                  <a:pt x="17140" y="20480"/>
                  <a:pt x="17096" y="20508"/>
                  <a:pt x="17075" y="20549"/>
                </a:cubicBezTo>
                <a:cubicBezTo>
                  <a:pt x="17041" y="20617"/>
                  <a:pt x="17032" y="20622"/>
                  <a:pt x="16970" y="20556"/>
                </a:cubicBezTo>
                <a:cubicBezTo>
                  <a:pt x="16911" y="20494"/>
                  <a:pt x="16900" y="20492"/>
                  <a:pt x="16885" y="20549"/>
                </a:cubicBezTo>
                <a:cubicBezTo>
                  <a:pt x="16876" y="20585"/>
                  <a:pt x="16848" y="20617"/>
                  <a:pt x="16822" y="20617"/>
                </a:cubicBezTo>
                <a:cubicBezTo>
                  <a:pt x="16796" y="20617"/>
                  <a:pt x="16762" y="20634"/>
                  <a:pt x="16748" y="20663"/>
                </a:cubicBezTo>
                <a:cubicBezTo>
                  <a:pt x="16730" y="20703"/>
                  <a:pt x="16718" y="20705"/>
                  <a:pt x="16695" y="20663"/>
                </a:cubicBezTo>
                <a:cubicBezTo>
                  <a:pt x="16673" y="20623"/>
                  <a:pt x="16660" y="20626"/>
                  <a:pt x="16650" y="20663"/>
                </a:cubicBezTo>
                <a:cubicBezTo>
                  <a:pt x="16642" y="20691"/>
                  <a:pt x="16621" y="20701"/>
                  <a:pt x="16604" y="20686"/>
                </a:cubicBezTo>
                <a:cubicBezTo>
                  <a:pt x="16580" y="20666"/>
                  <a:pt x="16575" y="20679"/>
                  <a:pt x="16587" y="20740"/>
                </a:cubicBezTo>
                <a:cubicBezTo>
                  <a:pt x="16595" y="20784"/>
                  <a:pt x="16606" y="20876"/>
                  <a:pt x="16608" y="20946"/>
                </a:cubicBezTo>
                <a:cubicBezTo>
                  <a:pt x="16610" y="21073"/>
                  <a:pt x="16566" y="21158"/>
                  <a:pt x="16463" y="21229"/>
                </a:cubicBezTo>
                <a:cubicBezTo>
                  <a:pt x="16426" y="21255"/>
                  <a:pt x="16427" y="21257"/>
                  <a:pt x="16463" y="21343"/>
                </a:cubicBezTo>
                <a:cubicBezTo>
                  <a:pt x="16484" y="21393"/>
                  <a:pt x="16493" y="21435"/>
                  <a:pt x="16485" y="21435"/>
                </a:cubicBezTo>
                <a:cubicBezTo>
                  <a:pt x="16476" y="21435"/>
                  <a:pt x="16477" y="21456"/>
                  <a:pt x="16485" y="21481"/>
                </a:cubicBezTo>
                <a:cubicBezTo>
                  <a:pt x="16492" y="21508"/>
                  <a:pt x="16532" y="21460"/>
                  <a:pt x="16583" y="21374"/>
                </a:cubicBezTo>
                <a:cubicBezTo>
                  <a:pt x="16722" y="21138"/>
                  <a:pt x="16765" y="21101"/>
                  <a:pt x="16780" y="21183"/>
                </a:cubicBezTo>
                <a:cubicBezTo>
                  <a:pt x="16790" y="21242"/>
                  <a:pt x="16796" y="21238"/>
                  <a:pt x="16833" y="21183"/>
                </a:cubicBezTo>
                <a:cubicBezTo>
                  <a:pt x="16861" y="21139"/>
                  <a:pt x="16909" y="21130"/>
                  <a:pt x="16987" y="21145"/>
                </a:cubicBezTo>
                <a:cubicBezTo>
                  <a:pt x="17054" y="21157"/>
                  <a:pt x="17115" y="21143"/>
                  <a:pt x="17131" y="21114"/>
                </a:cubicBezTo>
                <a:cubicBezTo>
                  <a:pt x="17167" y="21050"/>
                  <a:pt x="17304" y="21071"/>
                  <a:pt x="17332" y="21145"/>
                </a:cubicBezTo>
                <a:cubicBezTo>
                  <a:pt x="17349" y="21189"/>
                  <a:pt x="17378" y="21171"/>
                  <a:pt x="17458" y="21076"/>
                </a:cubicBezTo>
                <a:cubicBezTo>
                  <a:pt x="17515" y="21009"/>
                  <a:pt x="17555" y="20937"/>
                  <a:pt x="17550" y="20908"/>
                </a:cubicBezTo>
                <a:cubicBezTo>
                  <a:pt x="17544" y="20879"/>
                  <a:pt x="17551" y="20829"/>
                  <a:pt x="17564" y="20801"/>
                </a:cubicBezTo>
                <a:cubicBezTo>
                  <a:pt x="17581" y="20763"/>
                  <a:pt x="17577" y="20738"/>
                  <a:pt x="17550" y="20694"/>
                </a:cubicBezTo>
                <a:cubicBezTo>
                  <a:pt x="17514" y="20637"/>
                  <a:pt x="17515" y="20620"/>
                  <a:pt x="17574" y="20480"/>
                </a:cubicBezTo>
                <a:cubicBezTo>
                  <a:pt x="17613" y="20387"/>
                  <a:pt x="17643" y="20349"/>
                  <a:pt x="17652" y="20380"/>
                </a:cubicBezTo>
                <a:cubicBezTo>
                  <a:pt x="17669" y="20440"/>
                  <a:pt x="17771" y="20445"/>
                  <a:pt x="17799" y="20388"/>
                </a:cubicBezTo>
                <a:cubicBezTo>
                  <a:pt x="17810" y="20366"/>
                  <a:pt x="17839" y="20344"/>
                  <a:pt x="17862" y="20335"/>
                </a:cubicBezTo>
                <a:cubicBezTo>
                  <a:pt x="17885" y="20326"/>
                  <a:pt x="17905" y="20291"/>
                  <a:pt x="17905" y="20258"/>
                </a:cubicBezTo>
                <a:cubicBezTo>
                  <a:pt x="17905" y="20226"/>
                  <a:pt x="17930" y="20169"/>
                  <a:pt x="17961" y="20128"/>
                </a:cubicBezTo>
                <a:cubicBezTo>
                  <a:pt x="18009" y="20065"/>
                  <a:pt x="18019" y="20060"/>
                  <a:pt x="18049" y="20113"/>
                </a:cubicBezTo>
                <a:cubicBezTo>
                  <a:pt x="18081" y="20170"/>
                  <a:pt x="18081" y="20181"/>
                  <a:pt x="18038" y="20251"/>
                </a:cubicBezTo>
                <a:cubicBezTo>
                  <a:pt x="17976" y="20353"/>
                  <a:pt x="18005" y="20434"/>
                  <a:pt x="18105" y="20434"/>
                </a:cubicBezTo>
                <a:cubicBezTo>
                  <a:pt x="18190" y="20434"/>
                  <a:pt x="18206" y="20366"/>
                  <a:pt x="18147" y="20266"/>
                </a:cubicBezTo>
                <a:cubicBezTo>
                  <a:pt x="18110" y="20202"/>
                  <a:pt x="18152" y="20139"/>
                  <a:pt x="18203" y="20182"/>
                </a:cubicBezTo>
                <a:cubicBezTo>
                  <a:pt x="18223" y="20198"/>
                  <a:pt x="18229" y="20192"/>
                  <a:pt x="18221" y="20174"/>
                </a:cubicBezTo>
                <a:cubicBezTo>
                  <a:pt x="18213" y="20156"/>
                  <a:pt x="18216" y="20121"/>
                  <a:pt x="18228" y="20090"/>
                </a:cubicBezTo>
                <a:cubicBezTo>
                  <a:pt x="18243" y="20051"/>
                  <a:pt x="18241" y="20025"/>
                  <a:pt x="18217" y="20006"/>
                </a:cubicBezTo>
                <a:cubicBezTo>
                  <a:pt x="18188" y="19982"/>
                  <a:pt x="18187" y="19970"/>
                  <a:pt x="18217" y="19868"/>
                </a:cubicBezTo>
                <a:cubicBezTo>
                  <a:pt x="18236" y="19806"/>
                  <a:pt x="18282" y="19722"/>
                  <a:pt x="18316" y="19685"/>
                </a:cubicBezTo>
                <a:cubicBezTo>
                  <a:pt x="18370" y="19627"/>
                  <a:pt x="18380" y="19628"/>
                  <a:pt x="18390" y="19685"/>
                </a:cubicBezTo>
                <a:cubicBezTo>
                  <a:pt x="18405" y="19773"/>
                  <a:pt x="18446" y="19771"/>
                  <a:pt x="18481" y="19677"/>
                </a:cubicBezTo>
                <a:cubicBezTo>
                  <a:pt x="18506" y="19611"/>
                  <a:pt x="18504" y="19599"/>
                  <a:pt x="18474" y="19624"/>
                </a:cubicBezTo>
                <a:cubicBezTo>
                  <a:pt x="18453" y="19641"/>
                  <a:pt x="18425" y="19622"/>
                  <a:pt x="18404" y="19570"/>
                </a:cubicBezTo>
                <a:cubicBezTo>
                  <a:pt x="18369" y="19488"/>
                  <a:pt x="18370" y="19482"/>
                  <a:pt x="18407" y="19456"/>
                </a:cubicBezTo>
                <a:cubicBezTo>
                  <a:pt x="18429" y="19441"/>
                  <a:pt x="18481" y="19389"/>
                  <a:pt x="18523" y="19341"/>
                </a:cubicBezTo>
                <a:cubicBezTo>
                  <a:pt x="18565" y="19293"/>
                  <a:pt x="18623" y="19258"/>
                  <a:pt x="18650" y="19265"/>
                </a:cubicBezTo>
                <a:cubicBezTo>
                  <a:pt x="18686" y="19273"/>
                  <a:pt x="18696" y="19253"/>
                  <a:pt x="18692" y="19196"/>
                </a:cubicBezTo>
                <a:cubicBezTo>
                  <a:pt x="18681" y="19053"/>
                  <a:pt x="18821" y="18920"/>
                  <a:pt x="18903" y="18997"/>
                </a:cubicBezTo>
                <a:cubicBezTo>
                  <a:pt x="18928" y="19021"/>
                  <a:pt x="18948" y="19015"/>
                  <a:pt x="18959" y="18974"/>
                </a:cubicBezTo>
                <a:cubicBezTo>
                  <a:pt x="18983" y="18889"/>
                  <a:pt x="19103" y="18884"/>
                  <a:pt x="19124" y="18967"/>
                </a:cubicBezTo>
                <a:cubicBezTo>
                  <a:pt x="19139" y="19023"/>
                  <a:pt x="19146" y="19015"/>
                  <a:pt x="19170" y="18951"/>
                </a:cubicBezTo>
                <a:cubicBezTo>
                  <a:pt x="19192" y="18893"/>
                  <a:pt x="19193" y="18858"/>
                  <a:pt x="19174" y="18791"/>
                </a:cubicBezTo>
                <a:cubicBezTo>
                  <a:pt x="19153" y="18719"/>
                  <a:pt x="19155" y="18703"/>
                  <a:pt x="19191" y="18661"/>
                </a:cubicBezTo>
                <a:cubicBezTo>
                  <a:pt x="19215" y="18633"/>
                  <a:pt x="19229" y="18580"/>
                  <a:pt x="19223" y="18546"/>
                </a:cubicBezTo>
                <a:cubicBezTo>
                  <a:pt x="19217" y="18513"/>
                  <a:pt x="19219" y="18471"/>
                  <a:pt x="19226" y="18455"/>
                </a:cubicBezTo>
                <a:cubicBezTo>
                  <a:pt x="19234" y="18438"/>
                  <a:pt x="19240" y="18390"/>
                  <a:pt x="19240" y="18348"/>
                </a:cubicBezTo>
                <a:cubicBezTo>
                  <a:pt x="19241" y="18294"/>
                  <a:pt x="19265" y="18264"/>
                  <a:pt x="19321" y="18248"/>
                </a:cubicBezTo>
                <a:cubicBezTo>
                  <a:pt x="19365" y="18236"/>
                  <a:pt x="19403" y="18205"/>
                  <a:pt x="19406" y="18180"/>
                </a:cubicBezTo>
                <a:cubicBezTo>
                  <a:pt x="19408" y="18155"/>
                  <a:pt x="19431" y="18141"/>
                  <a:pt x="19458" y="18149"/>
                </a:cubicBezTo>
                <a:cubicBezTo>
                  <a:pt x="19486" y="18157"/>
                  <a:pt x="19501" y="18144"/>
                  <a:pt x="19493" y="18118"/>
                </a:cubicBezTo>
                <a:cubicBezTo>
                  <a:pt x="19486" y="18094"/>
                  <a:pt x="19501" y="18049"/>
                  <a:pt x="19525" y="18011"/>
                </a:cubicBezTo>
                <a:cubicBezTo>
                  <a:pt x="19550" y="17974"/>
                  <a:pt x="19564" y="17922"/>
                  <a:pt x="19557" y="17897"/>
                </a:cubicBezTo>
                <a:cubicBezTo>
                  <a:pt x="19549" y="17871"/>
                  <a:pt x="19562" y="17829"/>
                  <a:pt x="19581" y="17805"/>
                </a:cubicBezTo>
                <a:cubicBezTo>
                  <a:pt x="19610" y="17770"/>
                  <a:pt x="19612" y="17744"/>
                  <a:pt x="19592" y="17691"/>
                </a:cubicBezTo>
                <a:cubicBezTo>
                  <a:pt x="19555" y="17595"/>
                  <a:pt x="19610" y="17512"/>
                  <a:pt x="19690" y="17538"/>
                </a:cubicBezTo>
                <a:cubicBezTo>
                  <a:pt x="19740" y="17553"/>
                  <a:pt x="19759" y="17533"/>
                  <a:pt x="19785" y="17446"/>
                </a:cubicBezTo>
                <a:cubicBezTo>
                  <a:pt x="19810" y="17365"/>
                  <a:pt x="19825" y="17348"/>
                  <a:pt x="19841" y="17385"/>
                </a:cubicBezTo>
                <a:cubicBezTo>
                  <a:pt x="19883" y="17475"/>
                  <a:pt x="19904" y="17434"/>
                  <a:pt x="19894" y="17286"/>
                </a:cubicBezTo>
                <a:cubicBezTo>
                  <a:pt x="19889" y="17205"/>
                  <a:pt x="19897" y="17079"/>
                  <a:pt x="19912" y="17003"/>
                </a:cubicBezTo>
                <a:cubicBezTo>
                  <a:pt x="19949" y="16814"/>
                  <a:pt x="20007" y="16747"/>
                  <a:pt x="20087" y="16796"/>
                </a:cubicBezTo>
                <a:cubicBezTo>
                  <a:pt x="20128" y="16822"/>
                  <a:pt x="20153" y="16818"/>
                  <a:pt x="20161" y="16789"/>
                </a:cubicBezTo>
                <a:cubicBezTo>
                  <a:pt x="20170" y="16758"/>
                  <a:pt x="20185" y="16764"/>
                  <a:pt x="20200" y="16796"/>
                </a:cubicBezTo>
                <a:cubicBezTo>
                  <a:pt x="20242" y="16887"/>
                  <a:pt x="20251" y="16845"/>
                  <a:pt x="20242" y="16605"/>
                </a:cubicBezTo>
                <a:cubicBezTo>
                  <a:pt x="20230" y="16282"/>
                  <a:pt x="20246" y="16176"/>
                  <a:pt x="20319" y="16093"/>
                </a:cubicBezTo>
                <a:cubicBezTo>
                  <a:pt x="20354" y="16055"/>
                  <a:pt x="20379" y="16039"/>
                  <a:pt x="20379" y="16055"/>
                </a:cubicBezTo>
                <a:cubicBezTo>
                  <a:pt x="20379" y="16071"/>
                  <a:pt x="20395" y="16061"/>
                  <a:pt x="20411" y="16032"/>
                </a:cubicBezTo>
                <a:cubicBezTo>
                  <a:pt x="20427" y="16004"/>
                  <a:pt x="20472" y="15991"/>
                  <a:pt x="20513" y="16002"/>
                </a:cubicBezTo>
                <a:lnTo>
                  <a:pt x="20587" y="16017"/>
                </a:lnTo>
                <a:lnTo>
                  <a:pt x="20576" y="15734"/>
                </a:lnTo>
                <a:cubicBezTo>
                  <a:pt x="20561" y="15395"/>
                  <a:pt x="20586" y="15326"/>
                  <a:pt x="20713" y="15352"/>
                </a:cubicBezTo>
                <a:cubicBezTo>
                  <a:pt x="20767" y="15363"/>
                  <a:pt x="20802" y="15351"/>
                  <a:pt x="20808" y="15314"/>
                </a:cubicBezTo>
                <a:cubicBezTo>
                  <a:pt x="20814" y="15283"/>
                  <a:pt x="20830" y="15270"/>
                  <a:pt x="20847" y="15283"/>
                </a:cubicBezTo>
                <a:cubicBezTo>
                  <a:pt x="20887" y="15317"/>
                  <a:pt x="20911" y="15215"/>
                  <a:pt x="20882" y="15138"/>
                </a:cubicBezTo>
                <a:cubicBezTo>
                  <a:pt x="20867" y="15100"/>
                  <a:pt x="20866" y="15071"/>
                  <a:pt x="20878" y="15054"/>
                </a:cubicBezTo>
                <a:cubicBezTo>
                  <a:pt x="20889" y="15039"/>
                  <a:pt x="20897" y="14931"/>
                  <a:pt x="20896" y="14817"/>
                </a:cubicBezTo>
                <a:cubicBezTo>
                  <a:pt x="20894" y="14588"/>
                  <a:pt x="20929" y="14469"/>
                  <a:pt x="20970" y="14557"/>
                </a:cubicBezTo>
                <a:cubicBezTo>
                  <a:pt x="20988" y="14598"/>
                  <a:pt x="20999" y="14594"/>
                  <a:pt x="21019" y="14535"/>
                </a:cubicBezTo>
                <a:cubicBezTo>
                  <a:pt x="21044" y="14462"/>
                  <a:pt x="21049" y="14465"/>
                  <a:pt x="21065" y="14550"/>
                </a:cubicBezTo>
                <a:cubicBezTo>
                  <a:pt x="21084" y="14652"/>
                  <a:pt x="21134" y="14667"/>
                  <a:pt x="21160" y="14580"/>
                </a:cubicBezTo>
                <a:cubicBezTo>
                  <a:pt x="21169" y="14549"/>
                  <a:pt x="21185" y="14536"/>
                  <a:pt x="21195" y="14550"/>
                </a:cubicBezTo>
                <a:cubicBezTo>
                  <a:pt x="21226" y="14591"/>
                  <a:pt x="21243" y="14482"/>
                  <a:pt x="21216" y="14412"/>
                </a:cubicBezTo>
                <a:cubicBezTo>
                  <a:pt x="21196" y="14360"/>
                  <a:pt x="21196" y="14327"/>
                  <a:pt x="21216" y="14275"/>
                </a:cubicBezTo>
                <a:cubicBezTo>
                  <a:pt x="21236" y="14221"/>
                  <a:pt x="21235" y="14183"/>
                  <a:pt x="21202" y="14084"/>
                </a:cubicBezTo>
                <a:cubicBezTo>
                  <a:pt x="21161" y="13961"/>
                  <a:pt x="21158" y="13964"/>
                  <a:pt x="21198" y="13809"/>
                </a:cubicBezTo>
                <a:cubicBezTo>
                  <a:pt x="21226" y="13700"/>
                  <a:pt x="21234" y="13635"/>
                  <a:pt x="21219" y="13602"/>
                </a:cubicBezTo>
                <a:cubicBezTo>
                  <a:pt x="21204" y="13570"/>
                  <a:pt x="21203" y="13538"/>
                  <a:pt x="21219" y="13495"/>
                </a:cubicBezTo>
                <a:cubicBezTo>
                  <a:pt x="21236" y="13451"/>
                  <a:pt x="21236" y="13405"/>
                  <a:pt x="21219" y="13327"/>
                </a:cubicBezTo>
                <a:cubicBezTo>
                  <a:pt x="21207" y="13268"/>
                  <a:pt x="21205" y="13205"/>
                  <a:pt x="21212" y="13190"/>
                </a:cubicBezTo>
                <a:cubicBezTo>
                  <a:pt x="21219" y="13174"/>
                  <a:pt x="21226" y="13115"/>
                  <a:pt x="21230" y="13060"/>
                </a:cubicBezTo>
                <a:cubicBezTo>
                  <a:pt x="21245" y="12824"/>
                  <a:pt x="21260" y="12759"/>
                  <a:pt x="21314" y="12701"/>
                </a:cubicBezTo>
                <a:cubicBezTo>
                  <a:pt x="21346" y="12666"/>
                  <a:pt x="21371" y="12605"/>
                  <a:pt x="21367" y="12571"/>
                </a:cubicBezTo>
                <a:cubicBezTo>
                  <a:pt x="21363" y="12536"/>
                  <a:pt x="21376" y="12487"/>
                  <a:pt x="21395" y="12456"/>
                </a:cubicBezTo>
                <a:cubicBezTo>
                  <a:pt x="21417" y="12421"/>
                  <a:pt x="21424" y="12371"/>
                  <a:pt x="21413" y="12334"/>
                </a:cubicBezTo>
                <a:cubicBezTo>
                  <a:pt x="21403" y="12301"/>
                  <a:pt x="21399" y="12241"/>
                  <a:pt x="21402" y="12196"/>
                </a:cubicBezTo>
                <a:cubicBezTo>
                  <a:pt x="21406" y="12151"/>
                  <a:pt x="21398" y="12085"/>
                  <a:pt x="21385" y="12051"/>
                </a:cubicBezTo>
                <a:cubicBezTo>
                  <a:pt x="21367" y="12004"/>
                  <a:pt x="21369" y="11954"/>
                  <a:pt x="21395" y="11845"/>
                </a:cubicBezTo>
                <a:cubicBezTo>
                  <a:pt x="21429" y="11704"/>
                  <a:pt x="21430" y="11701"/>
                  <a:pt x="21472" y="11784"/>
                </a:cubicBezTo>
                <a:cubicBezTo>
                  <a:pt x="21515" y="11865"/>
                  <a:pt x="21514" y="11865"/>
                  <a:pt x="21501" y="11768"/>
                </a:cubicBezTo>
                <a:cubicBezTo>
                  <a:pt x="21493" y="11714"/>
                  <a:pt x="21496" y="11662"/>
                  <a:pt x="21508" y="11646"/>
                </a:cubicBezTo>
                <a:cubicBezTo>
                  <a:pt x="21520" y="11630"/>
                  <a:pt x="21529" y="11564"/>
                  <a:pt x="21529" y="11508"/>
                </a:cubicBezTo>
                <a:cubicBezTo>
                  <a:pt x="21529" y="11452"/>
                  <a:pt x="21540" y="11384"/>
                  <a:pt x="21553" y="11356"/>
                </a:cubicBezTo>
                <a:cubicBezTo>
                  <a:pt x="21570" y="11318"/>
                  <a:pt x="21573" y="11290"/>
                  <a:pt x="21557" y="11249"/>
                </a:cubicBezTo>
                <a:cubicBezTo>
                  <a:pt x="21545" y="11216"/>
                  <a:pt x="21538" y="11113"/>
                  <a:pt x="21543" y="11027"/>
                </a:cubicBezTo>
                <a:cubicBezTo>
                  <a:pt x="21551" y="10882"/>
                  <a:pt x="21549" y="10884"/>
                  <a:pt x="21522" y="10966"/>
                </a:cubicBezTo>
                <a:cubicBezTo>
                  <a:pt x="21493" y="11051"/>
                  <a:pt x="21491" y="11043"/>
                  <a:pt x="21469" y="10920"/>
                </a:cubicBezTo>
                <a:cubicBezTo>
                  <a:pt x="21438" y="10744"/>
                  <a:pt x="21439" y="10709"/>
                  <a:pt x="21486" y="10599"/>
                </a:cubicBezTo>
                <a:cubicBezTo>
                  <a:pt x="21509" y="10546"/>
                  <a:pt x="21531" y="10423"/>
                  <a:pt x="21536" y="10324"/>
                </a:cubicBezTo>
                <a:cubicBezTo>
                  <a:pt x="21540" y="10225"/>
                  <a:pt x="21551" y="10109"/>
                  <a:pt x="21557" y="10072"/>
                </a:cubicBezTo>
                <a:cubicBezTo>
                  <a:pt x="21563" y="10034"/>
                  <a:pt x="21573" y="9882"/>
                  <a:pt x="21578" y="9736"/>
                </a:cubicBezTo>
                <a:cubicBezTo>
                  <a:pt x="21585" y="9504"/>
                  <a:pt x="21578" y="9461"/>
                  <a:pt x="21536" y="9361"/>
                </a:cubicBezTo>
                <a:cubicBezTo>
                  <a:pt x="21509" y="9298"/>
                  <a:pt x="21486" y="9194"/>
                  <a:pt x="21486" y="9139"/>
                </a:cubicBezTo>
                <a:cubicBezTo>
                  <a:pt x="21486" y="9085"/>
                  <a:pt x="21471" y="9009"/>
                  <a:pt x="21448" y="8964"/>
                </a:cubicBezTo>
                <a:cubicBezTo>
                  <a:pt x="21404" y="8877"/>
                  <a:pt x="21387" y="8585"/>
                  <a:pt x="21423" y="8505"/>
                </a:cubicBezTo>
                <a:cubicBezTo>
                  <a:pt x="21434" y="8481"/>
                  <a:pt x="21448" y="8397"/>
                  <a:pt x="21451" y="8322"/>
                </a:cubicBezTo>
                <a:cubicBezTo>
                  <a:pt x="21458" y="8192"/>
                  <a:pt x="21454" y="8187"/>
                  <a:pt x="21378" y="8184"/>
                </a:cubicBezTo>
                <a:cubicBezTo>
                  <a:pt x="21294" y="8181"/>
                  <a:pt x="21244" y="8083"/>
                  <a:pt x="21265" y="7963"/>
                </a:cubicBezTo>
                <a:cubicBezTo>
                  <a:pt x="21271" y="7930"/>
                  <a:pt x="21267" y="7883"/>
                  <a:pt x="21254" y="7856"/>
                </a:cubicBezTo>
                <a:cubicBezTo>
                  <a:pt x="21231" y="7805"/>
                  <a:pt x="21225" y="7129"/>
                  <a:pt x="21247" y="6977"/>
                </a:cubicBezTo>
                <a:cubicBezTo>
                  <a:pt x="21256" y="6915"/>
                  <a:pt x="21245" y="6897"/>
                  <a:pt x="21191" y="6885"/>
                </a:cubicBezTo>
                <a:cubicBezTo>
                  <a:pt x="21140" y="6875"/>
                  <a:pt x="21122" y="6853"/>
                  <a:pt x="21124" y="6793"/>
                </a:cubicBezTo>
                <a:cubicBezTo>
                  <a:pt x="21126" y="6742"/>
                  <a:pt x="21115" y="6717"/>
                  <a:pt x="21093" y="6725"/>
                </a:cubicBezTo>
                <a:cubicBezTo>
                  <a:pt x="21066" y="6734"/>
                  <a:pt x="21060" y="6703"/>
                  <a:pt x="21065" y="6602"/>
                </a:cubicBezTo>
                <a:cubicBezTo>
                  <a:pt x="21069" y="6516"/>
                  <a:pt x="21057" y="6438"/>
                  <a:pt x="21026" y="6366"/>
                </a:cubicBezTo>
                <a:cubicBezTo>
                  <a:pt x="20990" y="6282"/>
                  <a:pt x="20986" y="6246"/>
                  <a:pt x="21005" y="6205"/>
                </a:cubicBezTo>
                <a:cubicBezTo>
                  <a:pt x="21024" y="6164"/>
                  <a:pt x="21041" y="6181"/>
                  <a:pt x="21089" y="6281"/>
                </a:cubicBezTo>
                <a:cubicBezTo>
                  <a:pt x="21124" y="6353"/>
                  <a:pt x="21153" y="6450"/>
                  <a:pt x="21153" y="6495"/>
                </a:cubicBezTo>
                <a:cubicBezTo>
                  <a:pt x="21153" y="6606"/>
                  <a:pt x="21209" y="6602"/>
                  <a:pt x="21237" y="6488"/>
                </a:cubicBezTo>
                <a:cubicBezTo>
                  <a:pt x="21263" y="6382"/>
                  <a:pt x="21248" y="6295"/>
                  <a:pt x="21209" y="6327"/>
                </a:cubicBezTo>
                <a:cubicBezTo>
                  <a:pt x="21194" y="6340"/>
                  <a:pt x="21163" y="6310"/>
                  <a:pt x="21142" y="6259"/>
                </a:cubicBezTo>
                <a:cubicBezTo>
                  <a:pt x="21112" y="6187"/>
                  <a:pt x="21109" y="6154"/>
                  <a:pt x="21128" y="6113"/>
                </a:cubicBezTo>
                <a:cubicBezTo>
                  <a:pt x="21163" y="6038"/>
                  <a:pt x="21159" y="5983"/>
                  <a:pt x="21117" y="5983"/>
                </a:cubicBezTo>
                <a:cubicBezTo>
                  <a:pt x="21098" y="5983"/>
                  <a:pt x="21052" y="6051"/>
                  <a:pt x="21015" y="6129"/>
                </a:cubicBezTo>
                <a:cubicBezTo>
                  <a:pt x="20944" y="6280"/>
                  <a:pt x="20903" y="6271"/>
                  <a:pt x="20903" y="6106"/>
                </a:cubicBezTo>
                <a:cubicBezTo>
                  <a:pt x="20903" y="6050"/>
                  <a:pt x="20892" y="5982"/>
                  <a:pt x="20878" y="5953"/>
                </a:cubicBezTo>
                <a:cubicBezTo>
                  <a:pt x="20860" y="5913"/>
                  <a:pt x="20862" y="5884"/>
                  <a:pt x="20882" y="5831"/>
                </a:cubicBezTo>
                <a:cubicBezTo>
                  <a:pt x="20904" y="5773"/>
                  <a:pt x="20902" y="5762"/>
                  <a:pt x="20875" y="5762"/>
                </a:cubicBezTo>
                <a:cubicBezTo>
                  <a:pt x="20823" y="5762"/>
                  <a:pt x="20809" y="5667"/>
                  <a:pt x="20857" y="5640"/>
                </a:cubicBezTo>
                <a:cubicBezTo>
                  <a:pt x="20903" y="5614"/>
                  <a:pt x="20919" y="5468"/>
                  <a:pt x="20882" y="5418"/>
                </a:cubicBezTo>
                <a:cubicBezTo>
                  <a:pt x="20870" y="5403"/>
                  <a:pt x="20861" y="5420"/>
                  <a:pt x="20861" y="5456"/>
                </a:cubicBezTo>
                <a:cubicBezTo>
                  <a:pt x="20861" y="5492"/>
                  <a:pt x="20848" y="5543"/>
                  <a:pt x="20833" y="5571"/>
                </a:cubicBezTo>
                <a:cubicBezTo>
                  <a:pt x="20811" y="5610"/>
                  <a:pt x="20795" y="5602"/>
                  <a:pt x="20766" y="5533"/>
                </a:cubicBezTo>
                <a:cubicBezTo>
                  <a:pt x="20731" y="5449"/>
                  <a:pt x="20731" y="5432"/>
                  <a:pt x="20762" y="5357"/>
                </a:cubicBezTo>
                <a:cubicBezTo>
                  <a:pt x="20794" y="5281"/>
                  <a:pt x="20794" y="5275"/>
                  <a:pt x="20741" y="5265"/>
                </a:cubicBezTo>
                <a:cubicBezTo>
                  <a:pt x="20710" y="5259"/>
                  <a:pt x="20664" y="5250"/>
                  <a:pt x="20643" y="5242"/>
                </a:cubicBezTo>
                <a:cubicBezTo>
                  <a:pt x="20599" y="5227"/>
                  <a:pt x="20518" y="4908"/>
                  <a:pt x="20548" y="4868"/>
                </a:cubicBezTo>
                <a:cubicBezTo>
                  <a:pt x="20584" y="4819"/>
                  <a:pt x="20567" y="4643"/>
                  <a:pt x="20520" y="4577"/>
                </a:cubicBezTo>
                <a:cubicBezTo>
                  <a:pt x="20494" y="4541"/>
                  <a:pt x="20422" y="4510"/>
                  <a:pt x="20358" y="4509"/>
                </a:cubicBezTo>
                <a:lnTo>
                  <a:pt x="20246" y="4509"/>
                </a:lnTo>
                <a:lnTo>
                  <a:pt x="20246" y="4302"/>
                </a:lnTo>
                <a:cubicBezTo>
                  <a:pt x="20247" y="4171"/>
                  <a:pt x="20237" y="4082"/>
                  <a:pt x="20218" y="4050"/>
                </a:cubicBezTo>
                <a:cubicBezTo>
                  <a:pt x="20195" y="4014"/>
                  <a:pt x="20193" y="3989"/>
                  <a:pt x="20211" y="3966"/>
                </a:cubicBezTo>
                <a:cubicBezTo>
                  <a:pt x="20266" y="3892"/>
                  <a:pt x="20230" y="3858"/>
                  <a:pt x="20161" y="3920"/>
                </a:cubicBezTo>
                <a:cubicBezTo>
                  <a:pt x="20082" y="3992"/>
                  <a:pt x="20038" y="3970"/>
                  <a:pt x="20056" y="3867"/>
                </a:cubicBezTo>
                <a:cubicBezTo>
                  <a:pt x="20067" y="3801"/>
                  <a:pt x="20065" y="3800"/>
                  <a:pt x="19993" y="3783"/>
                </a:cubicBezTo>
                <a:cubicBezTo>
                  <a:pt x="19922" y="3766"/>
                  <a:pt x="19896" y="3713"/>
                  <a:pt x="19908" y="3607"/>
                </a:cubicBezTo>
                <a:cubicBezTo>
                  <a:pt x="19915" y="3552"/>
                  <a:pt x="19906" y="3451"/>
                  <a:pt x="19891" y="3385"/>
                </a:cubicBezTo>
                <a:cubicBezTo>
                  <a:pt x="19869" y="3296"/>
                  <a:pt x="19869" y="3251"/>
                  <a:pt x="19887" y="3210"/>
                </a:cubicBezTo>
                <a:cubicBezTo>
                  <a:pt x="19906" y="3166"/>
                  <a:pt x="19899" y="3164"/>
                  <a:pt x="19856" y="3187"/>
                </a:cubicBezTo>
                <a:cubicBezTo>
                  <a:pt x="19814" y="3208"/>
                  <a:pt x="19793" y="3197"/>
                  <a:pt x="19778" y="3141"/>
                </a:cubicBezTo>
                <a:cubicBezTo>
                  <a:pt x="19765" y="3088"/>
                  <a:pt x="19728" y="3060"/>
                  <a:pt x="19666" y="3057"/>
                </a:cubicBezTo>
                <a:cubicBezTo>
                  <a:pt x="19601" y="3053"/>
                  <a:pt x="19574" y="3034"/>
                  <a:pt x="19574" y="2988"/>
                </a:cubicBezTo>
                <a:cubicBezTo>
                  <a:pt x="19574" y="2952"/>
                  <a:pt x="19565" y="2906"/>
                  <a:pt x="19553" y="2889"/>
                </a:cubicBezTo>
                <a:cubicBezTo>
                  <a:pt x="19527" y="2849"/>
                  <a:pt x="19527" y="2756"/>
                  <a:pt x="19550" y="2690"/>
                </a:cubicBezTo>
                <a:cubicBezTo>
                  <a:pt x="19559" y="2661"/>
                  <a:pt x="19543" y="2595"/>
                  <a:pt x="19515" y="2537"/>
                </a:cubicBezTo>
                <a:cubicBezTo>
                  <a:pt x="19472" y="2450"/>
                  <a:pt x="19463" y="2447"/>
                  <a:pt x="19441" y="2506"/>
                </a:cubicBezTo>
                <a:cubicBezTo>
                  <a:pt x="19427" y="2544"/>
                  <a:pt x="19420" y="2596"/>
                  <a:pt x="19427" y="2621"/>
                </a:cubicBezTo>
                <a:cubicBezTo>
                  <a:pt x="19441" y="2671"/>
                  <a:pt x="19369" y="2770"/>
                  <a:pt x="19349" y="2728"/>
                </a:cubicBezTo>
                <a:cubicBezTo>
                  <a:pt x="19343" y="2714"/>
                  <a:pt x="19343" y="2650"/>
                  <a:pt x="19349" y="2583"/>
                </a:cubicBezTo>
                <a:cubicBezTo>
                  <a:pt x="19357" y="2503"/>
                  <a:pt x="19350" y="2439"/>
                  <a:pt x="19328" y="2399"/>
                </a:cubicBezTo>
                <a:cubicBezTo>
                  <a:pt x="19310" y="2367"/>
                  <a:pt x="19293" y="2357"/>
                  <a:pt x="19293" y="2377"/>
                </a:cubicBezTo>
                <a:cubicBezTo>
                  <a:pt x="19293" y="2396"/>
                  <a:pt x="19269" y="2366"/>
                  <a:pt x="19240" y="2308"/>
                </a:cubicBezTo>
                <a:cubicBezTo>
                  <a:pt x="19212" y="2249"/>
                  <a:pt x="19188" y="2173"/>
                  <a:pt x="19188" y="2140"/>
                </a:cubicBezTo>
                <a:cubicBezTo>
                  <a:pt x="19188" y="2107"/>
                  <a:pt x="19176" y="2079"/>
                  <a:pt x="19160" y="2079"/>
                </a:cubicBezTo>
                <a:cubicBezTo>
                  <a:pt x="19111" y="2079"/>
                  <a:pt x="19095" y="1981"/>
                  <a:pt x="19135" y="1918"/>
                </a:cubicBezTo>
                <a:cubicBezTo>
                  <a:pt x="19186" y="1837"/>
                  <a:pt x="19163" y="1771"/>
                  <a:pt x="19065" y="1735"/>
                </a:cubicBezTo>
                <a:cubicBezTo>
                  <a:pt x="19019" y="1718"/>
                  <a:pt x="18976" y="1688"/>
                  <a:pt x="18970" y="1666"/>
                </a:cubicBezTo>
                <a:cubicBezTo>
                  <a:pt x="18963" y="1644"/>
                  <a:pt x="18940" y="1650"/>
                  <a:pt x="18917" y="1681"/>
                </a:cubicBezTo>
                <a:cubicBezTo>
                  <a:pt x="18882" y="1728"/>
                  <a:pt x="18868" y="1722"/>
                  <a:pt x="18847" y="1658"/>
                </a:cubicBezTo>
                <a:cubicBezTo>
                  <a:pt x="18827" y="1599"/>
                  <a:pt x="18799" y="1592"/>
                  <a:pt x="18731" y="1612"/>
                </a:cubicBezTo>
                <a:cubicBezTo>
                  <a:pt x="18654" y="1635"/>
                  <a:pt x="18642" y="1624"/>
                  <a:pt x="18632" y="1544"/>
                </a:cubicBezTo>
                <a:cubicBezTo>
                  <a:pt x="18626" y="1492"/>
                  <a:pt x="18602" y="1442"/>
                  <a:pt x="18580" y="1429"/>
                </a:cubicBezTo>
                <a:cubicBezTo>
                  <a:pt x="18557" y="1416"/>
                  <a:pt x="18541" y="1378"/>
                  <a:pt x="18544" y="1345"/>
                </a:cubicBezTo>
                <a:cubicBezTo>
                  <a:pt x="18548" y="1309"/>
                  <a:pt x="18533" y="1285"/>
                  <a:pt x="18506" y="1284"/>
                </a:cubicBezTo>
                <a:cubicBezTo>
                  <a:pt x="18480" y="1283"/>
                  <a:pt x="18453" y="1270"/>
                  <a:pt x="18446" y="1253"/>
                </a:cubicBezTo>
                <a:cubicBezTo>
                  <a:pt x="18438" y="1237"/>
                  <a:pt x="18419" y="1233"/>
                  <a:pt x="18404" y="1246"/>
                </a:cubicBezTo>
                <a:cubicBezTo>
                  <a:pt x="18375" y="1270"/>
                  <a:pt x="18323" y="1107"/>
                  <a:pt x="18323" y="993"/>
                </a:cubicBezTo>
                <a:cubicBezTo>
                  <a:pt x="18323" y="948"/>
                  <a:pt x="18293" y="919"/>
                  <a:pt x="18228" y="909"/>
                </a:cubicBezTo>
                <a:cubicBezTo>
                  <a:pt x="18017" y="880"/>
                  <a:pt x="17970" y="846"/>
                  <a:pt x="17989" y="718"/>
                </a:cubicBezTo>
                <a:cubicBezTo>
                  <a:pt x="17998" y="656"/>
                  <a:pt x="17986" y="630"/>
                  <a:pt x="17950" y="619"/>
                </a:cubicBezTo>
                <a:cubicBezTo>
                  <a:pt x="17919" y="609"/>
                  <a:pt x="17902" y="563"/>
                  <a:pt x="17898" y="497"/>
                </a:cubicBezTo>
                <a:cubicBezTo>
                  <a:pt x="17894" y="440"/>
                  <a:pt x="17871" y="378"/>
                  <a:pt x="17848" y="352"/>
                </a:cubicBezTo>
                <a:cubicBezTo>
                  <a:pt x="17825" y="324"/>
                  <a:pt x="17810" y="274"/>
                  <a:pt x="17817" y="237"/>
                </a:cubicBezTo>
                <a:cubicBezTo>
                  <a:pt x="17830" y="162"/>
                  <a:pt x="17798" y="150"/>
                  <a:pt x="17778" y="222"/>
                </a:cubicBezTo>
                <a:cubicBezTo>
                  <a:pt x="17769" y="254"/>
                  <a:pt x="17756" y="250"/>
                  <a:pt x="17736" y="214"/>
                </a:cubicBezTo>
                <a:cubicBezTo>
                  <a:pt x="17713" y="173"/>
                  <a:pt x="17700" y="171"/>
                  <a:pt x="17676" y="214"/>
                </a:cubicBezTo>
                <a:cubicBezTo>
                  <a:pt x="17651" y="259"/>
                  <a:pt x="17641" y="258"/>
                  <a:pt x="17630" y="199"/>
                </a:cubicBezTo>
                <a:cubicBezTo>
                  <a:pt x="17623" y="159"/>
                  <a:pt x="17607" y="138"/>
                  <a:pt x="17595" y="153"/>
                </a:cubicBezTo>
                <a:cubicBezTo>
                  <a:pt x="17584" y="168"/>
                  <a:pt x="17540" y="177"/>
                  <a:pt x="17493" y="176"/>
                </a:cubicBezTo>
                <a:cubicBezTo>
                  <a:pt x="17408" y="173"/>
                  <a:pt x="17360" y="123"/>
                  <a:pt x="17360" y="23"/>
                </a:cubicBezTo>
                <a:cubicBezTo>
                  <a:pt x="17360" y="12"/>
                  <a:pt x="17352" y="9"/>
                  <a:pt x="17349" y="0"/>
                </a:cubicBezTo>
                <a:lnTo>
                  <a:pt x="16755" y="0"/>
                </a:lnTo>
                <a:cubicBezTo>
                  <a:pt x="16761" y="29"/>
                  <a:pt x="16780" y="51"/>
                  <a:pt x="16822" y="61"/>
                </a:cubicBezTo>
                <a:cubicBezTo>
                  <a:pt x="16909" y="81"/>
                  <a:pt x="16931" y="118"/>
                  <a:pt x="16931" y="214"/>
                </a:cubicBezTo>
                <a:cubicBezTo>
                  <a:pt x="16931" y="263"/>
                  <a:pt x="16944" y="312"/>
                  <a:pt x="16956" y="329"/>
                </a:cubicBezTo>
                <a:cubicBezTo>
                  <a:pt x="16969" y="347"/>
                  <a:pt x="16967" y="380"/>
                  <a:pt x="16956" y="413"/>
                </a:cubicBezTo>
                <a:cubicBezTo>
                  <a:pt x="16929" y="487"/>
                  <a:pt x="16908" y="699"/>
                  <a:pt x="16924" y="734"/>
                </a:cubicBezTo>
                <a:cubicBezTo>
                  <a:pt x="16931" y="750"/>
                  <a:pt x="16951" y="738"/>
                  <a:pt x="16966" y="711"/>
                </a:cubicBezTo>
                <a:cubicBezTo>
                  <a:pt x="16987" y="673"/>
                  <a:pt x="16999" y="678"/>
                  <a:pt x="17008" y="734"/>
                </a:cubicBezTo>
                <a:cubicBezTo>
                  <a:pt x="17017" y="781"/>
                  <a:pt x="17044" y="810"/>
                  <a:pt x="17089" y="810"/>
                </a:cubicBezTo>
                <a:cubicBezTo>
                  <a:pt x="17141" y="810"/>
                  <a:pt x="17157" y="789"/>
                  <a:pt x="17149" y="741"/>
                </a:cubicBezTo>
                <a:cubicBezTo>
                  <a:pt x="17142" y="704"/>
                  <a:pt x="17156" y="655"/>
                  <a:pt x="17181" y="627"/>
                </a:cubicBezTo>
                <a:cubicBezTo>
                  <a:pt x="17214" y="587"/>
                  <a:pt x="17236" y="596"/>
                  <a:pt x="17279" y="657"/>
                </a:cubicBezTo>
                <a:cubicBezTo>
                  <a:pt x="17323" y="720"/>
                  <a:pt x="17341" y="725"/>
                  <a:pt x="17374" y="680"/>
                </a:cubicBezTo>
                <a:cubicBezTo>
                  <a:pt x="17419" y="618"/>
                  <a:pt x="17455" y="643"/>
                  <a:pt x="17455" y="741"/>
                </a:cubicBezTo>
                <a:cubicBezTo>
                  <a:pt x="17455" y="780"/>
                  <a:pt x="17475" y="810"/>
                  <a:pt x="17504" y="810"/>
                </a:cubicBezTo>
                <a:cubicBezTo>
                  <a:pt x="17531" y="810"/>
                  <a:pt x="17584" y="839"/>
                  <a:pt x="17620" y="879"/>
                </a:cubicBezTo>
                <a:cubicBezTo>
                  <a:pt x="17682" y="947"/>
                  <a:pt x="17695" y="1001"/>
                  <a:pt x="17687" y="1177"/>
                </a:cubicBezTo>
                <a:cubicBezTo>
                  <a:pt x="17684" y="1229"/>
                  <a:pt x="17699" y="1259"/>
                  <a:pt x="17739" y="1269"/>
                </a:cubicBezTo>
                <a:cubicBezTo>
                  <a:pt x="17839" y="1293"/>
                  <a:pt x="17815" y="1421"/>
                  <a:pt x="17711" y="1421"/>
                </a:cubicBezTo>
                <a:cubicBezTo>
                  <a:pt x="17645" y="1421"/>
                  <a:pt x="17623" y="1433"/>
                  <a:pt x="17627" y="1482"/>
                </a:cubicBezTo>
                <a:cubicBezTo>
                  <a:pt x="17634" y="1576"/>
                  <a:pt x="17503" y="1634"/>
                  <a:pt x="17279" y="1628"/>
                </a:cubicBezTo>
                <a:cubicBezTo>
                  <a:pt x="17164" y="1624"/>
                  <a:pt x="17102" y="1638"/>
                  <a:pt x="17110" y="1666"/>
                </a:cubicBezTo>
                <a:cubicBezTo>
                  <a:pt x="17130" y="1734"/>
                  <a:pt x="17079" y="1777"/>
                  <a:pt x="17047" y="1719"/>
                </a:cubicBezTo>
                <a:cubicBezTo>
                  <a:pt x="17027" y="1684"/>
                  <a:pt x="17014" y="1679"/>
                  <a:pt x="17005" y="1712"/>
                </a:cubicBezTo>
                <a:cubicBezTo>
                  <a:pt x="16985" y="1783"/>
                  <a:pt x="16913" y="1767"/>
                  <a:pt x="16899" y="1689"/>
                </a:cubicBezTo>
                <a:cubicBezTo>
                  <a:pt x="16885" y="1607"/>
                  <a:pt x="16846" y="1601"/>
                  <a:pt x="16854" y="1681"/>
                </a:cubicBezTo>
                <a:cubicBezTo>
                  <a:pt x="16857" y="1716"/>
                  <a:pt x="16838" y="1736"/>
                  <a:pt x="16804" y="1735"/>
                </a:cubicBezTo>
                <a:cubicBezTo>
                  <a:pt x="16774" y="1734"/>
                  <a:pt x="16753" y="1753"/>
                  <a:pt x="16759" y="1773"/>
                </a:cubicBezTo>
                <a:cubicBezTo>
                  <a:pt x="16777" y="1836"/>
                  <a:pt x="16708" y="1862"/>
                  <a:pt x="16636" y="1819"/>
                </a:cubicBezTo>
                <a:cubicBezTo>
                  <a:pt x="16597" y="1796"/>
                  <a:pt x="16569" y="1750"/>
                  <a:pt x="16572" y="1719"/>
                </a:cubicBezTo>
                <a:cubicBezTo>
                  <a:pt x="16576" y="1689"/>
                  <a:pt x="16561" y="1668"/>
                  <a:pt x="16541" y="1674"/>
                </a:cubicBezTo>
                <a:cubicBezTo>
                  <a:pt x="16520" y="1679"/>
                  <a:pt x="16485" y="1663"/>
                  <a:pt x="16463" y="1643"/>
                </a:cubicBezTo>
                <a:cubicBezTo>
                  <a:pt x="16440" y="1621"/>
                  <a:pt x="16409" y="1628"/>
                  <a:pt x="16386" y="1658"/>
                </a:cubicBezTo>
                <a:cubicBezTo>
                  <a:pt x="16328" y="1738"/>
                  <a:pt x="16162" y="1568"/>
                  <a:pt x="16200" y="1467"/>
                </a:cubicBezTo>
                <a:cubicBezTo>
                  <a:pt x="16237" y="1369"/>
                  <a:pt x="16237" y="875"/>
                  <a:pt x="16200" y="925"/>
                </a:cubicBezTo>
                <a:cubicBezTo>
                  <a:pt x="16188" y="941"/>
                  <a:pt x="16184" y="976"/>
                  <a:pt x="16189" y="1009"/>
                </a:cubicBezTo>
                <a:cubicBezTo>
                  <a:pt x="16195" y="1041"/>
                  <a:pt x="16186" y="1103"/>
                  <a:pt x="16172" y="1146"/>
                </a:cubicBezTo>
                <a:cubicBezTo>
                  <a:pt x="16147" y="1220"/>
                  <a:pt x="16144" y="1222"/>
                  <a:pt x="16112" y="1123"/>
                </a:cubicBezTo>
                <a:cubicBezTo>
                  <a:pt x="16085" y="1039"/>
                  <a:pt x="16081" y="1001"/>
                  <a:pt x="16101" y="948"/>
                </a:cubicBezTo>
                <a:cubicBezTo>
                  <a:pt x="16124" y="889"/>
                  <a:pt x="16122" y="892"/>
                  <a:pt x="16080" y="948"/>
                </a:cubicBezTo>
                <a:cubicBezTo>
                  <a:pt x="16042" y="999"/>
                  <a:pt x="16026" y="1001"/>
                  <a:pt x="15992" y="955"/>
                </a:cubicBezTo>
                <a:cubicBezTo>
                  <a:pt x="15944" y="890"/>
                  <a:pt x="15774" y="877"/>
                  <a:pt x="15792" y="940"/>
                </a:cubicBezTo>
                <a:cubicBezTo>
                  <a:pt x="15824" y="1052"/>
                  <a:pt x="15752" y="1023"/>
                  <a:pt x="15662" y="886"/>
                </a:cubicBezTo>
                <a:cubicBezTo>
                  <a:pt x="15563" y="735"/>
                  <a:pt x="15563" y="729"/>
                  <a:pt x="15557" y="451"/>
                </a:cubicBezTo>
                <a:cubicBezTo>
                  <a:pt x="15550" y="171"/>
                  <a:pt x="15539" y="129"/>
                  <a:pt x="15497" y="222"/>
                </a:cubicBezTo>
                <a:cubicBezTo>
                  <a:pt x="15481" y="257"/>
                  <a:pt x="15463" y="254"/>
                  <a:pt x="15434" y="214"/>
                </a:cubicBezTo>
                <a:cubicBezTo>
                  <a:pt x="15399" y="167"/>
                  <a:pt x="15382" y="167"/>
                  <a:pt x="15332" y="245"/>
                </a:cubicBezTo>
                <a:cubicBezTo>
                  <a:pt x="15262" y="352"/>
                  <a:pt x="15189" y="352"/>
                  <a:pt x="15152" y="245"/>
                </a:cubicBezTo>
                <a:cubicBezTo>
                  <a:pt x="15136" y="197"/>
                  <a:pt x="15101" y="175"/>
                  <a:pt x="15061" y="183"/>
                </a:cubicBezTo>
                <a:cubicBezTo>
                  <a:pt x="15026" y="191"/>
                  <a:pt x="14981" y="170"/>
                  <a:pt x="14959" y="130"/>
                </a:cubicBezTo>
                <a:cubicBezTo>
                  <a:pt x="14938" y="90"/>
                  <a:pt x="14917" y="62"/>
                  <a:pt x="14910" y="69"/>
                </a:cubicBezTo>
                <a:cubicBezTo>
                  <a:pt x="14904" y="75"/>
                  <a:pt x="14897" y="38"/>
                  <a:pt x="14892" y="0"/>
                </a:cubicBezTo>
                <a:lnTo>
                  <a:pt x="14748" y="0"/>
                </a:lnTo>
                <a:cubicBezTo>
                  <a:pt x="14727" y="40"/>
                  <a:pt x="14723" y="99"/>
                  <a:pt x="14759" y="99"/>
                </a:cubicBezTo>
                <a:cubicBezTo>
                  <a:pt x="14776" y="99"/>
                  <a:pt x="14790" y="141"/>
                  <a:pt x="14790" y="191"/>
                </a:cubicBezTo>
                <a:cubicBezTo>
                  <a:pt x="14790" y="245"/>
                  <a:pt x="14815" y="307"/>
                  <a:pt x="14850" y="344"/>
                </a:cubicBezTo>
                <a:cubicBezTo>
                  <a:pt x="14882" y="377"/>
                  <a:pt x="14917" y="453"/>
                  <a:pt x="14927" y="512"/>
                </a:cubicBezTo>
                <a:cubicBezTo>
                  <a:pt x="14944" y="604"/>
                  <a:pt x="14954" y="618"/>
                  <a:pt x="15015" y="596"/>
                </a:cubicBezTo>
                <a:cubicBezTo>
                  <a:pt x="15071" y="576"/>
                  <a:pt x="15095" y="587"/>
                  <a:pt x="15117" y="657"/>
                </a:cubicBezTo>
                <a:cubicBezTo>
                  <a:pt x="15133" y="706"/>
                  <a:pt x="15192" y="794"/>
                  <a:pt x="15247" y="848"/>
                </a:cubicBezTo>
                <a:cubicBezTo>
                  <a:pt x="15326" y="926"/>
                  <a:pt x="15345" y="967"/>
                  <a:pt x="15335" y="1032"/>
                </a:cubicBezTo>
                <a:cubicBezTo>
                  <a:pt x="15328" y="1078"/>
                  <a:pt x="15335" y="1137"/>
                  <a:pt x="15353" y="1169"/>
                </a:cubicBezTo>
                <a:cubicBezTo>
                  <a:pt x="15370" y="1201"/>
                  <a:pt x="15384" y="1252"/>
                  <a:pt x="15384" y="1284"/>
                </a:cubicBezTo>
                <a:cubicBezTo>
                  <a:pt x="15384" y="1315"/>
                  <a:pt x="15399" y="1361"/>
                  <a:pt x="15416" y="1391"/>
                </a:cubicBezTo>
                <a:cubicBezTo>
                  <a:pt x="15433" y="1421"/>
                  <a:pt x="15440" y="1477"/>
                  <a:pt x="15434" y="1513"/>
                </a:cubicBezTo>
                <a:cubicBezTo>
                  <a:pt x="15427" y="1549"/>
                  <a:pt x="15431" y="1580"/>
                  <a:pt x="15441" y="1582"/>
                </a:cubicBezTo>
                <a:cubicBezTo>
                  <a:pt x="15450" y="1584"/>
                  <a:pt x="15476" y="1596"/>
                  <a:pt x="15497" y="1605"/>
                </a:cubicBezTo>
                <a:cubicBezTo>
                  <a:pt x="15534" y="1620"/>
                  <a:pt x="15534" y="1617"/>
                  <a:pt x="15497" y="1528"/>
                </a:cubicBezTo>
                <a:cubicBezTo>
                  <a:pt x="15460" y="1440"/>
                  <a:pt x="15461" y="1431"/>
                  <a:pt x="15500" y="1368"/>
                </a:cubicBezTo>
                <a:cubicBezTo>
                  <a:pt x="15556" y="1280"/>
                  <a:pt x="15582" y="1309"/>
                  <a:pt x="15592" y="1467"/>
                </a:cubicBezTo>
                <a:cubicBezTo>
                  <a:pt x="15600" y="1599"/>
                  <a:pt x="15600" y="1602"/>
                  <a:pt x="15613" y="1490"/>
                </a:cubicBezTo>
                <a:cubicBezTo>
                  <a:pt x="15629" y="1352"/>
                  <a:pt x="15731" y="1316"/>
                  <a:pt x="15760" y="1437"/>
                </a:cubicBezTo>
                <a:cubicBezTo>
                  <a:pt x="15793" y="1571"/>
                  <a:pt x="15750" y="1712"/>
                  <a:pt x="15680" y="1712"/>
                </a:cubicBezTo>
                <a:cubicBezTo>
                  <a:pt x="15633" y="1712"/>
                  <a:pt x="15621" y="1730"/>
                  <a:pt x="15630" y="1781"/>
                </a:cubicBezTo>
                <a:cubicBezTo>
                  <a:pt x="15646" y="1866"/>
                  <a:pt x="15578" y="1927"/>
                  <a:pt x="15546" y="1857"/>
                </a:cubicBezTo>
                <a:cubicBezTo>
                  <a:pt x="15517" y="1793"/>
                  <a:pt x="15269" y="1787"/>
                  <a:pt x="15251" y="1849"/>
                </a:cubicBezTo>
                <a:cubicBezTo>
                  <a:pt x="15244" y="1874"/>
                  <a:pt x="15220" y="1895"/>
                  <a:pt x="15198" y="1895"/>
                </a:cubicBezTo>
                <a:cubicBezTo>
                  <a:pt x="15171" y="1895"/>
                  <a:pt x="15162" y="1919"/>
                  <a:pt x="15170" y="1964"/>
                </a:cubicBezTo>
                <a:cubicBezTo>
                  <a:pt x="15185" y="2050"/>
                  <a:pt x="15100" y="2124"/>
                  <a:pt x="14987" y="2124"/>
                </a:cubicBezTo>
                <a:cubicBezTo>
                  <a:pt x="14931" y="2124"/>
                  <a:pt x="14901" y="2103"/>
                  <a:pt x="14892" y="2056"/>
                </a:cubicBezTo>
                <a:cubicBezTo>
                  <a:pt x="14882" y="1995"/>
                  <a:pt x="14829" y="1979"/>
                  <a:pt x="14541" y="1987"/>
                </a:cubicBezTo>
                <a:cubicBezTo>
                  <a:pt x="14356" y="1992"/>
                  <a:pt x="14186" y="2013"/>
                  <a:pt x="14161" y="2033"/>
                </a:cubicBezTo>
                <a:cubicBezTo>
                  <a:pt x="14134" y="2055"/>
                  <a:pt x="14109" y="2048"/>
                  <a:pt x="14094" y="2017"/>
                </a:cubicBezTo>
                <a:cubicBezTo>
                  <a:pt x="14077" y="1980"/>
                  <a:pt x="14060" y="1990"/>
                  <a:pt x="14038" y="2056"/>
                </a:cubicBezTo>
                <a:cubicBezTo>
                  <a:pt x="14010" y="2138"/>
                  <a:pt x="14009" y="2137"/>
                  <a:pt x="13996" y="2063"/>
                </a:cubicBezTo>
                <a:cubicBezTo>
                  <a:pt x="13988" y="2020"/>
                  <a:pt x="13972" y="1987"/>
                  <a:pt x="13961" y="1987"/>
                </a:cubicBezTo>
                <a:cubicBezTo>
                  <a:pt x="13949" y="1987"/>
                  <a:pt x="13944" y="2013"/>
                  <a:pt x="13950" y="2048"/>
                </a:cubicBezTo>
                <a:cubicBezTo>
                  <a:pt x="13956" y="2083"/>
                  <a:pt x="13955" y="2130"/>
                  <a:pt x="13947" y="2147"/>
                </a:cubicBezTo>
                <a:cubicBezTo>
                  <a:pt x="13939" y="2164"/>
                  <a:pt x="13933" y="2202"/>
                  <a:pt x="13933" y="2231"/>
                </a:cubicBezTo>
                <a:cubicBezTo>
                  <a:pt x="13933" y="2302"/>
                  <a:pt x="13305" y="2349"/>
                  <a:pt x="12326" y="2354"/>
                </a:cubicBezTo>
                <a:cubicBezTo>
                  <a:pt x="11733" y="2356"/>
                  <a:pt x="11553" y="2371"/>
                  <a:pt x="11483" y="2422"/>
                </a:cubicBezTo>
                <a:cubicBezTo>
                  <a:pt x="11348" y="2520"/>
                  <a:pt x="10220" y="2513"/>
                  <a:pt x="10182" y="2415"/>
                </a:cubicBezTo>
                <a:cubicBezTo>
                  <a:pt x="10162" y="2363"/>
                  <a:pt x="10148" y="2360"/>
                  <a:pt x="10126" y="2399"/>
                </a:cubicBezTo>
                <a:cubicBezTo>
                  <a:pt x="10105" y="2436"/>
                  <a:pt x="10092" y="2442"/>
                  <a:pt x="10073" y="2407"/>
                </a:cubicBezTo>
                <a:cubicBezTo>
                  <a:pt x="10055" y="2375"/>
                  <a:pt x="9835" y="2353"/>
                  <a:pt x="9419" y="2354"/>
                </a:cubicBezTo>
                <a:cubicBezTo>
                  <a:pt x="9075" y="2354"/>
                  <a:pt x="8549" y="2341"/>
                  <a:pt x="8252" y="2323"/>
                </a:cubicBezTo>
                <a:cubicBezTo>
                  <a:pt x="7751" y="2292"/>
                  <a:pt x="7713" y="2283"/>
                  <a:pt x="7686" y="2201"/>
                </a:cubicBezTo>
                <a:cubicBezTo>
                  <a:pt x="7671" y="2152"/>
                  <a:pt x="7648" y="2125"/>
                  <a:pt x="7637" y="2140"/>
                </a:cubicBezTo>
                <a:cubicBezTo>
                  <a:pt x="7627" y="2154"/>
                  <a:pt x="7596" y="2115"/>
                  <a:pt x="7570" y="2056"/>
                </a:cubicBezTo>
                <a:cubicBezTo>
                  <a:pt x="7542" y="1991"/>
                  <a:pt x="7510" y="1958"/>
                  <a:pt x="7486" y="1972"/>
                </a:cubicBezTo>
                <a:cubicBezTo>
                  <a:pt x="7462" y="1986"/>
                  <a:pt x="7437" y="1963"/>
                  <a:pt x="7419" y="1903"/>
                </a:cubicBezTo>
                <a:cubicBezTo>
                  <a:pt x="7404" y="1850"/>
                  <a:pt x="7378" y="1803"/>
                  <a:pt x="7360" y="1803"/>
                </a:cubicBezTo>
                <a:cubicBezTo>
                  <a:pt x="7309" y="1803"/>
                  <a:pt x="7295" y="1754"/>
                  <a:pt x="7324" y="1674"/>
                </a:cubicBezTo>
                <a:cubicBezTo>
                  <a:pt x="7348" y="1608"/>
                  <a:pt x="7346" y="1604"/>
                  <a:pt x="7310" y="1666"/>
                </a:cubicBezTo>
                <a:cubicBezTo>
                  <a:pt x="7280" y="1717"/>
                  <a:pt x="7229" y="1731"/>
                  <a:pt x="7099" y="1719"/>
                </a:cubicBezTo>
                <a:cubicBezTo>
                  <a:pt x="6953" y="1706"/>
                  <a:pt x="6928" y="1714"/>
                  <a:pt x="6917" y="1781"/>
                </a:cubicBezTo>
                <a:cubicBezTo>
                  <a:pt x="6906" y="1843"/>
                  <a:pt x="6895" y="1847"/>
                  <a:pt x="6871" y="1803"/>
                </a:cubicBezTo>
                <a:cubicBezTo>
                  <a:pt x="6852" y="1769"/>
                  <a:pt x="6816" y="1760"/>
                  <a:pt x="6773" y="1781"/>
                </a:cubicBezTo>
                <a:cubicBezTo>
                  <a:pt x="6660" y="1833"/>
                  <a:pt x="6656" y="1871"/>
                  <a:pt x="6762" y="1895"/>
                </a:cubicBezTo>
                <a:cubicBezTo>
                  <a:pt x="6817" y="1908"/>
                  <a:pt x="6860" y="1939"/>
                  <a:pt x="6860" y="1964"/>
                </a:cubicBezTo>
                <a:cubicBezTo>
                  <a:pt x="6861" y="1989"/>
                  <a:pt x="6782" y="2043"/>
                  <a:pt x="6685" y="2079"/>
                </a:cubicBezTo>
                <a:cubicBezTo>
                  <a:pt x="6535" y="2133"/>
                  <a:pt x="6489" y="2130"/>
                  <a:pt x="6386" y="2079"/>
                </a:cubicBezTo>
                <a:cubicBezTo>
                  <a:pt x="6319" y="2045"/>
                  <a:pt x="6240" y="1969"/>
                  <a:pt x="6210" y="1910"/>
                </a:cubicBezTo>
                <a:cubicBezTo>
                  <a:pt x="6166" y="1822"/>
                  <a:pt x="6136" y="1804"/>
                  <a:pt x="6024" y="1803"/>
                </a:cubicBezTo>
                <a:cubicBezTo>
                  <a:pt x="5913" y="1803"/>
                  <a:pt x="5879" y="1787"/>
                  <a:pt x="5827" y="1696"/>
                </a:cubicBezTo>
                <a:cubicBezTo>
                  <a:pt x="5779" y="1612"/>
                  <a:pt x="5770" y="1570"/>
                  <a:pt x="5788" y="1528"/>
                </a:cubicBezTo>
                <a:cubicBezTo>
                  <a:pt x="5807" y="1487"/>
                  <a:pt x="5827" y="1490"/>
                  <a:pt x="5876" y="1544"/>
                </a:cubicBezTo>
                <a:cubicBezTo>
                  <a:pt x="5966" y="1641"/>
                  <a:pt x="6076" y="1562"/>
                  <a:pt x="6077" y="1398"/>
                </a:cubicBezTo>
                <a:cubicBezTo>
                  <a:pt x="6077" y="1299"/>
                  <a:pt x="6088" y="1281"/>
                  <a:pt x="6147" y="1291"/>
                </a:cubicBezTo>
                <a:cubicBezTo>
                  <a:pt x="6221" y="1304"/>
                  <a:pt x="6226" y="1277"/>
                  <a:pt x="6182" y="1146"/>
                </a:cubicBezTo>
                <a:cubicBezTo>
                  <a:pt x="6156" y="1070"/>
                  <a:pt x="6157" y="1042"/>
                  <a:pt x="6193" y="932"/>
                </a:cubicBezTo>
                <a:cubicBezTo>
                  <a:pt x="6228" y="824"/>
                  <a:pt x="6241" y="815"/>
                  <a:pt x="6277" y="864"/>
                </a:cubicBezTo>
                <a:cubicBezTo>
                  <a:pt x="6311" y="909"/>
                  <a:pt x="6321" y="910"/>
                  <a:pt x="6337" y="856"/>
                </a:cubicBezTo>
                <a:cubicBezTo>
                  <a:pt x="6350" y="811"/>
                  <a:pt x="6388" y="789"/>
                  <a:pt x="6453" y="795"/>
                </a:cubicBezTo>
                <a:cubicBezTo>
                  <a:pt x="6539" y="802"/>
                  <a:pt x="6545" y="792"/>
                  <a:pt x="6527" y="718"/>
                </a:cubicBezTo>
                <a:cubicBezTo>
                  <a:pt x="6505" y="631"/>
                  <a:pt x="6533" y="535"/>
                  <a:pt x="6579" y="535"/>
                </a:cubicBezTo>
                <a:cubicBezTo>
                  <a:pt x="6593" y="535"/>
                  <a:pt x="6608" y="495"/>
                  <a:pt x="6614" y="443"/>
                </a:cubicBezTo>
                <a:cubicBezTo>
                  <a:pt x="6624" y="363"/>
                  <a:pt x="6634" y="355"/>
                  <a:pt x="6671" y="397"/>
                </a:cubicBezTo>
                <a:cubicBezTo>
                  <a:pt x="6694" y="425"/>
                  <a:pt x="6713" y="465"/>
                  <a:pt x="6713" y="489"/>
                </a:cubicBezTo>
                <a:cubicBezTo>
                  <a:pt x="6713" y="513"/>
                  <a:pt x="6727" y="535"/>
                  <a:pt x="6744" y="535"/>
                </a:cubicBezTo>
                <a:cubicBezTo>
                  <a:pt x="6788" y="535"/>
                  <a:pt x="6785" y="495"/>
                  <a:pt x="6730" y="397"/>
                </a:cubicBezTo>
                <a:cubicBezTo>
                  <a:pt x="6684" y="316"/>
                  <a:pt x="6682" y="313"/>
                  <a:pt x="6723" y="283"/>
                </a:cubicBezTo>
                <a:cubicBezTo>
                  <a:pt x="6865" y="176"/>
                  <a:pt x="6886" y="85"/>
                  <a:pt x="6839" y="0"/>
                </a:cubicBezTo>
                <a:lnTo>
                  <a:pt x="6709" y="0"/>
                </a:lnTo>
                <a:cubicBezTo>
                  <a:pt x="6679" y="91"/>
                  <a:pt x="6643" y="130"/>
                  <a:pt x="6565" y="153"/>
                </a:cubicBezTo>
                <a:cubicBezTo>
                  <a:pt x="6509" y="169"/>
                  <a:pt x="6468" y="202"/>
                  <a:pt x="6474" y="222"/>
                </a:cubicBezTo>
                <a:cubicBezTo>
                  <a:pt x="6495" y="297"/>
                  <a:pt x="6437" y="312"/>
                  <a:pt x="6389" y="245"/>
                </a:cubicBezTo>
                <a:cubicBezTo>
                  <a:pt x="6346" y="182"/>
                  <a:pt x="6338" y="185"/>
                  <a:pt x="6316" y="245"/>
                </a:cubicBezTo>
                <a:cubicBezTo>
                  <a:pt x="6301" y="284"/>
                  <a:pt x="6272" y="298"/>
                  <a:pt x="6249" y="283"/>
                </a:cubicBezTo>
                <a:cubicBezTo>
                  <a:pt x="6227" y="268"/>
                  <a:pt x="6212" y="270"/>
                  <a:pt x="6214" y="290"/>
                </a:cubicBezTo>
                <a:cubicBezTo>
                  <a:pt x="6221" y="392"/>
                  <a:pt x="6181" y="545"/>
                  <a:pt x="6129" y="604"/>
                </a:cubicBezTo>
                <a:cubicBezTo>
                  <a:pt x="6078" y="661"/>
                  <a:pt x="6065" y="659"/>
                  <a:pt x="6041" y="596"/>
                </a:cubicBezTo>
                <a:cubicBezTo>
                  <a:pt x="6019" y="536"/>
                  <a:pt x="6024" y="515"/>
                  <a:pt x="6063" y="451"/>
                </a:cubicBezTo>
                <a:cubicBezTo>
                  <a:pt x="6106" y="380"/>
                  <a:pt x="6107" y="370"/>
                  <a:pt x="6077" y="275"/>
                </a:cubicBezTo>
                <a:cubicBezTo>
                  <a:pt x="6054" y="204"/>
                  <a:pt x="6023" y="168"/>
                  <a:pt x="5975" y="168"/>
                </a:cubicBezTo>
                <a:cubicBezTo>
                  <a:pt x="5912" y="168"/>
                  <a:pt x="5903" y="188"/>
                  <a:pt x="5894" y="321"/>
                </a:cubicBezTo>
                <a:cubicBezTo>
                  <a:pt x="5888" y="405"/>
                  <a:pt x="5893" y="496"/>
                  <a:pt x="5908" y="535"/>
                </a:cubicBezTo>
                <a:cubicBezTo>
                  <a:pt x="5954" y="657"/>
                  <a:pt x="5958" y="747"/>
                  <a:pt x="5922" y="810"/>
                </a:cubicBezTo>
                <a:cubicBezTo>
                  <a:pt x="5847" y="939"/>
                  <a:pt x="5795" y="989"/>
                  <a:pt x="5736" y="963"/>
                </a:cubicBezTo>
                <a:cubicBezTo>
                  <a:pt x="5684" y="941"/>
                  <a:pt x="5673" y="946"/>
                  <a:pt x="5676" y="1016"/>
                </a:cubicBezTo>
                <a:cubicBezTo>
                  <a:pt x="5680" y="1123"/>
                  <a:pt x="5613" y="1106"/>
                  <a:pt x="5553" y="986"/>
                </a:cubicBezTo>
                <a:cubicBezTo>
                  <a:pt x="5521" y="921"/>
                  <a:pt x="5481" y="900"/>
                  <a:pt x="5374" y="902"/>
                </a:cubicBezTo>
                <a:lnTo>
                  <a:pt x="5233" y="909"/>
                </a:lnTo>
                <a:lnTo>
                  <a:pt x="5226" y="1093"/>
                </a:lnTo>
                <a:cubicBezTo>
                  <a:pt x="5217" y="1290"/>
                  <a:pt x="5242" y="1378"/>
                  <a:pt x="5286" y="1299"/>
                </a:cubicBezTo>
                <a:cubicBezTo>
                  <a:pt x="5323" y="1231"/>
                  <a:pt x="5362" y="1292"/>
                  <a:pt x="5338" y="1383"/>
                </a:cubicBezTo>
                <a:cubicBezTo>
                  <a:pt x="5325" y="1436"/>
                  <a:pt x="5328" y="1474"/>
                  <a:pt x="5352" y="1513"/>
                </a:cubicBezTo>
                <a:cubicBezTo>
                  <a:pt x="5383" y="1562"/>
                  <a:pt x="5380" y="1579"/>
                  <a:pt x="5324" y="1628"/>
                </a:cubicBezTo>
                <a:cubicBezTo>
                  <a:pt x="5243" y="1699"/>
                  <a:pt x="5087" y="1721"/>
                  <a:pt x="5071" y="1666"/>
                </a:cubicBezTo>
                <a:cubicBezTo>
                  <a:pt x="5052" y="1600"/>
                  <a:pt x="4926" y="1617"/>
                  <a:pt x="4899" y="1689"/>
                </a:cubicBezTo>
                <a:cubicBezTo>
                  <a:pt x="4872" y="1760"/>
                  <a:pt x="4804" y="1735"/>
                  <a:pt x="4769" y="1643"/>
                </a:cubicBezTo>
                <a:cubicBezTo>
                  <a:pt x="4752" y="1600"/>
                  <a:pt x="4731" y="1598"/>
                  <a:pt x="4695" y="1628"/>
                </a:cubicBezTo>
                <a:cubicBezTo>
                  <a:pt x="4667" y="1651"/>
                  <a:pt x="4632" y="1658"/>
                  <a:pt x="4614" y="1643"/>
                </a:cubicBezTo>
                <a:cubicBezTo>
                  <a:pt x="4597" y="1628"/>
                  <a:pt x="4568" y="1643"/>
                  <a:pt x="4551" y="1674"/>
                </a:cubicBezTo>
                <a:cubicBezTo>
                  <a:pt x="4527" y="1717"/>
                  <a:pt x="4511" y="1716"/>
                  <a:pt x="4488" y="1674"/>
                </a:cubicBezTo>
                <a:cubicBezTo>
                  <a:pt x="4471" y="1644"/>
                  <a:pt x="4442" y="1622"/>
                  <a:pt x="4421" y="1628"/>
                </a:cubicBezTo>
                <a:cubicBezTo>
                  <a:pt x="4400" y="1634"/>
                  <a:pt x="4267" y="1625"/>
                  <a:pt x="4126" y="1605"/>
                </a:cubicBezTo>
                <a:cubicBezTo>
                  <a:pt x="3921" y="1576"/>
                  <a:pt x="3861" y="1552"/>
                  <a:pt x="3820" y="1482"/>
                </a:cubicBezTo>
                <a:cubicBezTo>
                  <a:pt x="3761" y="1382"/>
                  <a:pt x="3761" y="1248"/>
                  <a:pt x="3820" y="1154"/>
                </a:cubicBezTo>
                <a:cubicBezTo>
                  <a:pt x="3852" y="1102"/>
                  <a:pt x="3855" y="1079"/>
                  <a:pt x="3834" y="1024"/>
                </a:cubicBezTo>
                <a:cubicBezTo>
                  <a:pt x="3812" y="967"/>
                  <a:pt x="3823" y="936"/>
                  <a:pt x="3894" y="856"/>
                </a:cubicBezTo>
                <a:cubicBezTo>
                  <a:pt x="3940" y="803"/>
                  <a:pt x="3984" y="767"/>
                  <a:pt x="3992" y="772"/>
                </a:cubicBezTo>
                <a:cubicBezTo>
                  <a:pt x="4001" y="777"/>
                  <a:pt x="4030" y="760"/>
                  <a:pt x="4055" y="741"/>
                </a:cubicBezTo>
                <a:cubicBezTo>
                  <a:pt x="4081" y="722"/>
                  <a:pt x="4118" y="731"/>
                  <a:pt x="4140" y="757"/>
                </a:cubicBezTo>
                <a:cubicBezTo>
                  <a:pt x="4173" y="795"/>
                  <a:pt x="4184" y="784"/>
                  <a:pt x="4193" y="711"/>
                </a:cubicBezTo>
                <a:cubicBezTo>
                  <a:pt x="4204" y="616"/>
                  <a:pt x="4258" y="595"/>
                  <a:pt x="4280" y="672"/>
                </a:cubicBezTo>
                <a:cubicBezTo>
                  <a:pt x="4288" y="697"/>
                  <a:pt x="4305" y="718"/>
                  <a:pt x="4323" y="718"/>
                </a:cubicBezTo>
                <a:cubicBezTo>
                  <a:pt x="4340" y="718"/>
                  <a:pt x="4347" y="697"/>
                  <a:pt x="4340" y="672"/>
                </a:cubicBezTo>
                <a:cubicBezTo>
                  <a:pt x="4317" y="591"/>
                  <a:pt x="4352" y="527"/>
                  <a:pt x="4386" y="588"/>
                </a:cubicBezTo>
                <a:cubicBezTo>
                  <a:pt x="4428" y="664"/>
                  <a:pt x="4523" y="670"/>
                  <a:pt x="4495" y="596"/>
                </a:cubicBezTo>
                <a:cubicBezTo>
                  <a:pt x="4481" y="560"/>
                  <a:pt x="4484" y="532"/>
                  <a:pt x="4498" y="512"/>
                </a:cubicBezTo>
                <a:cubicBezTo>
                  <a:pt x="4510" y="496"/>
                  <a:pt x="4519" y="428"/>
                  <a:pt x="4519" y="359"/>
                </a:cubicBezTo>
                <a:cubicBezTo>
                  <a:pt x="4519" y="203"/>
                  <a:pt x="4610" y="2"/>
                  <a:pt x="4649" y="69"/>
                </a:cubicBezTo>
                <a:cubicBezTo>
                  <a:pt x="4687" y="132"/>
                  <a:pt x="4853" y="82"/>
                  <a:pt x="4853" y="8"/>
                </a:cubicBezTo>
                <a:cubicBezTo>
                  <a:pt x="4853" y="6"/>
                  <a:pt x="4860" y="2"/>
                  <a:pt x="4860" y="0"/>
                </a:cubicBezTo>
                <a:lnTo>
                  <a:pt x="4214" y="0"/>
                </a:lnTo>
                <a:close/>
                <a:moveTo>
                  <a:pt x="6207" y="122"/>
                </a:moveTo>
                <a:cubicBezTo>
                  <a:pt x="6169" y="123"/>
                  <a:pt x="6167" y="133"/>
                  <a:pt x="6193" y="168"/>
                </a:cubicBezTo>
                <a:cubicBezTo>
                  <a:pt x="6233" y="225"/>
                  <a:pt x="6252" y="225"/>
                  <a:pt x="6252" y="168"/>
                </a:cubicBezTo>
                <a:cubicBezTo>
                  <a:pt x="6252" y="143"/>
                  <a:pt x="6233" y="122"/>
                  <a:pt x="6207" y="122"/>
                </a:cubicBezTo>
                <a:close/>
                <a:moveTo>
                  <a:pt x="15286" y="1253"/>
                </a:moveTo>
                <a:cubicBezTo>
                  <a:pt x="15266" y="1211"/>
                  <a:pt x="15261" y="1222"/>
                  <a:pt x="15261" y="1307"/>
                </a:cubicBezTo>
                <a:cubicBezTo>
                  <a:pt x="15261" y="1392"/>
                  <a:pt x="15266" y="1403"/>
                  <a:pt x="15286" y="1360"/>
                </a:cubicBezTo>
                <a:cubicBezTo>
                  <a:pt x="15305" y="1318"/>
                  <a:pt x="15305" y="1296"/>
                  <a:pt x="15286" y="1253"/>
                </a:cubicBezTo>
                <a:close/>
                <a:moveTo>
                  <a:pt x="6305" y="1628"/>
                </a:moveTo>
                <a:cubicBezTo>
                  <a:pt x="6268" y="1628"/>
                  <a:pt x="6257" y="1644"/>
                  <a:pt x="6259" y="1712"/>
                </a:cubicBezTo>
                <a:cubicBezTo>
                  <a:pt x="6262" y="1791"/>
                  <a:pt x="6276" y="1803"/>
                  <a:pt x="6382" y="1803"/>
                </a:cubicBezTo>
                <a:cubicBezTo>
                  <a:pt x="6449" y="1803"/>
                  <a:pt x="6505" y="1783"/>
                  <a:pt x="6505" y="1758"/>
                </a:cubicBezTo>
                <a:cubicBezTo>
                  <a:pt x="6505" y="1733"/>
                  <a:pt x="6476" y="1712"/>
                  <a:pt x="6442" y="1712"/>
                </a:cubicBezTo>
                <a:cubicBezTo>
                  <a:pt x="6408" y="1712"/>
                  <a:pt x="6375" y="1691"/>
                  <a:pt x="6368" y="1666"/>
                </a:cubicBezTo>
                <a:cubicBezTo>
                  <a:pt x="6361" y="1641"/>
                  <a:pt x="6332" y="1628"/>
                  <a:pt x="6305" y="1628"/>
                </a:cubicBezTo>
                <a:close/>
                <a:moveTo>
                  <a:pt x="14727" y="1628"/>
                </a:moveTo>
                <a:cubicBezTo>
                  <a:pt x="14665" y="1628"/>
                  <a:pt x="14611" y="1641"/>
                  <a:pt x="14611" y="1666"/>
                </a:cubicBezTo>
                <a:cubicBezTo>
                  <a:pt x="14611" y="1691"/>
                  <a:pt x="14671" y="1712"/>
                  <a:pt x="14741" y="1712"/>
                </a:cubicBezTo>
                <a:cubicBezTo>
                  <a:pt x="14820" y="1712"/>
                  <a:pt x="14862" y="1694"/>
                  <a:pt x="14854" y="1666"/>
                </a:cubicBezTo>
                <a:cubicBezTo>
                  <a:pt x="14847" y="1641"/>
                  <a:pt x="14790" y="1628"/>
                  <a:pt x="14727" y="1628"/>
                </a:cubicBezTo>
                <a:close/>
                <a:moveTo>
                  <a:pt x="1985" y="2415"/>
                </a:moveTo>
                <a:cubicBezTo>
                  <a:pt x="1985" y="2361"/>
                  <a:pt x="1979" y="2365"/>
                  <a:pt x="1950" y="2422"/>
                </a:cubicBezTo>
                <a:cubicBezTo>
                  <a:pt x="1931" y="2460"/>
                  <a:pt x="1908" y="2477"/>
                  <a:pt x="1901" y="2461"/>
                </a:cubicBezTo>
                <a:cubicBezTo>
                  <a:pt x="1893" y="2444"/>
                  <a:pt x="1887" y="2458"/>
                  <a:pt x="1887" y="2499"/>
                </a:cubicBezTo>
                <a:cubicBezTo>
                  <a:pt x="1887" y="2561"/>
                  <a:pt x="1896" y="2569"/>
                  <a:pt x="1936" y="2529"/>
                </a:cubicBezTo>
                <a:cubicBezTo>
                  <a:pt x="1963" y="2503"/>
                  <a:pt x="1985" y="2450"/>
                  <a:pt x="1985" y="2415"/>
                </a:cubicBezTo>
                <a:close/>
                <a:moveTo>
                  <a:pt x="1226" y="3905"/>
                </a:moveTo>
                <a:cubicBezTo>
                  <a:pt x="1219" y="3920"/>
                  <a:pt x="1220" y="3957"/>
                  <a:pt x="1229" y="3989"/>
                </a:cubicBezTo>
                <a:cubicBezTo>
                  <a:pt x="1243" y="4035"/>
                  <a:pt x="1247" y="4035"/>
                  <a:pt x="1254" y="3989"/>
                </a:cubicBezTo>
                <a:cubicBezTo>
                  <a:pt x="1264" y="3923"/>
                  <a:pt x="1245" y="3864"/>
                  <a:pt x="1226" y="3905"/>
                </a:cubicBezTo>
                <a:close/>
                <a:moveTo>
                  <a:pt x="934" y="4501"/>
                </a:moveTo>
                <a:cubicBezTo>
                  <a:pt x="916" y="4516"/>
                  <a:pt x="893" y="4532"/>
                  <a:pt x="885" y="4532"/>
                </a:cubicBezTo>
                <a:cubicBezTo>
                  <a:pt x="873" y="4532"/>
                  <a:pt x="870" y="4883"/>
                  <a:pt x="881" y="4921"/>
                </a:cubicBezTo>
                <a:cubicBezTo>
                  <a:pt x="883" y="4925"/>
                  <a:pt x="901" y="4919"/>
                  <a:pt x="924" y="4906"/>
                </a:cubicBezTo>
                <a:cubicBezTo>
                  <a:pt x="958" y="4887"/>
                  <a:pt x="966" y="4843"/>
                  <a:pt x="966" y="4677"/>
                </a:cubicBezTo>
                <a:cubicBezTo>
                  <a:pt x="966" y="4509"/>
                  <a:pt x="961" y="4478"/>
                  <a:pt x="934" y="4501"/>
                </a:cubicBezTo>
                <a:close/>
                <a:moveTo>
                  <a:pt x="21550" y="8169"/>
                </a:moveTo>
                <a:cubicBezTo>
                  <a:pt x="21538" y="8169"/>
                  <a:pt x="21529" y="8253"/>
                  <a:pt x="21529" y="8360"/>
                </a:cubicBezTo>
                <a:cubicBezTo>
                  <a:pt x="21529" y="8467"/>
                  <a:pt x="21521" y="8576"/>
                  <a:pt x="21508" y="8605"/>
                </a:cubicBezTo>
                <a:cubicBezTo>
                  <a:pt x="21494" y="8635"/>
                  <a:pt x="21491" y="8693"/>
                  <a:pt x="21501" y="8742"/>
                </a:cubicBezTo>
                <a:cubicBezTo>
                  <a:pt x="21510" y="8788"/>
                  <a:pt x="21514" y="8842"/>
                  <a:pt x="21511" y="8864"/>
                </a:cubicBezTo>
                <a:cubicBezTo>
                  <a:pt x="21509" y="8887"/>
                  <a:pt x="21517" y="8928"/>
                  <a:pt x="21532" y="8948"/>
                </a:cubicBezTo>
                <a:cubicBezTo>
                  <a:pt x="21547" y="8969"/>
                  <a:pt x="21564" y="8986"/>
                  <a:pt x="21567" y="8987"/>
                </a:cubicBezTo>
                <a:cubicBezTo>
                  <a:pt x="21570" y="8987"/>
                  <a:pt x="21571" y="8799"/>
                  <a:pt x="21571" y="8574"/>
                </a:cubicBezTo>
                <a:cubicBezTo>
                  <a:pt x="21571" y="8332"/>
                  <a:pt x="21562" y="8169"/>
                  <a:pt x="21550" y="8169"/>
                </a:cubicBezTo>
                <a:close/>
                <a:moveTo>
                  <a:pt x="17" y="10515"/>
                </a:moveTo>
                <a:cubicBezTo>
                  <a:pt x="-4" y="10532"/>
                  <a:pt x="-5" y="10561"/>
                  <a:pt x="13" y="10645"/>
                </a:cubicBezTo>
                <a:cubicBezTo>
                  <a:pt x="31" y="10726"/>
                  <a:pt x="40" y="10737"/>
                  <a:pt x="52" y="10691"/>
                </a:cubicBezTo>
                <a:cubicBezTo>
                  <a:pt x="74" y="10606"/>
                  <a:pt x="50" y="10487"/>
                  <a:pt x="17" y="10515"/>
                </a:cubicBezTo>
                <a:close/>
                <a:moveTo>
                  <a:pt x="20" y="10882"/>
                </a:moveTo>
                <a:cubicBezTo>
                  <a:pt x="14" y="10846"/>
                  <a:pt x="7" y="10859"/>
                  <a:pt x="6" y="10912"/>
                </a:cubicBezTo>
                <a:cubicBezTo>
                  <a:pt x="5" y="10960"/>
                  <a:pt x="10" y="10989"/>
                  <a:pt x="17" y="10973"/>
                </a:cubicBezTo>
                <a:cubicBezTo>
                  <a:pt x="24" y="10958"/>
                  <a:pt x="26" y="10915"/>
                  <a:pt x="20" y="10882"/>
                </a:cubicBezTo>
                <a:close/>
                <a:moveTo>
                  <a:pt x="21486" y="11959"/>
                </a:moveTo>
                <a:lnTo>
                  <a:pt x="21486" y="12066"/>
                </a:lnTo>
                <a:cubicBezTo>
                  <a:pt x="21486" y="12143"/>
                  <a:pt x="21498" y="12170"/>
                  <a:pt x="21522" y="12150"/>
                </a:cubicBezTo>
                <a:cubicBezTo>
                  <a:pt x="21540" y="12135"/>
                  <a:pt x="21557" y="12149"/>
                  <a:pt x="21564" y="12189"/>
                </a:cubicBezTo>
                <a:cubicBezTo>
                  <a:pt x="21571" y="12227"/>
                  <a:pt x="21582" y="12249"/>
                  <a:pt x="21588" y="12234"/>
                </a:cubicBezTo>
                <a:cubicBezTo>
                  <a:pt x="21595" y="12220"/>
                  <a:pt x="21574" y="12149"/>
                  <a:pt x="21543" y="12082"/>
                </a:cubicBezTo>
                <a:lnTo>
                  <a:pt x="21486" y="11959"/>
                </a:lnTo>
                <a:close/>
                <a:moveTo>
                  <a:pt x="1050" y="16002"/>
                </a:moveTo>
                <a:cubicBezTo>
                  <a:pt x="1039" y="15986"/>
                  <a:pt x="1029" y="15998"/>
                  <a:pt x="1029" y="16025"/>
                </a:cubicBezTo>
                <a:cubicBezTo>
                  <a:pt x="1029" y="16051"/>
                  <a:pt x="1039" y="16071"/>
                  <a:pt x="1050" y="16071"/>
                </a:cubicBezTo>
                <a:cubicBezTo>
                  <a:pt x="1062" y="16070"/>
                  <a:pt x="1071" y="16059"/>
                  <a:pt x="1071" y="16048"/>
                </a:cubicBezTo>
                <a:cubicBezTo>
                  <a:pt x="1071" y="16037"/>
                  <a:pt x="1062" y="16017"/>
                  <a:pt x="1050" y="16002"/>
                </a:cubicBezTo>
                <a:close/>
                <a:moveTo>
                  <a:pt x="1250" y="16781"/>
                </a:moveTo>
                <a:cubicBezTo>
                  <a:pt x="1234" y="16767"/>
                  <a:pt x="1215" y="16773"/>
                  <a:pt x="1208" y="16796"/>
                </a:cubicBezTo>
                <a:cubicBezTo>
                  <a:pt x="1201" y="16820"/>
                  <a:pt x="1213" y="16842"/>
                  <a:pt x="1236" y="16842"/>
                </a:cubicBezTo>
                <a:cubicBezTo>
                  <a:pt x="1287" y="16842"/>
                  <a:pt x="1294" y="16817"/>
                  <a:pt x="1250" y="16781"/>
                </a:cubicBezTo>
                <a:close/>
                <a:moveTo>
                  <a:pt x="6284" y="18608"/>
                </a:moveTo>
                <a:cubicBezTo>
                  <a:pt x="6270" y="18560"/>
                  <a:pt x="6235" y="18599"/>
                  <a:pt x="6235" y="18661"/>
                </a:cubicBezTo>
                <a:cubicBezTo>
                  <a:pt x="6235" y="18684"/>
                  <a:pt x="6246" y="18691"/>
                  <a:pt x="6263" y="18676"/>
                </a:cubicBezTo>
                <a:cubicBezTo>
                  <a:pt x="6280" y="18662"/>
                  <a:pt x="6290" y="18630"/>
                  <a:pt x="6284" y="18608"/>
                </a:cubicBezTo>
                <a:close/>
                <a:moveTo>
                  <a:pt x="2396" y="18783"/>
                </a:moveTo>
                <a:cubicBezTo>
                  <a:pt x="2354" y="18766"/>
                  <a:pt x="2349" y="18779"/>
                  <a:pt x="2368" y="18829"/>
                </a:cubicBezTo>
                <a:cubicBezTo>
                  <a:pt x="2395" y="18901"/>
                  <a:pt x="2422" y="18902"/>
                  <a:pt x="2439" y="18844"/>
                </a:cubicBezTo>
                <a:cubicBezTo>
                  <a:pt x="2445" y="18822"/>
                  <a:pt x="2425" y="18795"/>
                  <a:pt x="2396" y="18783"/>
                </a:cubicBezTo>
                <a:close/>
                <a:moveTo>
                  <a:pt x="15293" y="18799"/>
                </a:moveTo>
                <a:cubicBezTo>
                  <a:pt x="15275" y="18799"/>
                  <a:pt x="15261" y="18819"/>
                  <a:pt x="15261" y="18844"/>
                </a:cubicBezTo>
                <a:cubicBezTo>
                  <a:pt x="15261" y="18869"/>
                  <a:pt x="15268" y="18890"/>
                  <a:pt x="15279" y="18890"/>
                </a:cubicBezTo>
                <a:cubicBezTo>
                  <a:pt x="15290" y="18890"/>
                  <a:pt x="15307" y="18869"/>
                  <a:pt x="15314" y="18844"/>
                </a:cubicBezTo>
                <a:cubicBezTo>
                  <a:pt x="15321" y="18819"/>
                  <a:pt x="15311" y="18799"/>
                  <a:pt x="15293" y="18799"/>
                </a:cubicBezTo>
                <a:close/>
                <a:moveTo>
                  <a:pt x="6474" y="18890"/>
                </a:moveTo>
                <a:cubicBezTo>
                  <a:pt x="6443" y="18890"/>
                  <a:pt x="6424" y="18910"/>
                  <a:pt x="6432" y="18936"/>
                </a:cubicBezTo>
                <a:cubicBezTo>
                  <a:pt x="6439" y="18961"/>
                  <a:pt x="6462" y="18982"/>
                  <a:pt x="6484" y="18982"/>
                </a:cubicBezTo>
                <a:cubicBezTo>
                  <a:pt x="6507" y="18982"/>
                  <a:pt x="6527" y="18961"/>
                  <a:pt x="6527" y="18936"/>
                </a:cubicBezTo>
                <a:cubicBezTo>
                  <a:pt x="6527" y="18911"/>
                  <a:pt x="6503" y="18890"/>
                  <a:pt x="6474" y="18890"/>
                </a:cubicBezTo>
                <a:close/>
                <a:moveTo>
                  <a:pt x="17613" y="19204"/>
                </a:moveTo>
                <a:cubicBezTo>
                  <a:pt x="17595" y="19204"/>
                  <a:pt x="17581" y="19224"/>
                  <a:pt x="17581" y="19249"/>
                </a:cubicBezTo>
                <a:cubicBezTo>
                  <a:pt x="17581" y="19274"/>
                  <a:pt x="17588" y="19295"/>
                  <a:pt x="17599" y="19295"/>
                </a:cubicBezTo>
                <a:cubicBezTo>
                  <a:pt x="17610" y="19295"/>
                  <a:pt x="17627" y="19274"/>
                  <a:pt x="17634" y="19249"/>
                </a:cubicBezTo>
                <a:cubicBezTo>
                  <a:pt x="17641" y="19224"/>
                  <a:pt x="17631" y="19204"/>
                  <a:pt x="17613" y="19204"/>
                </a:cubicBezTo>
                <a:close/>
                <a:moveTo>
                  <a:pt x="5229" y="19685"/>
                </a:moveTo>
                <a:cubicBezTo>
                  <a:pt x="5218" y="19670"/>
                  <a:pt x="5208" y="19674"/>
                  <a:pt x="5208" y="19700"/>
                </a:cubicBezTo>
                <a:cubicBezTo>
                  <a:pt x="5208" y="19727"/>
                  <a:pt x="5218" y="19754"/>
                  <a:pt x="5229" y="19754"/>
                </a:cubicBezTo>
                <a:cubicBezTo>
                  <a:pt x="5241" y="19754"/>
                  <a:pt x="5251" y="19742"/>
                  <a:pt x="5251" y="19731"/>
                </a:cubicBezTo>
                <a:cubicBezTo>
                  <a:pt x="5251" y="19720"/>
                  <a:pt x="5241" y="19700"/>
                  <a:pt x="5229" y="19685"/>
                </a:cubicBezTo>
                <a:close/>
                <a:moveTo>
                  <a:pt x="6818" y="19975"/>
                </a:moveTo>
                <a:cubicBezTo>
                  <a:pt x="6795" y="19975"/>
                  <a:pt x="6777" y="19993"/>
                  <a:pt x="6783" y="20014"/>
                </a:cubicBezTo>
                <a:cubicBezTo>
                  <a:pt x="6789" y="20034"/>
                  <a:pt x="6811" y="20052"/>
                  <a:pt x="6829" y="20052"/>
                </a:cubicBezTo>
                <a:cubicBezTo>
                  <a:pt x="6847" y="20052"/>
                  <a:pt x="6860" y="20034"/>
                  <a:pt x="6860" y="20014"/>
                </a:cubicBezTo>
                <a:cubicBezTo>
                  <a:pt x="6860" y="19993"/>
                  <a:pt x="6842" y="19975"/>
                  <a:pt x="6818" y="19975"/>
                </a:cubicBezTo>
                <a:close/>
                <a:moveTo>
                  <a:pt x="3641" y="20342"/>
                </a:moveTo>
                <a:cubicBezTo>
                  <a:pt x="3629" y="20342"/>
                  <a:pt x="3623" y="20363"/>
                  <a:pt x="3630" y="20388"/>
                </a:cubicBezTo>
                <a:cubicBezTo>
                  <a:pt x="3637" y="20413"/>
                  <a:pt x="3650" y="20434"/>
                  <a:pt x="3655" y="20434"/>
                </a:cubicBezTo>
                <a:cubicBezTo>
                  <a:pt x="3660" y="20434"/>
                  <a:pt x="3662" y="20413"/>
                  <a:pt x="3662" y="20388"/>
                </a:cubicBezTo>
                <a:cubicBezTo>
                  <a:pt x="3662" y="20363"/>
                  <a:pt x="3653" y="20342"/>
                  <a:pt x="3641" y="20342"/>
                </a:cubicBezTo>
                <a:close/>
                <a:moveTo>
                  <a:pt x="4934" y="20526"/>
                </a:moveTo>
                <a:cubicBezTo>
                  <a:pt x="4911" y="20526"/>
                  <a:pt x="4899" y="20546"/>
                  <a:pt x="4906" y="20571"/>
                </a:cubicBezTo>
                <a:cubicBezTo>
                  <a:pt x="4913" y="20596"/>
                  <a:pt x="4939" y="20617"/>
                  <a:pt x="4962" y="20617"/>
                </a:cubicBezTo>
                <a:cubicBezTo>
                  <a:pt x="4985" y="20617"/>
                  <a:pt x="4998" y="20596"/>
                  <a:pt x="4990" y="20571"/>
                </a:cubicBezTo>
                <a:cubicBezTo>
                  <a:pt x="4983" y="20546"/>
                  <a:pt x="4957" y="20526"/>
                  <a:pt x="4934" y="20526"/>
                </a:cubicBezTo>
                <a:close/>
                <a:moveTo>
                  <a:pt x="14970" y="20908"/>
                </a:moveTo>
                <a:cubicBezTo>
                  <a:pt x="14958" y="20892"/>
                  <a:pt x="14949" y="20904"/>
                  <a:pt x="14949" y="20931"/>
                </a:cubicBezTo>
                <a:cubicBezTo>
                  <a:pt x="14949" y="20957"/>
                  <a:pt x="14958" y="20976"/>
                  <a:pt x="14970" y="20976"/>
                </a:cubicBezTo>
                <a:cubicBezTo>
                  <a:pt x="14981" y="20976"/>
                  <a:pt x="14987" y="20965"/>
                  <a:pt x="14987" y="20954"/>
                </a:cubicBezTo>
                <a:cubicBezTo>
                  <a:pt x="14987" y="20943"/>
                  <a:pt x="14981" y="20923"/>
                  <a:pt x="14970" y="20908"/>
                </a:cubicBezTo>
                <a:close/>
                <a:moveTo>
                  <a:pt x="16348" y="21435"/>
                </a:moveTo>
                <a:cubicBezTo>
                  <a:pt x="16294" y="21435"/>
                  <a:pt x="16263" y="21451"/>
                  <a:pt x="16263" y="21488"/>
                </a:cubicBezTo>
                <a:cubicBezTo>
                  <a:pt x="16263" y="21529"/>
                  <a:pt x="16289" y="21539"/>
                  <a:pt x="16348" y="21527"/>
                </a:cubicBezTo>
                <a:cubicBezTo>
                  <a:pt x="16393" y="21517"/>
                  <a:pt x="16432" y="21496"/>
                  <a:pt x="16432" y="21473"/>
                </a:cubicBezTo>
                <a:cubicBezTo>
                  <a:pt x="16432" y="21451"/>
                  <a:pt x="16393" y="21435"/>
                  <a:pt x="16348" y="2143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33" name="RPI_red_head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17300" y="77707"/>
            <a:ext cx="1498600" cy="283729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>
            <a:spLocks noGrp="1"/>
          </p:cNvSpPr>
          <p:nvPr>
            <p:ph type="pic" sz="quarter" idx="13"/>
          </p:nvPr>
        </p:nvSpPr>
        <p:spPr>
          <a:xfrm>
            <a:off x="520700" y="1778000"/>
            <a:ext cx="3759200" cy="505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pic" sz="half" idx="14"/>
          </p:nvPr>
        </p:nvSpPr>
        <p:spPr>
          <a:xfrm>
            <a:off x="4622800" y="1778000"/>
            <a:ext cx="7886700" cy="505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2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 flipH="1">
            <a:off x="6489699" y="508000"/>
            <a:ext cx="1" cy="801373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45" name="RDA_Logotype_RGB.jpg"/>
          <p:cNvPicPr>
            <a:picLocks noChangeAspect="1"/>
          </p:cNvPicPr>
          <p:nvPr/>
        </p:nvPicPr>
        <p:blipFill>
          <a:blip r:embed="rId2">
            <a:extLst/>
          </a:blip>
          <a:srcRect l="6020" t="12142" r="6054" b="26035"/>
          <a:stretch>
            <a:fillRect/>
          </a:stretch>
        </p:blipFill>
        <p:spPr>
          <a:xfrm>
            <a:off x="10132774" y="8642350"/>
            <a:ext cx="2437619" cy="1120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70" extrusionOk="0">
                <a:moveTo>
                  <a:pt x="4214" y="0"/>
                </a:moveTo>
                <a:cubicBezTo>
                  <a:pt x="4209" y="144"/>
                  <a:pt x="4187" y="209"/>
                  <a:pt x="4150" y="99"/>
                </a:cubicBezTo>
                <a:cubicBezTo>
                  <a:pt x="4135" y="53"/>
                  <a:pt x="4122" y="42"/>
                  <a:pt x="4122" y="69"/>
                </a:cubicBezTo>
                <a:cubicBezTo>
                  <a:pt x="4122" y="151"/>
                  <a:pt x="4020" y="270"/>
                  <a:pt x="3992" y="222"/>
                </a:cubicBezTo>
                <a:cubicBezTo>
                  <a:pt x="3979" y="198"/>
                  <a:pt x="3934" y="163"/>
                  <a:pt x="3894" y="145"/>
                </a:cubicBezTo>
                <a:cubicBezTo>
                  <a:pt x="3825" y="115"/>
                  <a:pt x="3823" y="118"/>
                  <a:pt x="3862" y="183"/>
                </a:cubicBezTo>
                <a:cubicBezTo>
                  <a:pt x="3895" y="238"/>
                  <a:pt x="3896" y="269"/>
                  <a:pt x="3876" y="313"/>
                </a:cubicBezTo>
                <a:cubicBezTo>
                  <a:pt x="3857" y="355"/>
                  <a:pt x="3827" y="359"/>
                  <a:pt x="3753" y="329"/>
                </a:cubicBezTo>
                <a:cubicBezTo>
                  <a:pt x="3670" y="294"/>
                  <a:pt x="3653" y="266"/>
                  <a:pt x="3658" y="191"/>
                </a:cubicBezTo>
                <a:cubicBezTo>
                  <a:pt x="3664" y="106"/>
                  <a:pt x="3662" y="107"/>
                  <a:pt x="3641" y="183"/>
                </a:cubicBezTo>
                <a:cubicBezTo>
                  <a:pt x="3624" y="244"/>
                  <a:pt x="3626" y="280"/>
                  <a:pt x="3644" y="329"/>
                </a:cubicBezTo>
                <a:cubicBezTo>
                  <a:pt x="3664" y="382"/>
                  <a:pt x="3660" y="403"/>
                  <a:pt x="3620" y="436"/>
                </a:cubicBezTo>
                <a:cubicBezTo>
                  <a:pt x="3592" y="458"/>
                  <a:pt x="3561" y="470"/>
                  <a:pt x="3553" y="459"/>
                </a:cubicBezTo>
                <a:cubicBezTo>
                  <a:pt x="3544" y="447"/>
                  <a:pt x="3539" y="468"/>
                  <a:pt x="3539" y="504"/>
                </a:cubicBezTo>
                <a:cubicBezTo>
                  <a:pt x="3539" y="541"/>
                  <a:pt x="3552" y="581"/>
                  <a:pt x="3570" y="596"/>
                </a:cubicBezTo>
                <a:cubicBezTo>
                  <a:pt x="3599" y="620"/>
                  <a:pt x="3602" y="639"/>
                  <a:pt x="3577" y="703"/>
                </a:cubicBezTo>
                <a:cubicBezTo>
                  <a:pt x="3562" y="744"/>
                  <a:pt x="3552" y="787"/>
                  <a:pt x="3556" y="802"/>
                </a:cubicBezTo>
                <a:cubicBezTo>
                  <a:pt x="3561" y="817"/>
                  <a:pt x="3532" y="846"/>
                  <a:pt x="3493" y="871"/>
                </a:cubicBezTo>
                <a:cubicBezTo>
                  <a:pt x="3454" y="896"/>
                  <a:pt x="3412" y="936"/>
                  <a:pt x="3398" y="955"/>
                </a:cubicBezTo>
                <a:cubicBezTo>
                  <a:pt x="3385" y="974"/>
                  <a:pt x="3367" y="965"/>
                  <a:pt x="3359" y="940"/>
                </a:cubicBezTo>
                <a:cubicBezTo>
                  <a:pt x="3352" y="915"/>
                  <a:pt x="3308" y="894"/>
                  <a:pt x="3261" y="894"/>
                </a:cubicBezTo>
                <a:cubicBezTo>
                  <a:pt x="3192" y="894"/>
                  <a:pt x="3182" y="906"/>
                  <a:pt x="3201" y="955"/>
                </a:cubicBezTo>
                <a:cubicBezTo>
                  <a:pt x="3254" y="1094"/>
                  <a:pt x="3146" y="1123"/>
                  <a:pt x="3089" y="986"/>
                </a:cubicBezTo>
                <a:cubicBezTo>
                  <a:pt x="3052" y="897"/>
                  <a:pt x="2973" y="861"/>
                  <a:pt x="2973" y="932"/>
                </a:cubicBezTo>
                <a:cubicBezTo>
                  <a:pt x="2973" y="952"/>
                  <a:pt x="2987" y="992"/>
                  <a:pt x="3001" y="1024"/>
                </a:cubicBezTo>
                <a:cubicBezTo>
                  <a:pt x="3022" y="1070"/>
                  <a:pt x="3018" y="1097"/>
                  <a:pt x="2987" y="1146"/>
                </a:cubicBezTo>
                <a:cubicBezTo>
                  <a:pt x="2950" y="1206"/>
                  <a:pt x="2951" y="1208"/>
                  <a:pt x="2990" y="1253"/>
                </a:cubicBezTo>
                <a:cubicBezTo>
                  <a:pt x="3050" y="1322"/>
                  <a:pt x="3035" y="1477"/>
                  <a:pt x="2962" y="1567"/>
                </a:cubicBezTo>
                <a:cubicBezTo>
                  <a:pt x="2928" y="1609"/>
                  <a:pt x="2891" y="1677"/>
                  <a:pt x="2878" y="1712"/>
                </a:cubicBezTo>
                <a:cubicBezTo>
                  <a:pt x="2854" y="1777"/>
                  <a:pt x="2795" y="1742"/>
                  <a:pt x="2815" y="1674"/>
                </a:cubicBezTo>
                <a:cubicBezTo>
                  <a:pt x="2821" y="1653"/>
                  <a:pt x="2811" y="1619"/>
                  <a:pt x="2794" y="1605"/>
                </a:cubicBezTo>
                <a:cubicBezTo>
                  <a:pt x="2757" y="1574"/>
                  <a:pt x="2670" y="1638"/>
                  <a:pt x="2649" y="1712"/>
                </a:cubicBezTo>
                <a:cubicBezTo>
                  <a:pt x="2639" y="1747"/>
                  <a:pt x="2621" y="1743"/>
                  <a:pt x="2593" y="1689"/>
                </a:cubicBezTo>
                <a:cubicBezTo>
                  <a:pt x="2557" y="1617"/>
                  <a:pt x="2555" y="1620"/>
                  <a:pt x="2555" y="1689"/>
                </a:cubicBezTo>
                <a:cubicBezTo>
                  <a:pt x="2555" y="1730"/>
                  <a:pt x="2567" y="1756"/>
                  <a:pt x="2579" y="1750"/>
                </a:cubicBezTo>
                <a:cubicBezTo>
                  <a:pt x="2592" y="1744"/>
                  <a:pt x="2608" y="1785"/>
                  <a:pt x="2618" y="1842"/>
                </a:cubicBezTo>
                <a:cubicBezTo>
                  <a:pt x="2633" y="1929"/>
                  <a:pt x="2630" y="1951"/>
                  <a:pt x="2586" y="1987"/>
                </a:cubicBezTo>
                <a:cubicBezTo>
                  <a:pt x="2550" y="2016"/>
                  <a:pt x="2533" y="2063"/>
                  <a:pt x="2533" y="2140"/>
                </a:cubicBezTo>
                <a:cubicBezTo>
                  <a:pt x="2533" y="2260"/>
                  <a:pt x="2422" y="2477"/>
                  <a:pt x="2400" y="2399"/>
                </a:cubicBezTo>
                <a:cubicBezTo>
                  <a:pt x="2393" y="2376"/>
                  <a:pt x="2371" y="2353"/>
                  <a:pt x="2351" y="2354"/>
                </a:cubicBezTo>
                <a:cubicBezTo>
                  <a:pt x="2331" y="2354"/>
                  <a:pt x="2295" y="2348"/>
                  <a:pt x="2273" y="2338"/>
                </a:cubicBezTo>
                <a:cubicBezTo>
                  <a:pt x="2251" y="2328"/>
                  <a:pt x="2218" y="2360"/>
                  <a:pt x="2196" y="2407"/>
                </a:cubicBezTo>
                <a:cubicBezTo>
                  <a:pt x="2166" y="2472"/>
                  <a:pt x="2150" y="2482"/>
                  <a:pt x="2129" y="2445"/>
                </a:cubicBezTo>
                <a:cubicBezTo>
                  <a:pt x="2109" y="2408"/>
                  <a:pt x="2096" y="2409"/>
                  <a:pt x="2087" y="2461"/>
                </a:cubicBezTo>
                <a:cubicBezTo>
                  <a:pt x="2078" y="2511"/>
                  <a:pt x="2090" y="2529"/>
                  <a:pt x="2126" y="2529"/>
                </a:cubicBezTo>
                <a:cubicBezTo>
                  <a:pt x="2184" y="2529"/>
                  <a:pt x="2235" y="2642"/>
                  <a:pt x="2200" y="2690"/>
                </a:cubicBezTo>
                <a:cubicBezTo>
                  <a:pt x="2187" y="2707"/>
                  <a:pt x="2153" y="2713"/>
                  <a:pt x="2126" y="2698"/>
                </a:cubicBezTo>
                <a:cubicBezTo>
                  <a:pt x="2088" y="2677"/>
                  <a:pt x="2069" y="2695"/>
                  <a:pt x="2052" y="2766"/>
                </a:cubicBezTo>
                <a:cubicBezTo>
                  <a:pt x="2039" y="2818"/>
                  <a:pt x="2035" y="2888"/>
                  <a:pt x="2041" y="2927"/>
                </a:cubicBezTo>
                <a:cubicBezTo>
                  <a:pt x="2061" y="3041"/>
                  <a:pt x="2014" y="3130"/>
                  <a:pt x="1964" y="3072"/>
                </a:cubicBezTo>
                <a:cubicBezTo>
                  <a:pt x="1933" y="3036"/>
                  <a:pt x="1930" y="3009"/>
                  <a:pt x="1946" y="2973"/>
                </a:cubicBezTo>
                <a:cubicBezTo>
                  <a:pt x="1976" y="2909"/>
                  <a:pt x="1979" y="2742"/>
                  <a:pt x="1950" y="2782"/>
                </a:cubicBezTo>
                <a:cubicBezTo>
                  <a:pt x="1938" y="2798"/>
                  <a:pt x="1914" y="2789"/>
                  <a:pt x="1897" y="2759"/>
                </a:cubicBezTo>
                <a:cubicBezTo>
                  <a:pt x="1880" y="2728"/>
                  <a:pt x="1866" y="2717"/>
                  <a:pt x="1866" y="2736"/>
                </a:cubicBezTo>
                <a:cubicBezTo>
                  <a:pt x="1866" y="2755"/>
                  <a:pt x="1881" y="2795"/>
                  <a:pt x="1901" y="2827"/>
                </a:cubicBezTo>
                <a:cubicBezTo>
                  <a:pt x="1935" y="2882"/>
                  <a:pt x="1935" y="2893"/>
                  <a:pt x="1890" y="2996"/>
                </a:cubicBezTo>
                <a:cubicBezTo>
                  <a:pt x="1864" y="3056"/>
                  <a:pt x="1848" y="3118"/>
                  <a:pt x="1855" y="3133"/>
                </a:cubicBezTo>
                <a:cubicBezTo>
                  <a:pt x="1862" y="3148"/>
                  <a:pt x="1858" y="3202"/>
                  <a:pt x="1844" y="3255"/>
                </a:cubicBezTo>
                <a:cubicBezTo>
                  <a:pt x="1812" y="3386"/>
                  <a:pt x="1750" y="3363"/>
                  <a:pt x="1750" y="3217"/>
                </a:cubicBezTo>
                <a:cubicBezTo>
                  <a:pt x="1749" y="3123"/>
                  <a:pt x="1740" y="3103"/>
                  <a:pt x="1690" y="3103"/>
                </a:cubicBezTo>
                <a:cubicBezTo>
                  <a:pt x="1653" y="3103"/>
                  <a:pt x="1619" y="3136"/>
                  <a:pt x="1605" y="3187"/>
                </a:cubicBezTo>
                <a:cubicBezTo>
                  <a:pt x="1587" y="3255"/>
                  <a:pt x="1592" y="3283"/>
                  <a:pt x="1630" y="3339"/>
                </a:cubicBezTo>
                <a:cubicBezTo>
                  <a:pt x="1683" y="3417"/>
                  <a:pt x="1689" y="3486"/>
                  <a:pt x="1651" y="3569"/>
                </a:cubicBezTo>
                <a:cubicBezTo>
                  <a:pt x="1637" y="3599"/>
                  <a:pt x="1627" y="3674"/>
                  <a:pt x="1627" y="3729"/>
                </a:cubicBezTo>
                <a:cubicBezTo>
                  <a:pt x="1626" y="3817"/>
                  <a:pt x="1614" y="3825"/>
                  <a:pt x="1549" y="3813"/>
                </a:cubicBezTo>
                <a:cubicBezTo>
                  <a:pt x="1478" y="3800"/>
                  <a:pt x="1398" y="3909"/>
                  <a:pt x="1426" y="3981"/>
                </a:cubicBezTo>
                <a:cubicBezTo>
                  <a:pt x="1432" y="3996"/>
                  <a:pt x="1411" y="4012"/>
                  <a:pt x="1381" y="4020"/>
                </a:cubicBezTo>
                <a:cubicBezTo>
                  <a:pt x="1344" y="4029"/>
                  <a:pt x="1328" y="4056"/>
                  <a:pt x="1335" y="4096"/>
                </a:cubicBezTo>
                <a:cubicBezTo>
                  <a:pt x="1348" y="4171"/>
                  <a:pt x="1308" y="4231"/>
                  <a:pt x="1289" y="4165"/>
                </a:cubicBezTo>
                <a:cubicBezTo>
                  <a:pt x="1280" y="4131"/>
                  <a:pt x="1267" y="4135"/>
                  <a:pt x="1247" y="4172"/>
                </a:cubicBezTo>
                <a:cubicBezTo>
                  <a:pt x="1213" y="4234"/>
                  <a:pt x="1209" y="4376"/>
                  <a:pt x="1240" y="4417"/>
                </a:cubicBezTo>
                <a:cubicBezTo>
                  <a:pt x="1254" y="4436"/>
                  <a:pt x="1251" y="4479"/>
                  <a:pt x="1236" y="4539"/>
                </a:cubicBezTo>
                <a:cubicBezTo>
                  <a:pt x="1219" y="4612"/>
                  <a:pt x="1208" y="4620"/>
                  <a:pt x="1184" y="4577"/>
                </a:cubicBezTo>
                <a:cubicBezTo>
                  <a:pt x="1161" y="4536"/>
                  <a:pt x="1147" y="4535"/>
                  <a:pt x="1124" y="4577"/>
                </a:cubicBezTo>
                <a:cubicBezTo>
                  <a:pt x="1091" y="4637"/>
                  <a:pt x="1041" y="4601"/>
                  <a:pt x="1061" y="4532"/>
                </a:cubicBezTo>
                <a:cubicBezTo>
                  <a:pt x="1067" y="4508"/>
                  <a:pt x="1064" y="4486"/>
                  <a:pt x="1050" y="4486"/>
                </a:cubicBezTo>
                <a:cubicBezTo>
                  <a:pt x="1033" y="4486"/>
                  <a:pt x="1029" y="4554"/>
                  <a:pt x="1040" y="4730"/>
                </a:cubicBezTo>
                <a:cubicBezTo>
                  <a:pt x="1051" y="4924"/>
                  <a:pt x="1046" y="5005"/>
                  <a:pt x="1018" y="5097"/>
                </a:cubicBezTo>
                <a:cubicBezTo>
                  <a:pt x="990" y="5191"/>
                  <a:pt x="976" y="5202"/>
                  <a:pt x="952" y="5158"/>
                </a:cubicBezTo>
                <a:cubicBezTo>
                  <a:pt x="935" y="5128"/>
                  <a:pt x="924" y="5128"/>
                  <a:pt x="927" y="5151"/>
                </a:cubicBezTo>
                <a:cubicBezTo>
                  <a:pt x="930" y="5173"/>
                  <a:pt x="919" y="5241"/>
                  <a:pt x="902" y="5303"/>
                </a:cubicBezTo>
                <a:cubicBezTo>
                  <a:pt x="886" y="5366"/>
                  <a:pt x="874" y="5495"/>
                  <a:pt x="874" y="5594"/>
                </a:cubicBezTo>
                <a:cubicBezTo>
                  <a:pt x="874" y="5747"/>
                  <a:pt x="861" y="5795"/>
                  <a:pt x="801" y="5884"/>
                </a:cubicBezTo>
                <a:cubicBezTo>
                  <a:pt x="754" y="5953"/>
                  <a:pt x="702" y="5983"/>
                  <a:pt x="642" y="5983"/>
                </a:cubicBezTo>
                <a:cubicBezTo>
                  <a:pt x="593" y="5983"/>
                  <a:pt x="549" y="6003"/>
                  <a:pt x="544" y="6022"/>
                </a:cubicBezTo>
                <a:cubicBezTo>
                  <a:pt x="539" y="6040"/>
                  <a:pt x="542" y="6167"/>
                  <a:pt x="551" y="6304"/>
                </a:cubicBezTo>
                <a:cubicBezTo>
                  <a:pt x="570" y="6605"/>
                  <a:pt x="543" y="6687"/>
                  <a:pt x="428" y="6694"/>
                </a:cubicBezTo>
                <a:cubicBezTo>
                  <a:pt x="197" y="6708"/>
                  <a:pt x="214" y="6688"/>
                  <a:pt x="217" y="6939"/>
                </a:cubicBezTo>
                <a:cubicBezTo>
                  <a:pt x="218" y="7076"/>
                  <a:pt x="232" y="7169"/>
                  <a:pt x="249" y="7183"/>
                </a:cubicBezTo>
                <a:cubicBezTo>
                  <a:pt x="264" y="7196"/>
                  <a:pt x="272" y="7253"/>
                  <a:pt x="266" y="7313"/>
                </a:cubicBezTo>
                <a:lnTo>
                  <a:pt x="256" y="7420"/>
                </a:lnTo>
                <a:lnTo>
                  <a:pt x="277" y="7313"/>
                </a:lnTo>
                <a:cubicBezTo>
                  <a:pt x="298" y="7206"/>
                  <a:pt x="340" y="7210"/>
                  <a:pt x="340" y="7321"/>
                </a:cubicBezTo>
                <a:cubicBezTo>
                  <a:pt x="340" y="7354"/>
                  <a:pt x="354" y="7398"/>
                  <a:pt x="372" y="7412"/>
                </a:cubicBezTo>
                <a:cubicBezTo>
                  <a:pt x="389" y="7427"/>
                  <a:pt x="403" y="7462"/>
                  <a:pt x="403" y="7489"/>
                </a:cubicBezTo>
                <a:cubicBezTo>
                  <a:pt x="403" y="7563"/>
                  <a:pt x="302" y="7763"/>
                  <a:pt x="280" y="7733"/>
                </a:cubicBezTo>
                <a:cubicBezTo>
                  <a:pt x="270" y="7719"/>
                  <a:pt x="252" y="7731"/>
                  <a:pt x="245" y="7756"/>
                </a:cubicBezTo>
                <a:cubicBezTo>
                  <a:pt x="238" y="7782"/>
                  <a:pt x="259" y="7829"/>
                  <a:pt x="291" y="7856"/>
                </a:cubicBezTo>
                <a:lnTo>
                  <a:pt x="351" y="7902"/>
                </a:lnTo>
                <a:lnTo>
                  <a:pt x="284" y="8024"/>
                </a:lnTo>
                <a:cubicBezTo>
                  <a:pt x="209" y="8161"/>
                  <a:pt x="198" y="8277"/>
                  <a:pt x="249" y="8398"/>
                </a:cubicBezTo>
                <a:cubicBezTo>
                  <a:pt x="279" y="8471"/>
                  <a:pt x="279" y="8486"/>
                  <a:pt x="238" y="8574"/>
                </a:cubicBezTo>
                <a:cubicBezTo>
                  <a:pt x="214" y="8627"/>
                  <a:pt x="199" y="8686"/>
                  <a:pt x="206" y="8712"/>
                </a:cubicBezTo>
                <a:cubicBezTo>
                  <a:pt x="214" y="8737"/>
                  <a:pt x="211" y="8799"/>
                  <a:pt x="203" y="8841"/>
                </a:cubicBezTo>
                <a:cubicBezTo>
                  <a:pt x="195" y="8884"/>
                  <a:pt x="189" y="9055"/>
                  <a:pt x="189" y="9224"/>
                </a:cubicBezTo>
                <a:cubicBezTo>
                  <a:pt x="189" y="9392"/>
                  <a:pt x="180" y="9540"/>
                  <a:pt x="171" y="9552"/>
                </a:cubicBezTo>
                <a:cubicBezTo>
                  <a:pt x="162" y="9564"/>
                  <a:pt x="151" y="9679"/>
                  <a:pt x="143" y="9804"/>
                </a:cubicBezTo>
                <a:cubicBezTo>
                  <a:pt x="135" y="9929"/>
                  <a:pt x="118" y="10042"/>
                  <a:pt x="108" y="10056"/>
                </a:cubicBezTo>
                <a:cubicBezTo>
                  <a:pt x="77" y="10099"/>
                  <a:pt x="86" y="10240"/>
                  <a:pt x="122" y="10270"/>
                </a:cubicBezTo>
                <a:cubicBezTo>
                  <a:pt x="150" y="10294"/>
                  <a:pt x="151" y="10313"/>
                  <a:pt x="129" y="10370"/>
                </a:cubicBezTo>
                <a:cubicBezTo>
                  <a:pt x="98" y="10451"/>
                  <a:pt x="99" y="10665"/>
                  <a:pt x="129" y="11226"/>
                </a:cubicBezTo>
                <a:cubicBezTo>
                  <a:pt x="141" y="11448"/>
                  <a:pt x="145" y="11649"/>
                  <a:pt x="140" y="11669"/>
                </a:cubicBezTo>
                <a:cubicBezTo>
                  <a:pt x="134" y="11689"/>
                  <a:pt x="152" y="11707"/>
                  <a:pt x="178" y="11715"/>
                </a:cubicBezTo>
                <a:cubicBezTo>
                  <a:pt x="222" y="11728"/>
                  <a:pt x="226" y="11750"/>
                  <a:pt x="221" y="11967"/>
                </a:cubicBezTo>
                <a:cubicBezTo>
                  <a:pt x="216" y="12131"/>
                  <a:pt x="224" y="12245"/>
                  <a:pt x="249" y="12326"/>
                </a:cubicBezTo>
                <a:cubicBezTo>
                  <a:pt x="283" y="12439"/>
                  <a:pt x="281" y="12439"/>
                  <a:pt x="238" y="12464"/>
                </a:cubicBezTo>
                <a:cubicBezTo>
                  <a:pt x="184" y="12494"/>
                  <a:pt x="187" y="12486"/>
                  <a:pt x="231" y="12708"/>
                </a:cubicBezTo>
                <a:cubicBezTo>
                  <a:pt x="251" y="12807"/>
                  <a:pt x="283" y="12895"/>
                  <a:pt x="305" y="12907"/>
                </a:cubicBezTo>
                <a:cubicBezTo>
                  <a:pt x="348" y="12931"/>
                  <a:pt x="348" y="13088"/>
                  <a:pt x="305" y="13098"/>
                </a:cubicBezTo>
                <a:cubicBezTo>
                  <a:pt x="291" y="13101"/>
                  <a:pt x="271" y="13115"/>
                  <a:pt x="263" y="13121"/>
                </a:cubicBezTo>
                <a:cubicBezTo>
                  <a:pt x="254" y="13127"/>
                  <a:pt x="240" y="13124"/>
                  <a:pt x="231" y="13121"/>
                </a:cubicBezTo>
                <a:cubicBezTo>
                  <a:pt x="222" y="13118"/>
                  <a:pt x="214" y="13262"/>
                  <a:pt x="214" y="13434"/>
                </a:cubicBezTo>
                <a:cubicBezTo>
                  <a:pt x="214" y="13738"/>
                  <a:pt x="218" y="13749"/>
                  <a:pt x="284" y="13839"/>
                </a:cubicBezTo>
                <a:cubicBezTo>
                  <a:pt x="345" y="13924"/>
                  <a:pt x="353" y="13924"/>
                  <a:pt x="396" y="13862"/>
                </a:cubicBezTo>
                <a:cubicBezTo>
                  <a:pt x="448" y="13788"/>
                  <a:pt x="494" y="13820"/>
                  <a:pt x="477" y="13916"/>
                </a:cubicBezTo>
                <a:cubicBezTo>
                  <a:pt x="471" y="13948"/>
                  <a:pt x="487" y="13979"/>
                  <a:pt x="509" y="13992"/>
                </a:cubicBezTo>
                <a:cubicBezTo>
                  <a:pt x="539" y="14009"/>
                  <a:pt x="547" y="14055"/>
                  <a:pt x="547" y="14175"/>
                </a:cubicBezTo>
                <a:cubicBezTo>
                  <a:pt x="547" y="14264"/>
                  <a:pt x="560" y="14350"/>
                  <a:pt x="572" y="14366"/>
                </a:cubicBezTo>
                <a:cubicBezTo>
                  <a:pt x="588" y="14388"/>
                  <a:pt x="588" y="14415"/>
                  <a:pt x="572" y="14450"/>
                </a:cubicBezTo>
                <a:cubicBezTo>
                  <a:pt x="533" y="14535"/>
                  <a:pt x="545" y="14698"/>
                  <a:pt x="593" y="14726"/>
                </a:cubicBezTo>
                <a:cubicBezTo>
                  <a:pt x="644" y="14754"/>
                  <a:pt x="635" y="14873"/>
                  <a:pt x="583" y="14863"/>
                </a:cubicBezTo>
                <a:cubicBezTo>
                  <a:pt x="555" y="14858"/>
                  <a:pt x="547" y="14894"/>
                  <a:pt x="547" y="15054"/>
                </a:cubicBezTo>
                <a:cubicBezTo>
                  <a:pt x="547" y="15168"/>
                  <a:pt x="557" y="15245"/>
                  <a:pt x="569" y="15230"/>
                </a:cubicBezTo>
                <a:cubicBezTo>
                  <a:pt x="579" y="15215"/>
                  <a:pt x="596" y="15242"/>
                  <a:pt x="607" y="15283"/>
                </a:cubicBezTo>
                <a:cubicBezTo>
                  <a:pt x="621" y="15338"/>
                  <a:pt x="639" y="15349"/>
                  <a:pt x="667" y="15322"/>
                </a:cubicBezTo>
                <a:cubicBezTo>
                  <a:pt x="689" y="15300"/>
                  <a:pt x="715" y="15278"/>
                  <a:pt x="727" y="15276"/>
                </a:cubicBezTo>
                <a:cubicBezTo>
                  <a:pt x="738" y="15273"/>
                  <a:pt x="768" y="15245"/>
                  <a:pt x="794" y="15215"/>
                </a:cubicBezTo>
                <a:cubicBezTo>
                  <a:pt x="834" y="15166"/>
                  <a:pt x="843" y="15179"/>
                  <a:pt x="885" y="15306"/>
                </a:cubicBezTo>
                <a:cubicBezTo>
                  <a:pt x="925" y="15428"/>
                  <a:pt x="928" y="15454"/>
                  <a:pt x="902" y="15497"/>
                </a:cubicBezTo>
                <a:cubicBezTo>
                  <a:pt x="881" y="15534"/>
                  <a:pt x="876" y="15620"/>
                  <a:pt x="881" y="15811"/>
                </a:cubicBezTo>
                <a:cubicBezTo>
                  <a:pt x="888" y="16031"/>
                  <a:pt x="892" y="16069"/>
                  <a:pt x="917" y="16025"/>
                </a:cubicBezTo>
                <a:cubicBezTo>
                  <a:pt x="933" y="15996"/>
                  <a:pt x="948" y="15988"/>
                  <a:pt x="948" y="16009"/>
                </a:cubicBezTo>
                <a:cubicBezTo>
                  <a:pt x="949" y="16031"/>
                  <a:pt x="959" y="15980"/>
                  <a:pt x="973" y="15895"/>
                </a:cubicBezTo>
                <a:cubicBezTo>
                  <a:pt x="992" y="15773"/>
                  <a:pt x="1012" y="15737"/>
                  <a:pt x="1061" y="15727"/>
                </a:cubicBezTo>
                <a:cubicBezTo>
                  <a:pt x="1137" y="15709"/>
                  <a:pt x="1186" y="15764"/>
                  <a:pt x="1187" y="15872"/>
                </a:cubicBezTo>
                <a:cubicBezTo>
                  <a:pt x="1189" y="15976"/>
                  <a:pt x="1217" y="16393"/>
                  <a:pt x="1229" y="16476"/>
                </a:cubicBezTo>
                <a:cubicBezTo>
                  <a:pt x="1237" y="16525"/>
                  <a:pt x="1247" y="16520"/>
                  <a:pt x="1272" y="16476"/>
                </a:cubicBezTo>
                <a:cubicBezTo>
                  <a:pt x="1315" y="16398"/>
                  <a:pt x="1360" y="16489"/>
                  <a:pt x="1352" y="16636"/>
                </a:cubicBezTo>
                <a:cubicBezTo>
                  <a:pt x="1348" y="16724"/>
                  <a:pt x="1358" y="16760"/>
                  <a:pt x="1398" y="16781"/>
                </a:cubicBezTo>
                <a:cubicBezTo>
                  <a:pt x="1426" y="16797"/>
                  <a:pt x="1455" y="16796"/>
                  <a:pt x="1461" y="16781"/>
                </a:cubicBezTo>
                <a:cubicBezTo>
                  <a:pt x="1468" y="16767"/>
                  <a:pt x="1490" y="16773"/>
                  <a:pt x="1511" y="16796"/>
                </a:cubicBezTo>
                <a:cubicBezTo>
                  <a:pt x="1541" y="16832"/>
                  <a:pt x="1549" y="16892"/>
                  <a:pt x="1546" y="17133"/>
                </a:cubicBezTo>
                <a:cubicBezTo>
                  <a:pt x="1542" y="17396"/>
                  <a:pt x="1546" y="17433"/>
                  <a:pt x="1584" y="17446"/>
                </a:cubicBezTo>
                <a:cubicBezTo>
                  <a:pt x="1608" y="17454"/>
                  <a:pt x="1622" y="17484"/>
                  <a:pt x="1620" y="17515"/>
                </a:cubicBezTo>
                <a:cubicBezTo>
                  <a:pt x="1617" y="17545"/>
                  <a:pt x="1631" y="17568"/>
                  <a:pt x="1648" y="17568"/>
                </a:cubicBezTo>
                <a:cubicBezTo>
                  <a:pt x="1667" y="17568"/>
                  <a:pt x="1675" y="17533"/>
                  <a:pt x="1672" y="17469"/>
                </a:cubicBezTo>
                <a:cubicBezTo>
                  <a:pt x="1670" y="17413"/>
                  <a:pt x="1675" y="17371"/>
                  <a:pt x="1686" y="17370"/>
                </a:cubicBezTo>
                <a:cubicBezTo>
                  <a:pt x="1698" y="17369"/>
                  <a:pt x="1721" y="17351"/>
                  <a:pt x="1736" y="17331"/>
                </a:cubicBezTo>
                <a:cubicBezTo>
                  <a:pt x="1773" y="17280"/>
                  <a:pt x="1803" y="17331"/>
                  <a:pt x="1788" y="17423"/>
                </a:cubicBezTo>
                <a:cubicBezTo>
                  <a:pt x="1779" y="17484"/>
                  <a:pt x="1784" y="17478"/>
                  <a:pt x="1809" y="17408"/>
                </a:cubicBezTo>
                <a:cubicBezTo>
                  <a:pt x="1838" y="17328"/>
                  <a:pt x="1876" y="17337"/>
                  <a:pt x="1876" y="17423"/>
                </a:cubicBezTo>
                <a:cubicBezTo>
                  <a:pt x="1876" y="17482"/>
                  <a:pt x="1970" y="17664"/>
                  <a:pt x="1996" y="17652"/>
                </a:cubicBezTo>
                <a:cubicBezTo>
                  <a:pt x="2013" y="17645"/>
                  <a:pt x="2021" y="17686"/>
                  <a:pt x="2017" y="17782"/>
                </a:cubicBezTo>
                <a:cubicBezTo>
                  <a:pt x="2013" y="17861"/>
                  <a:pt x="2019" y="17935"/>
                  <a:pt x="2031" y="17950"/>
                </a:cubicBezTo>
                <a:cubicBezTo>
                  <a:pt x="2042" y="17966"/>
                  <a:pt x="2047" y="18009"/>
                  <a:pt x="2041" y="18042"/>
                </a:cubicBezTo>
                <a:cubicBezTo>
                  <a:pt x="2030" y="18107"/>
                  <a:pt x="2087" y="18232"/>
                  <a:pt x="2108" y="18187"/>
                </a:cubicBezTo>
                <a:cubicBezTo>
                  <a:pt x="2115" y="18172"/>
                  <a:pt x="2112" y="18133"/>
                  <a:pt x="2098" y="18096"/>
                </a:cubicBezTo>
                <a:cubicBezTo>
                  <a:pt x="2076" y="18039"/>
                  <a:pt x="2078" y="18021"/>
                  <a:pt x="2108" y="17996"/>
                </a:cubicBezTo>
                <a:cubicBezTo>
                  <a:pt x="2157" y="17956"/>
                  <a:pt x="2209" y="18033"/>
                  <a:pt x="2217" y="18157"/>
                </a:cubicBezTo>
                <a:cubicBezTo>
                  <a:pt x="2223" y="18237"/>
                  <a:pt x="2229" y="18245"/>
                  <a:pt x="2252" y="18203"/>
                </a:cubicBezTo>
                <a:cubicBezTo>
                  <a:pt x="2275" y="18161"/>
                  <a:pt x="2285" y="18165"/>
                  <a:pt x="2294" y="18218"/>
                </a:cubicBezTo>
                <a:cubicBezTo>
                  <a:pt x="2301" y="18257"/>
                  <a:pt x="2322" y="18276"/>
                  <a:pt x="2344" y="18264"/>
                </a:cubicBezTo>
                <a:cubicBezTo>
                  <a:pt x="2369" y="18249"/>
                  <a:pt x="2415" y="18320"/>
                  <a:pt x="2484" y="18470"/>
                </a:cubicBezTo>
                <a:cubicBezTo>
                  <a:pt x="2580" y="18679"/>
                  <a:pt x="2586" y="18700"/>
                  <a:pt x="2558" y="18791"/>
                </a:cubicBezTo>
                <a:cubicBezTo>
                  <a:pt x="2534" y="18869"/>
                  <a:pt x="2534" y="18904"/>
                  <a:pt x="2555" y="18959"/>
                </a:cubicBezTo>
                <a:cubicBezTo>
                  <a:pt x="2584" y="19037"/>
                  <a:pt x="2660" y="19047"/>
                  <a:pt x="2660" y="18974"/>
                </a:cubicBezTo>
                <a:cubicBezTo>
                  <a:pt x="2660" y="18948"/>
                  <a:pt x="2639" y="18936"/>
                  <a:pt x="2614" y="18944"/>
                </a:cubicBezTo>
                <a:cubicBezTo>
                  <a:pt x="2558" y="18962"/>
                  <a:pt x="2538" y="18856"/>
                  <a:pt x="2590" y="18814"/>
                </a:cubicBezTo>
                <a:cubicBezTo>
                  <a:pt x="2611" y="18797"/>
                  <a:pt x="2640" y="18751"/>
                  <a:pt x="2653" y="18715"/>
                </a:cubicBezTo>
                <a:cubicBezTo>
                  <a:pt x="2686" y="18619"/>
                  <a:pt x="2723" y="18686"/>
                  <a:pt x="2723" y="18844"/>
                </a:cubicBezTo>
                <a:cubicBezTo>
                  <a:pt x="2723" y="18919"/>
                  <a:pt x="2730" y="18973"/>
                  <a:pt x="2741" y="18959"/>
                </a:cubicBezTo>
                <a:cubicBezTo>
                  <a:pt x="2766" y="18925"/>
                  <a:pt x="2959" y="19284"/>
                  <a:pt x="2966" y="19379"/>
                </a:cubicBezTo>
                <a:cubicBezTo>
                  <a:pt x="2969" y="19420"/>
                  <a:pt x="2974" y="19517"/>
                  <a:pt x="2976" y="19593"/>
                </a:cubicBezTo>
                <a:cubicBezTo>
                  <a:pt x="2980" y="19712"/>
                  <a:pt x="2988" y="19733"/>
                  <a:pt x="3029" y="19716"/>
                </a:cubicBezTo>
                <a:cubicBezTo>
                  <a:pt x="3055" y="19705"/>
                  <a:pt x="3073" y="19681"/>
                  <a:pt x="3068" y="19662"/>
                </a:cubicBezTo>
                <a:cubicBezTo>
                  <a:pt x="3052" y="19606"/>
                  <a:pt x="3117" y="19511"/>
                  <a:pt x="3152" y="19540"/>
                </a:cubicBezTo>
                <a:cubicBezTo>
                  <a:pt x="3169" y="19554"/>
                  <a:pt x="3184" y="19599"/>
                  <a:pt x="3184" y="19639"/>
                </a:cubicBezTo>
                <a:cubicBezTo>
                  <a:pt x="3184" y="19692"/>
                  <a:pt x="3199" y="19710"/>
                  <a:pt x="3240" y="19700"/>
                </a:cubicBezTo>
                <a:cubicBezTo>
                  <a:pt x="3272" y="19693"/>
                  <a:pt x="3307" y="19705"/>
                  <a:pt x="3321" y="19723"/>
                </a:cubicBezTo>
                <a:cubicBezTo>
                  <a:pt x="3335" y="19742"/>
                  <a:pt x="3368" y="19738"/>
                  <a:pt x="3395" y="19723"/>
                </a:cubicBezTo>
                <a:cubicBezTo>
                  <a:pt x="3421" y="19709"/>
                  <a:pt x="3470" y="19721"/>
                  <a:pt x="3500" y="19746"/>
                </a:cubicBezTo>
                <a:cubicBezTo>
                  <a:pt x="3543" y="19782"/>
                  <a:pt x="3552" y="19814"/>
                  <a:pt x="3542" y="19891"/>
                </a:cubicBezTo>
                <a:cubicBezTo>
                  <a:pt x="3534" y="19957"/>
                  <a:pt x="3543" y="20008"/>
                  <a:pt x="3567" y="20037"/>
                </a:cubicBezTo>
                <a:cubicBezTo>
                  <a:pt x="3597" y="20073"/>
                  <a:pt x="3597" y="20092"/>
                  <a:pt x="3574" y="20151"/>
                </a:cubicBezTo>
                <a:cubicBezTo>
                  <a:pt x="3550" y="20214"/>
                  <a:pt x="3555" y="20217"/>
                  <a:pt x="3616" y="20197"/>
                </a:cubicBezTo>
                <a:cubicBezTo>
                  <a:pt x="3676" y="20178"/>
                  <a:pt x="3691" y="20188"/>
                  <a:pt x="3711" y="20289"/>
                </a:cubicBezTo>
                <a:cubicBezTo>
                  <a:pt x="3724" y="20353"/>
                  <a:pt x="3745" y="20424"/>
                  <a:pt x="3757" y="20442"/>
                </a:cubicBezTo>
                <a:cubicBezTo>
                  <a:pt x="3781" y="20479"/>
                  <a:pt x="3894" y="20439"/>
                  <a:pt x="3929" y="20380"/>
                </a:cubicBezTo>
                <a:cubicBezTo>
                  <a:pt x="3944" y="20355"/>
                  <a:pt x="3965" y="20355"/>
                  <a:pt x="3989" y="20380"/>
                </a:cubicBezTo>
                <a:cubicBezTo>
                  <a:pt x="4010" y="20404"/>
                  <a:pt x="4071" y="20451"/>
                  <a:pt x="4122" y="20487"/>
                </a:cubicBezTo>
                <a:cubicBezTo>
                  <a:pt x="4211" y="20550"/>
                  <a:pt x="4216" y="20565"/>
                  <a:pt x="4221" y="20732"/>
                </a:cubicBezTo>
                <a:cubicBezTo>
                  <a:pt x="4223" y="20830"/>
                  <a:pt x="4227" y="20939"/>
                  <a:pt x="4228" y="20976"/>
                </a:cubicBezTo>
                <a:cubicBezTo>
                  <a:pt x="4229" y="21014"/>
                  <a:pt x="4254" y="21075"/>
                  <a:pt x="4284" y="21106"/>
                </a:cubicBezTo>
                <a:cubicBezTo>
                  <a:pt x="4350" y="21174"/>
                  <a:pt x="4379" y="21175"/>
                  <a:pt x="4361" y="21114"/>
                </a:cubicBezTo>
                <a:cubicBezTo>
                  <a:pt x="4346" y="21059"/>
                  <a:pt x="4452" y="20966"/>
                  <a:pt x="4491" y="20999"/>
                </a:cubicBezTo>
                <a:cubicBezTo>
                  <a:pt x="4507" y="21012"/>
                  <a:pt x="4519" y="21047"/>
                  <a:pt x="4519" y="21083"/>
                </a:cubicBezTo>
                <a:cubicBezTo>
                  <a:pt x="4519" y="21120"/>
                  <a:pt x="4531" y="21165"/>
                  <a:pt x="4544" y="21183"/>
                </a:cubicBezTo>
                <a:cubicBezTo>
                  <a:pt x="4559" y="21203"/>
                  <a:pt x="4560" y="21200"/>
                  <a:pt x="4551" y="21168"/>
                </a:cubicBezTo>
                <a:cubicBezTo>
                  <a:pt x="4526" y="21081"/>
                  <a:pt x="4607" y="21044"/>
                  <a:pt x="4635" y="21129"/>
                </a:cubicBezTo>
                <a:cubicBezTo>
                  <a:pt x="4668" y="21225"/>
                  <a:pt x="4700" y="21224"/>
                  <a:pt x="4716" y="21129"/>
                </a:cubicBezTo>
                <a:cubicBezTo>
                  <a:pt x="4727" y="21071"/>
                  <a:pt x="4734" y="21070"/>
                  <a:pt x="4758" y="21114"/>
                </a:cubicBezTo>
                <a:cubicBezTo>
                  <a:pt x="4775" y="21144"/>
                  <a:pt x="4800" y="21163"/>
                  <a:pt x="4815" y="21152"/>
                </a:cubicBezTo>
                <a:cubicBezTo>
                  <a:pt x="4829" y="21142"/>
                  <a:pt x="4864" y="21155"/>
                  <a:pt x="4889" y="21183"/>
                </a:cubicBezTo>
                <a:cubicBezTo>
                  <a:pt x="4946" y="21248"/>
                  <a:pt x="5047" y="21504"/>
                  <a:pt x="5029" y="21542"/>
                </a:cubicBezTo>
                <a:cubicBezTo>
                  <a:pt x="5002" y="21600"/>
                  <a:pt x="5075" y="21560"/>
                  <a:pt x="5113" y="21496"/>
                </a:cubicBezTo>
                <a:cubicBezTo>
                  <a:pt x="5135" y="21460"/>
                  <a:pt x="5161" y="21446"/>
                  <a:pt x="5170" y="21458"/>
                </a:cubicBezTo>
                <a:cubicBezTo>
                  <a:pt x="5179" y="21470"/>
                  <a:pt x="5174" y="21402"/>
                  <a:pt x="5163" y="21313"/>
                </a:cubicBezTo>
                <a:cubicBezTo>
                  <a:pt x="5149" y="21204"/>
                  <a:pt x="5152" y="21136"/>
                  <a:pt x="5166" y="21099"/>
                </a:cubicBezTo>
                <a:cubicBezTo>
                  <a:pt x="5193" y="21028"/>
                  <a:pt x="5053" y="20773"/>
                  <a:pt x="5015" y="20824"/>
                </a:cubicBezTo>
                <a:cubicBezTo>
                  <a:pt x="4977" y="20875"/>
                  <a:pt x="4880" y="20890"/>
                  <a:pt x="4867" y="20847"/>
                </a:cubicBezTo>
                <a:cubicBezTo>
                  <a:pt x="4861" y="20825"/>
                  <a:pt x="4853" y="20742"/>
                  <a:pt x="4850" y="20663"/>
                </a:cubicBezTo>
                <a:cubicBezTo>
                  <a:pt x="4845" y="20524"/>
                  <a:pt x="4841" y="20526"/>
                  <a:pt x="4741" y="20526"/>
                </a:cubicBezTo>
                <a:cubicBezTo>
                  <a:pt x="4669" y="20526"/>
                  <a:pt x="4632" y="20548"/>
                  <a:pt x="4614" y="20602"/>
                </a:cubicBezTo>
                <a:cubicBezTo>
                  <a:pt x="4591" y="20672"/>
                  <a:pt x="4584" y="20664"/>
                  <a:pt x="4562" y="20571"/>
                </a:cubicBezTo>
                <a:cubicBezTo>
                  <a:pt x="4548" y="20516"/>
                  <a:pt x="4516" y="20457"/>
                  <a:pt x="4488" y="20434"/>
                </a:cubicBezTo>
                <a:cubicBezTo>
                  <a:pt x="4421" y="20379"/>
                  <a:pt x="4424" y="20311"/>
                  <a:pt x="4495" y="20228"/>
                </a:cubicBezTo>
                <a:cubicBezTo>
                  <a:pt x="4526" y="20190"/>
                  <a:pt x="4537" y="20160"/>
                  <a:pt x="4523" y="20159"/>
                </a:cubicBezTo>
                <a:cubicBezTo>
                  <a:pt x="4509" y="20158"/>
                  <a:pt x="4483" y="20075"/>
                  <a:pt x="4463" y="19975"/>
                </a:cubicBezTo>
                <a:cubicBezTo>
                  <a:pt x="4437" y="19842"/>
                  <a:pt x="4413" y="19800"/>
                  <a:pt x="4379" y="19800"/>
                </a:cubicBezTo>
                <a:cubicBezTo>
                  <a:pt x="4353" y="19800"/>
                  <a:pt x="4330" y="19813"/>
                  <a:pt x="4323" y="19838"/>
                </a:cubicBezTo>
                <a:cubicBezTo>
                  <a:pt x="4315" y="19863"/>
                  <a:pt x="4289" y="19884"/>
                  <a:pt x="4266" y="19884"/>
                </a:cubicBezTo>
                <a:cubicBezTo>
                  <a:pt x="4238" y="19884"/>
                  <a:pt x="4227" y="19914"/>
                  <a:pt x="4231" y="19968"/>
                </a:cubicBezTo>
                <a:cubicBezTo>
                  <a:pt x="4236" y="20024"/>
                  <a:pt x="4222" y="20044"/>
                  <a:pt x="4189" y="20044"/>
                </a:cubicBezTo>
                <a:cubicBezTo>
                  <a:pt x="4163" y="20044"/>
                  <a:pt x="4144" y="20023"/>
                  <a:pt x="4143" y="19998"/>
                </a:cubicBezTo>
                <a:cubicBezTo>
                  <a:pt x="4143" y="19973"/>
                  <a:pt x="4123" y="19940"/>
                  <a:pt x="4101" y="19922"/>
                </a:cubicBezTo>
                <a:cubicBezTo>
                  <a:pt x="4073" y="19900"/>
                  <a:pt x="4064" y="19863"/>
                  <a:pt x="4073" y="19807"/>
                </a:cubicBezTo>
                <a:cubicBezTo>
                  <a:pt x="4086" y="19730"/>
                  <a:pt x="4086" y="19729"/>
                  <a:pt x="4045" y="19807"/>
                </a:cubicBezTo>
                <a:cubicBezTo>
                  <a:pt x="4012" y="19869"/>
                  <a:pt x="3993" y="19879"/>
                  <a:pt x="3964" y="19846"/>
                </a:cubicBezTo>
                <a:cubicBezTo>
                  <a:pt x="3943" y="19821"/>
                  <a:pt x="3908" y="19791"/>
                  <a:pt x="3887" y="19777"/>
                </a:cubicBezTo>
                <a:cubicBezTo>
                  <a:pt x="3864" y="19761"/>
                  <a:pt x="3852" y="19723"/>
                  <a:pt x="3859" y="19685"/>
                </a:cubicBezTo>
                <a:cubicBezTo>
                  <a:pt x="3866" y="19643"/>
                  <a:pt x="3853" y="19618"/>
                  <a:pt x="3823" y="19609"/>
                </a:cubicBezTo>
                <a:cubicBezTo>
                  <a:pt x="3754" y="19587"/>
                  <a:pt x="3749" y="19401"/>
                  <a:pt x="3816" y="19334"/>
                </a:cubicBezTo>
                <a:cubicBezTo>
                  <a:pt x="3846" y="19304"/>
                  <a:pt x="3873" y="19264"/>
                  <a:pt x="3873" y="19242"/>
                </a:cubicBezTo>
                <a:cubicBezTo>
                  <a:pt x="3873" y="19171"/>
                  <a:pt x="3810" y="19145"/>
                  <a:pt x="3778" y="19204"/>
                </a:cubicBezTo>
                <a:cubicBezTo>
                  <a:pt x="3753" y="19248"/>
                  <a:pt x="3734" y="19252"/>
                  <a:pt x="3693" y="19211"/>
                </a:cubicBezTo>
                <a:cubicBezTo>
                  <a:pt x="3642" y="19160"/>
                  <a:pt x="3639" y="19066"/>
                  <a:pt x="3690" y="19066"/>
                </a:cubicBezTo>
                <a:cubicBezTo>
                  <a:pt x="3704" y="19066"/>
                  <a:pt x="3728" y="19044"/>
                  <a:pt x="3743" y="19013"/>
                </a:cubicBezTo>
                <a:cubicBezTo>
                  <a:pt x="3785" y="18921"/>
                  <a:pt x="4034" y="18851"/>
                  <a:pt x="4182" y="18890"/>
                </a:cubicBezTo>
                <a:cubicBezTo>
                  <a:pt x="4255" y="18910"/>
                  <a:pt x="4329" y="18918"/>
                  <a:pt x="4344" y="18906"/>
                </a:cubicBezTo>
                <a:cubicBezTo>
                  <a:pt x="4358" y="18893"/>
                  <a:pt x="4375" y="18902"/>
                  <a:pt x="4382" y="18928"/>
                </a:cubicBezTo>
                <a:cubicBezTo>
                  <a:pt x="4405" y="19010"/>
                  <a:pt x="4435" y="18987"/>
                  <a:pt x="4456" y="18867"/>
                </a:cubicBezTo>
                <a:cubicBezTo>
                  <a:pt x="4480" y="18729"/>
                  <a:pt x="4536" y="18715"/>
                  <a:pt x="4558" y="18844"/>
                </a:cubicBezTo>
                <a:cubicBezTo>
                  <a:pt x="4573" y="18930"/>
                  <a:pt x="4576" y="18932"/>
                  <a:pt x="4600" y="18867"/>
                </a:cubicBezTo>
                <a:cubicBezTo>
                  <a:pt x="4617" y="18825"/>
                  <a:pt x="4662" y="18799"/>
                  <a:pt x="4709" y="18799"/>
                </a:cubicBezTo>
                <a:cubicBezTo>
                  <a:pt x="4753" y="18799"/>
                  <a:pt x="4796" y="18774"/>
                  <a:pt x="4804" y="18745"/>
                </a:cubicBezTo>
                <a:cubicBezTo>
                  <a:pt x="4814" y="18709"/>
                  <a:pt x="4827" y="18719"/>
                  <a:pt x="4846" y="18776"/>
                </a:cubicBezTo>
                <a:cubicBezTo>
                  <a:pt x="4872" y="18853"/>
                  <a:pt x="4877" y="18848"/>
                  <a:pt x="4917" y="18745"/>
                </a:cubicBezTo>
                <a:lnTo>
                  <a:pt x="4959" y="18638"/>
                </a:lnTo>
                <a:lnTo>
                  <a:pt x="4969" y="18737"/>
                </a:lnTo>
                <a:cubicBezTo>
                  <a:pt x="4977" y="18795"/>
                  <a:pt x="4995" y="18827"/>
                  <a:pt x="5012" y="18814"/>
                </a:cubicBezTo>
                <a:cubicBezTo>
                  <a:pt x="5027" y="18801"/>
                  <a:pt x="5051" y="18835"/>
                  <a:pt x="5064" y="18890"/>
                </a:cubicBezTo>
                <a:cubicBezTo>
                  <a:pt x="5085" y="18976"/>
                  <a:pt x="5102" y="18986"/>
                  <a:pt x="5180" y="18967"/>
                </a:cubicBezTo>
                <a:cubicBezTo>
                  <a:pt x="5246" y="18951"/>
                  <a:pt x="5278" y="18964"/>
                  <a:pt x="5296" y="19013"/>
                </a:cubicBezTo>
                <a:cubicBezTo>
                  <a:pt x="5326" y="19092"/>
                  <a:pt x="5321" y="19333"/>
                  <a:pt x="5286" y="19425"/>
                </a:cubicBezTo>
                <a:cubicBezTo>
                  <a:pt x="5266" y="19477"/>
                  <a:pt x="5272" y="19482"/>
                  <a:pt x="5310" y="19456"/>
                </a:cubicBezTo>
                <a:cubicBezTo>
                  <a:pt x="5343" y="19433"/>
                  <a:pt x="5372" y="19454"/>
                  <a:pt x="5409" y="19517"/>
                </a:cubicBezTo>
                <a:cubicBezTo>
                  <a:pt x="5456" y="19597"/>
                  <a:pt x="5469" y="19603"/>
                  <a:pt x="5518" y="19547"/>
                </a:cubicBezTo>
                <a:cubicBezTo>
                  <a:pt x="5581" y="19476"/>
                  <a:pt x="5606" y="19492"/>
                  <a:pt x="5606" y="19609"/>
                </a:cubicBezTo>
                <a:cubicBezTo>
                  <a:pt x="5606" y="19674"/>
                  <a:pt x="5623" y="19690"/>
                  <a:pt x="5697" y="19693"/>
                </a:cubicBezTo>
                <a:cubicBezTo>
                  <a:pt x="5827" y="19697"/>
                  <a:pt x="5897" y="19812"/>
                  <a:pt x="5897" y="20014"/>
                </a:cubicBezTo>
                <a:cubicBezTo>
                  <a:pt x="5897" y="20151"/>
                  <a:pt x="5902" y="20162"/>
                  <a:pt x="5929" y="20113"/>
                </a:cubicBezTo>
                <a:cubicBezTo>
                  <a:pt x="5972" y="20035"/>
                  <a:pt x="6059" y="20188"/>
                  <a:pt x="6024" y="20281"/>
                </a:cubicBezTo>
                <a:cubicBezTo>
                  <a:pt x="6011" y="20314"/>
                  <a:pt x="6006" y="20362"/>
                  <a:pt x="6013" y="20388"/>
                </a:cubicBezTo>
                <a:cubicBezTo>
                  <a:pt x="6029" y="20442"/>
                  <a:pt x="6134" y="20446"/>
                  <a:pt x="6157" y="20396"/>
                </a:cubicBezTo>
                <a:cubicBezTo>
                  <a:pt x="6182" y="20343"/>
                  <a:pt x="6354" y="20338"/>
                  <a:pt x="6368" y="20388"/>
                </a:cubicBezTo>
                <a:cubicBezTo>
                  <a:pt x="6375" y="20413"/>
                  <a:pt x="6402" y="20434"/>
                  <a:pt x="6428" y="20434"/>
                </a:cubicBezTo>
                <a:cubicBezTo>
                  <a:pt x="6454" y="20434"/>
                  <a:pt x="6496" y="20469"/>
                  <a:pt x="6516" y="20518"/>
                </a:cubicBezTo>
                <a:cubicBezTo>
                  <a:pt x="6536" y="20567"/>
                  <a:pt x="6572" y="20607"/>
                  <a:pt x="6597" y="20602"/>
                </a:cubicBezTo>
                <a:cubicBezTo>
                  <a:pt x="6635" y="20594"/>
                  <a:pt x="6639" y="20614"/>
                  <a:pt x="6635" y="20740"/>
                </a:cubicBezTo>
                <a:cubicBezTo>
                  <a:pt x="6632" y="20859"/>
                  <a:pt x="6640" y="20885"/>
                  <a:pt x="6674" y="20885"/>
                </a:cubicBezTo>
                <a:cubicBezTo>
                  <a:pt x="6697" y="20885"/>
                  <a:pt x="6709" y="20864"/>
                  <a:pt x="6702" y="20839"/>
                </a:cubicBezTo>
                <a:cubicBezTo>
                  <a:pt x="6678" y="20753"/>
                  <a:pt x="6714" y="20708"/>
                  <a:pt x="6776" y="20747"/>
                </a:cubicBezTo>
                <a:cubicBezTo>
                  <a:pt x="6860" y="20799"/>
                  <a:pt x="6902" y="20697"/>
                  <a:pt x="6850" y="20571"/>
                </a:cubicBezTo>
                <a:cubicBezTo>
                  <a:pt x="6827" y="20515"/>
                  <a:pt x="6825" y="20476"/>
                  <a:pt x="6839" y="20457"/>
                </a:cubicBezTo>
                <a:cubicBezTo>
                  <a:pt x="6883" y="20398"/>
                  <a:pt x="6859" y="20311"/>
                  <a:pt x="6780" y="20235"/>
                </a:cubicBezTo>
                <a:cubicBezTo>
                  <a:pt x="6736" y="20193"/>
                  <a:pt x="6685" y="20159"/>
                  <a:pt x="6667" y="20159"/>
                </a:cubicBezTo>
                <a:cubicBezTo>
                  <a:pt x="6649" y="20159"/>
                  <a:pt x="6614" y="20116"/>
                  <a:pt x="6593" y="20059"/>
                </a:cubicBezTo>
                <a:cubicBezTo>
                  <a:pt x="6572" y="20003"/>
                  <a:pt x="6531" y="19950"/>
                  <a:pt x="6498" y="19945"/>
                </a:cubicBezTo>
                <a:cubicBezTo>
                  <a:pt x="6419" y="19931"/>
                  <a:pt x="6398" y="19900"/>
                  <a:pt x="6414" y="19807"/>
                </a:cubicBezTo>
                <a:cubicBezTo>
                  <a:pt x="6426" y="19736"/>
                  <a:pt x="6425" y="19732"/>
                  <a:pt x="6386" y="19807"/>
                </a:cubicBezTo>
                <a:cubicBezTo>
                  <a:pt x="6358" y="19861"/>
                  <a:pt x="6339" y="19877"/>
                  <a:pt x="6330" y="19846"/>
                </a:cubicBezTo>
                <a:cubicBezTo>
                  <a:pt x="6322" y="19819"/>
                  <a:pt x="6293" y="19800"/>
                  <a:pt x="6266" y="19800"/>
                </a:cubicBezTo>
                <a:cubicBezTo>
                  <a:pt x="6213" y="19800"/>
                  <a:pt x="6094" y="19681"/>
                  <a:pt x="6073" y="19609"/>
                </a:cubicBezTo>
                <a:cubicBezTo>
                  <a:pt x="6066" y="19583"/>
                  <a:pt x="6072" y="19543"/>
                  <a:pt x="6084" y="19517"/>
                </a:cubicBezTo>
                <a:cubicBezTo>
                  <a:pt x="6099" y="19484"/>
                  <a:pt x="6093" y="19435"/>
                  <a:pt x="6070" y="19356"/>
                </a:cubicBezTo>
                <a:cubicBezTo>
                  <a:pt x="6037" y="19249"/>
                  <a:pt x="6039" y="19239"/>
                  <a:pt x="6087" y="19158"/>
                </a:cubicBezTo>
                <a:cubicBezTo>
                  <a:pt x="6115" y="19111"/>
                  <a:pt x="6150" y="19078"/>
                  <a:pt x="6164" y="19089"/>
                </a:cubicBezTo>
                <a:cubicBezTo>
                  <a:pt x="6196" y="19114"/>
                  <a:pt x="6199" y="19039"/>
                  <a:pt x="6168" y="18997"/>
                </a:cubicBezTo>
                <a:cubicBezTo>
                  <a:pt x="6153" y="18977"/>
                  <a:pt x="6156" y="18955"/>
                  <a:pt x="6171" y="18913"/>
                </a:cubicBezTo>
                <a:cubicBezTo>
                  <a:pt x="6186" y="18875"/>
                  <a:pt x="6185" y="18839"/>
                  <a:pt x="6171" y="18822"/>
                </a:cubicBezTo>
                <a:cubicBezTo>
                  <a:pt x="6160" y="18806"/>
                  <a:pt x="6147" y="18819"/>
                  <a:pt x="6140" y="18844"/>
                </a:cubicBezTo>
                <a:cubicBezTo>
                  <a:pt x="6133" y="18870"/>
                  <a:pt x="6081" y="18890"/>
                  <a:pt x="6027" y="18890"/>
                </a:cubicBezTo>
                <a:cubicBezTo>
                  <a:pt x="5955" y="18890"/>
                  <a:pt x="5922" y="18912"/>
                  <a:pt x="5904" y="18974"/>
                </a:cubicBezTo>
                <a:cubicBezTo>
                  <a:pt x="5877" y="19069"/>
                  <a:pt x="5706" y="19184"/>
                  <a:pt x="5669" y="19135"/>
                </a:cubicBezTo>
                <a:cubicBezTo>
                  <a:pt x="5656" y="19117"/>
                  <a:pt x="5649" y="19077"/>
                  <a:pt x="5655" y="19043"/>
                </a:cubicBezTo>
                <a:cubicBezTo>
                  <a:pt x="5662" y="19004"/>
                  <a:pt x="5648" y="18976"/>
                  <a:pt x="5613" y="18967"/>
                </a:cubicBezTo>
                <a:cubicBezTo>
                  <a:pt x="5549" y="18950"/>
                  <a:pt x="5503" y="18822"/>
                  <a:pt x="5535" y="18753"/>
                </a:cubicBezTo>
                <a:cubicBezTo>
                  <a:pt x="5547" y="18728"/>
                  <a:pt x="5650" y="18702"/>
                  <a:pt x="5767" y="18699"/>
                </a:cubicBezTo>
                <a:cubicBezTo>
                  <a:pt x="5885" y="18696"/>
                  <a:pt x="5989" y="18676"/>
                  <a:pt x="5996" y="18653"/>
                </a:cubicBezTo>
                <a:cubicBezTo>
                  <a:pt x="6002" y="18631"/>
                  <a:pt x="6045" y="18615"/>
                  <a:pt x="6091" y="18615"/>
                </a:cubicBezTo>
                <a:cubicBezTo>
                  <a:pt x="6138" y="18615"/>
                  <a:pt x="6168" y="18594"/>
                  <a:pt x="6161" y="18569"/>
                </a:cubicBezTo>
                <a:cubicBezTo>
                  <a:pt x="6144" y="18510"/>
                  <a:pt x="6219" y="18432"/>
                  <a:pt x="6291" y="18432"/>
                </a:cubicBezTo>
                <a:cubicBezTo>
                  <a:pt x="6324" y="18432"/>
                  <a:pt x="6400" y="18406"/>
                  <a:pt x="6463" y="18371"/>
                </a:cubicBezTo>
                <a:cubicBezTo>
                  <a:pt x="6531" y="18333"/>
                  <a:pt x="6736" y="18300"/>
                  <a:pt x="6969" y="18287"/>
                </a:cubicBezTo>
                <a:cubicBezTo>
                  <a:pt x="7186" y="18274"/>
                  <a:pt x="7368" y="18254"/>
                  <a:pt x="7374" y="18241"/>
                </a:cubicBezTo>
                <a:cubicBezTo>
                  <a:pt x="7380" y="18228"/>
                  <a:pt x="7411" y="18228"/>
                  <a:pt x="7444" y="18248"/>
                </a:cubicBezTo>
                <a:cubicBezTo>
                  <a:pt x="7477" y="18269"/>
                  <a:pt x="7511" y="18278"/>
                  <a:pt x="7518" y="18264"/>
                </a:cubicBezTo>
                <a:cubicBezTo>
                  <a:pt x="7524" y="18249"/>
                  <a:pt x="7605" y="18238"/>
                  <a:pt x="7697" y="18241"/>
                </a:cubicBezTo>
                <a:cubicBezTo>
                  <a:pt x="7789" y="18243"/>
                  <a:pt x="7866" y="18225"/>
                  <a:pt x="7873" y="18203"/>
                </a:cubicBezTo>
                <a:cubicBezTo>
                  <a:pt x="7879" y="18179"/>
                  <a:pt x="7902" y="18186"/>
                  <a:pt x="7925" y="18218"/>
                </a:cubicBezTo>
                <a:cubicBezTo>
                  <a:pt x="7956" y="18260"/>
                  <a:pt x="7978" y="18264"/>
                  <a:pt x="8006" y="18225"/>
                </a:cubicBezTo>
                <a:cubicBezTo>
                  <a:pt x="8031" y="18192"/>
                  <a:pt x="8057" y="18182"/>
                  <a:pt x="8080" y="18210"/>
                </a:cubicBezTo>
                <a:cubicBezTo>
                  <a:pt x="8100" y="18234"/>
                  <a:pt x="8126" y="18244"/>
                  <a:pt x="8140" y="18225"/>
                </a:cubicBezTo>
                <a:cubicBezTo>
                  <a:pt x="8205" y="18138"/>
                  <a:pt x="8389" y="18113"/>
                  <a:pt x="8442" y="18187"/>
                </a:cubicBezTo>
                <a:cubicBezTo>
                  <a:pt x="8501" y="18270"/>
                  <a:pt x="8607" y="18269"/>
                  <a:pt x="8621" y="18187"/>
                </a:cubicBezTo>
                <a:cubicBezTo>
                  <a:pt x="8634" y="18117"/>
                  <a:pt x="8777" y="18136"/>
                  <a:pt x="8811" y="18210"/>
                </a:cubicBezTo>
                <a:cubicBezTo>
                  <a:pt x="8838" y="18267"/>
                  <a:pt x="8964" y="18260"/>
                  <a:pt x="8980" y="18203"/>
                </a:cubicBezTo>
                <a:cubicBezTo>
                  <a:pt x="8987" y="18178"/>
                  <a:pt x="9044" y="18170"/>
                  <a:pt x="9107" y="18180"/>
                </a:cubicBezTo>
                <a:cubicBezTo>
                  <a:pt x="9203" y="18195"/>
                  <a:pt x="9220" y="18182"/>
                  <a:pt x="9216" y="18118"/>
                </a:cubicBezTo>
                <a:cubicBezTo>
                  <a:pt x="9208" y="18017"/>
                  <a:pt x="9291" y="17999"/>
                  <a:pt x="9349" y="18088"/>
                </a:cubicBezTo>
                <a:cubicBezTo>
                  <a:pt x="9388" y="18147"/>
                  <a:pt x="9400" y="18151"/>
                  <a:pt x="9419" y="18096"/>
                </a:cubicBezTo>
                <a:cubicBezTo>
                  <a:pt x="9448" y="18015"/>
                  <a:pt x="9590" y="18069"/>
                  <a:pt x="9581" y="18157"/>
                </a:cubicBezTo>
                <a:cubicBezTo>
                  <a:pt x="9578" y="18188"/>
                  <a:pt x="9587" y="18206"/>
                  <a:pt x="9602" y="18195"/>
                </a:cubicBezTo>
                <a:cubicBezTo>
                  <a:pt x="9617" y="18184"/>
                  <a:pt x="9630" y="18146"/>
                  <a:pt x="9630" y="18111"/>
                </a:cubicBezTo>
                <a:cubicBezTo>
                  <a:pt x="9630" y="18064"/>
                  <a:pt x="9663" y="18044"/>
                  <a:pt x="9750" y="18034"/>
                </a:cubicBezTo>
                <a:cubicBezTo>
                  <a:pt x="9880" y="18020"/>
                  <a:pt x="9961" y="18085"/>
                  <a:pt x="9943" y="18187"/>
                </a:cubicBezTo>
                <a:cubicBezTo>
                  <a:pt x="9924" y="18297"/>
                  <a:pt x="10171" y="18272"/>
                  <a:pt x="10245" y="18157"/>
                </a:cubicBezTo>
                <a:lnTo>
                  <a:pt x="10305" y="18065"/>
                </a:lnTo>
                <a:lnTo>
                  <a:pt x="10330" y="18157"/>
                </a:lnTo>
                <a:cubicBezTo>
                  <a:pt x="10352" y="18246"/>
                  <a:pt x="10368" y="18248"/>
                  <a:pt x="10917" y="18248"/>
                </a:cubicBezTo>
                <a:cubicBezTo>
                  <a:pt x="11389" y="18248"/>
                  <a:pt x="11493" y="18243"/>
                  <a:pt x="11521" y="18187"/>
                </a:cubicBezTo>
                <a:cubicBezTo>
                  <a:pt x="11546" y="18138"/>
                  <a:pt x="11571" y="18128"/>
                  <a:pt x="11616" y="18157"/>
                </a:cubicBezTo>
                <a:cubicBezTo>
                  <a:pt x="11651" y="18178"/>
                  <a:pt x="11724" y="18182"/>
                  <a:pt x="11778" y="18164"/>
                </a:cubicBezTo>
                <a:cubicBezTo>
                  <a:pt x="11832" y="18146"/>
                  <a:pt x="11881" y="18150"/>
                  <a:pt x="11887" y="18172"/>
                </a:cubicBezTo>
                <a:cubicBezTo>
                  <a:pt x="11893" y="18194"/>
                  <a:pt x="11909" y="18197"/>
                  <a:pt x="11922" y="18180"/>
                </a:cubicBezTo>
                <a:cubicBezTo>
                  <a:pt x="11956" y="18135"/>
                  <a:pt x="12043" y="18129"/>
                  <a:pt x="12056" y="18172"/>
                </a:cubicBezTo>
                <a:cubicBezTo>
                  <a:pt x="12061" y="18192"/>
                  <a:pt x="12074" y="18193"/>
                  <a:pt x="12084" y="18180"/>
                </a:cubicBezTo>
                <a:cubicBezTo>
                  <a:pt x="12094" y="18166"/>
                  <a:pt x="12108" y="18177"/>
                  <a:pt x="12115" y="18203"/>
                </a:cubicBezTo>
                <a:cubicBezTo>
                  <a:pt x="12137" y="18279"/>
                  <a:pt x="12493" y="18267"/>
                  <a:pt x="12523" y="18187"/>
                </a:cubicBezTo>
                <a:cubicBezTo>
                  <a:pt x="12541" y="18140"/>
                  <a:pt x="12560" y="18126"/>
                  <a:pt x="12586" y="18157"/>
                </a:cubicBezTo>
                <a:cubicBezTo>
                  <a:pt x="12607" y="18180"/>
                  <a:pt x="12629" y="18187"/>
                  <a:pt x="12636" y="18172"/>
                </a:cubicBezTo>
                <a:cubicBezTo>
                  <a:pt x="12643" y="18157"/>
                  <a:pt x="12679" y="18144"/>
                  <a:pt x="12720" y="18134"/>
                </a:cubicBezTo>
                <a:cubicBezTo>
                  <a:pt x="12773" y="18121"/>
                  <a:pt x="12799" y="18130"/>
                  <a:pt x="12808" y="18180"/>
                </a:cubicBezTo>
                <a:cubicBezTo>
                  <a:pt x="12818" y="18235"/>
                  <a:pt x="12861" y="18248"/>
                  <a:pt x="13033" y="18248"/>
                </a:cubicBezTo>
                <a:cubicBezTo>
                  <a:pt x="13150" y="18248"/>
                  <a:pt x="13254" y="18233"/>
                  <a:pt x="13265" y="18210"/>
                </a:cubicBezTo>
                <a:cubicBezTo>
                  <a:pt x="13297" y="18142"/>
                  <a:pt x="13475" y="18128"/>
                  <a:pt x="13469" y="18195"/>
                </a:cubicBezTo>
                <a:cubicBezTo>
                  <a:pt x="13461" y="18273"/>
                  <a:pt x="13567" y="18261"/>
                  <a:pt x="13616" y="18180"/>
                </a:cubicBezTo>
                <a:cubicBezTo>
                  <a:pt x="13638" y="18144"/>
                  <a:pt x="13667" y="18132"/>
                  <a:pt x="13680" y="18149"/>
                </a:cubicBezTo>
                <a:cubicBezTo>
                  <a:pt x="13715" y="18197"/>
                  <a:pt x="13767" y="18205"/>
                  <a:pt x="14073" y="18225"/>
                </a:cubicBezTo>
                <a:cubicBezTo>
                  <a:pt x="14236" y="18236"/>
                  <a:pt x="14365" y="18226"/>
                  <a:pt x="14372" y="18203"/>
                </a:cubicBezTo>
                <a:cubicBezTo>
                  <a:pt x="14379" y="18179"/>
                  <a:pt x="14409" y="18199"/>
                  <a:pt x="14439" y="18241"/>
                </a:cubicBezTo>
                <a:cubicBezTo>
                  <a:pt x="14483" y="18303"/>
                  <a:pt x="14538" y="18311"/>
                  <a:pt x="14741" y="18302"/>
                </a:cubicBezTo>
                <a:cubicBezTo>
                  <a:pt x="14954" y="18293"/>
                  <a:pt x="15003" y="18310"/>
                  <a:pt x="15093" y="18394"/>
                </a:cubicBezTo>
                <a:cubicBezTo>
                  <a:pt x="15150" y="18447"/>
                  <a:pt x="15211" y="18525"/>
                  <a:pt x="15230" y="18569"/>
                </a:cubicBezTo>
                <a:cubicBezTo>
                  <a:pt x="15258" y="18636"/>
                  <a:pt x="15287" y="18641"/>
                  <a:pt x="15405" y="18623"/>
                </a:cubicBezTo>
                <a:cubicBezTo>
                  <a:pt x="15547" y="18601"/>
                  <a:pt x="15652" y="18663"/>
                  <a:pt x="15627" y="18753"/>
                </a:cubicBezTo>
                <a:cubicBezTo>
                  <a:pt x="15620" y="18778"/>
                  <a:pt x="15663" y="18799"/>
                  <a:pt x="15736" y="18799"/>
                </a:cubicBezTo>
                <a:cubicBezTo>
                  <a:pt x="15844" y="18799"/>
                  <a:pt x="15863" y="18783"/>
                  <a:pt x="15873" y="18699"/>
                </a:cubicBezTo>
                <a:cubicBezTo>
                  <a:pt x="15889" y="18567"/>
                  <a:pt x="15929" y="18640"/>
                  <a:pt x="15929" y="18799"/>
                </a:cubicBezTo>
                <a:cubicBezTo>
                  <a:pt x="15929" y="18941"/>
                  <a:pt x="15818" y="19182"/>
                  <a:pt x="15771" y="19142"/>
                </a:cubicBezTo>
                <a:cubicBezTo>
                  <a:pt x="15757" y="19130"/>
                  <a:pt x="15742" y="19160"/>
                  <a:pt x="15736" y="19211"/>
                </a:cubicBezTo>
                <a:cubicBezTo>
                  <a:pt x="15722" y="19327"/>
                  <a:pt x="15678" y="19276"/>
                  <a:pt x="15676" y="19142"/>
                </a:cubicBezTo>
                <a:cubicBezTo>
                  <a:pt x="15675" y="19044"/>
                  <a:pt x="15674" y="19046"/>
                  <a:pt x="15655" y="19150"/>
                </a:cubicBezTo>
                <a:cubicBezTo>
                  <a:pt x="15643" y="19213"/>
                  <a:pt x="15627" y="19246"/>
                  <a:pt x="15613" y="19227"/>
                </a:cubicBezTo>
                <a:cubicBezTo>
                  <a:pt x="15596" y="19204"/>
                  <a:pt x="15592" y="19229"/>
                  <a:pt x="15599" y="19311"/>
                </a:cubicBezTo>
                <a:cubicBezTo>
                  <a:pt x="15612" y="19465"/>
                  <a:pt x="15501" y="19711"/>
                  <a:pt x="15427" y="19693"/>
                </a:cubicBezTo>
                <a:cubicBezTo>
                  <a:pt x="15387" y="19683"/>
                  <a:pt x="15378" y="19708"/>
                  <a:pt x="15377" y="19784"/>
                </a:cubicBezTo>
                <a:cubicBezTo>
                  <a:pt x="15377" y="19919"/>
                  <a:pt x="15355" y="19947"/>
                  <a:pt x="15307" y="19891"/>
                </a:cubicBezTo>
                <a:cubicBezTo>
                  <a:pt x="15276" y="19856"/>
                  <a:pt x="15250" y="19869"/>
                  <a:pt x="15191" y="19937"/>
                </a:cubicBezTo>
                <a:cubicBezTo>
                  <a:pt x="15106" y="20036"/>
                  <a:pt x="15063" y="20016"/>
                  <a:pt x="15079" y="19884"/>
                </a:cubicBezTo>
                <a:cubicBezTo>
                  <a:pt x="15085" y="19830"/>
                  <a:pt x="15080" y="19800"/>
                  <a:pt x="15061" y="19800"/>
                </a:cubicBezTo>
                <a:cubicBezTo>
                  <a:pt x="15045" y="19800"/>
                  <a:pt x="15034" y="19822"/>
                  <a:pt x="15036" y="19853"/>
                </a:cubicBezTo>
                <a:cubicBezTo>
                  <a:pt x="15040" y="19887"/>
                  <a:pt x="15012" y="19913"/>
                  <a:pt x="14970" y="19922"/>
                </a:cubicBezTo>
                <a:cubicBezTo>
                  <a:pt x="14907" y="19935"/>
                  <a:pt x="14905" y="19947"/>
                  <a:pt x="14938" y="19998"/>
                </a:cubicBezTo>
                <a:cubicBezTo>
                  <a:pt x="14974" y="20056"/>
                  <a:pt x="14961" y="20186"/>
                  <a:pt x="14924" y="20136"/>
                </a:cubicBezTo>
                <a:cubicBezTo>
                  <a:pt x="14913" y="20122"/>
                  <a:pt x="14906" y="20138"/>
                  <a:pt x="14906" y="20174"/>
                </a:cubicBezTo>
                <a:cubicBezTo>
                  <a:pt x="14906" y="20210"/>
                  <a:pt x="14922" y="20257"/>
                  <a:pt x="14941" y="20273"/>
                </a:cubicBezTo>
                <a:cubicBezTo>
                  <a:pt x="14985" y="20310"/>
                  <a:pt x="14946" y="20401"/>
                  <a:pt x="14885" y="20411"/>
                </a:cubicBezTo>
                <a:cubicBezTo>
                  <a:pt x="14863" y="20415"/>
                  <a:pt x="14834" y="20437"/>
                  <a:pt x="14818" y="20464"/>
                </a:cubicBezTo>
                <a:cubicBezTo>
                  <a:pt x="14790" y="20515"/>
                  <a:pt x="14781" y="20526"/>
                  <a:pt x="14734" y="20526"/>
                </a:cubicBezTo>
                <a:cubicBezTo>
                  <a:pt x="14718" y="20526"/>
                  <a:pt x="14706" y="20587"/>
                  <a:pt x="14706" y="20694"/>
                </a:cubicBezTo>
                <a:cubicBezTo>
                  <a:pt x="14706" y="20858"/>
                  <a:pt x="14710" y="20862"/>
                  <a:pt x="14780" y="20862"/>
                </a:cubicBezTo>
                <a:cubicBezTo>
                  <a:pt x="14828" y="20862"/>
                  <a:pt x="14850" y="20846"/>
                  <a:pt x="14847" y="20808"/>
                </a:cubicBezTo>
                <a:cubicBezTo>
                  <a:pt x="14839" y="20729"/>
                  <a:pt x="14902" y="20684"/>
                  <a:pt x="14931" y="20747"/>
                </a:cubicBezTo>
                <a:cubicBezTo>
                  <a:pt x="14961" y="20812"/>
                  <a:pt x="15127" y="20812"/>
                  <a:pt x="15145" y="20747"/>
                </a:cubicBezTo>
                <a:cubicBezTo>
                  <a:pt x="15153" y="20721"/>
                  <a:pt x="15175" y="20711"/>
                  <a:pt x="15191" y="20724"/>
                </a:cubicBezTo>
                <a:cubicBezTo>
                  <a:pt x="15211" y="20741"/>
                  <a:pt x="15219" y="20713"/>
                  <a:pt x="15219" y="20633"/>
                </a:cubicBezTo>
                <a:cubicBezTo>
                  <a:pt x="15219" y="20445"/>
                  <a:pt x="15255" y="20346"/>
                  <a:pt x="15321" y="20350"/>
                </a:cubicBezTo>
                <a:cubicBezTo>
                  <a:pt x="15354" y="20352"/>
                  <a:pt x="15393" y="20334"/>
                  <a:pt x="15409" y="20312"/>
                </a:cubicBezTo>
                <a:cubicBezTo>
                  <a:pt x="15425" y="20289"/>
                  <a:pt x="15480" y="20273"/>
                  <a:pt x="15532" y="20273"/>
                </a:cubicBezTo>
                <a:cubicBezTo>
                  <a:pt x="15611" y="20273"/>
                  <a:pt x="15627" y="20263"/>
                  <a:pt x="15627" y="20189"/>
                </a:cubicBezTo>
                <a:cubicBezTo>
                  <a:pt x="15627" y="20131"/>
                  <a:pt x="15649" y="20084"/>
                  <a:pt x="15690" y="20059"/>
                </a:cubicBezTo>
                <a:cubicBezTo>
                  <a:pt x="15763" y="20017"/>
                  <a:pt x="15801" y="20078"/>
                  <a:pt x="15764" y="20174"/>
                </a:cubicBezTo>
                <a:cubicBezTo>
                  <a:pt x="15745" y="20225"/>
                  <a:pt x="15746" y="20245"/>
                  <a:pt x="15771" y="20266"/>
                </a:cubicBezTo>
                <a:cubicBezTo>
                  <a:pt x="15789" y="20280"/>
                  <a:pt x="15803" y="20327"/>
                  <a:pt x="15803" y="20365"/>
                </a:cubicBezTo>
                <a:cubicBezTo>
                  <a:pt x="15803" y="20449"/>
                  <a:pt x="15828" y="20455"/>
                  <a:pt x="15862" y="20380"/>
                </a:cubicBezTo>
                <a:cubicBezTo>
                  <a:pt x="15899" y="20301"/>
                  <a:pt x="15894" y="20213"/>
                  <a:pt x="15852" y="20220"/>
                </a:cubicBezTo>
                <a:cubicBezTo>
                  <a:pt x="15796" y="20230"/>
                  <a:pt x="15789" y="20022"/>
                  <a:pt x="15845" y="19991"/>
                </a:cubicBezTo>
                <a:cubicBezTo>
                  <a:pt x="15923" y="19946"/>
                  <a:pt x="15892" y="19874"/>
                  <a:pt x="15806" y="19899"/>
                </a:cubicBezTo>
                <a:cubicBezTo>
                  <a:pt x="15761" y="19912"/>
                  <a:pt x="15718" y="19913"/>
                  <a:pt x="15711" y="19899"/>
                </a:cubicBezTo>
                <a:cubicBezTo>
                  <a:pt x="15696" y="19867"/>
                  <a:pt x="15761" y="19708"/>
                  <a:pt x="15789" y="19708"/>
                </a:cubicBezTo>
                <a:cubicBezTo>
                  <a:pt x="15800" y="19708"/>
                  <a:pt x="15822" y="19677"/>
                  <a:pt x="15834" y="19639"/>
                </a:cubicBezTo>
                <a:cubicBezTo>
                  <a:pt x="15855" y="19580"/>
                  <a:pt x="15862" y="19575"/>
                  <a:pt x="15912" y="19632"/>
                </a:cubicBezTo>
                <a:cubicBezTo>
                  <a:pt x="15945" y="19669"/>
                  <a:pt x="15975" y="19679"/>
                  <a:pt x="15982" y="19654"/>
                </a:cubicBezTo>
                <a:cubicBezTo>
                  <a:pt x="15989" y="19631"/>
                  <a:pt x="16031" y="19617"/>
                  <a:pt x="16073" y="19616"/>
                </a:cubicBezTo>
                <a:cubicBezTo>
                  <a:pt x="16176" y="19615"/>
                  <a:pt x="16242" y="19572"/>
                  <a:pt x="16242" y="19509"/>
                </a:cubicBezTo>
                <a:cubicBezTo>
                  <a:pt x="16242" y="19481"/>
                  <a:pt x="16229" y="19406"/>
                  <a:pt x="16214" y="19341"/>
                </a:cubicBezTo>
                <a:cubicBezTo>
                  <a:pt x="16188" y="19235"/>
                  <a:pt x="16191" y="19211"/>
                  <a:pt x="16235" y="19120"/>
                </a:cubicBezTo>
                <a:cubicBezTo>
                  <a:pt x="16262" y="19064"/>
                  <a:pt x="16308" y="19012"/>
                  <a:pt x="16337" y="19005"/>
                </a:cubicBezTo>
                <a:cubicBezTo>
                  <a:pt x="16366" y="18998"/>
                  <a:pt x="16393" y="18982"/>
                  <a:pt x="16400" y="18967"/>
                </a:cubicBezTo>
                <a:cubicBezTo>
                  <a:pt x="16407" y="18952"/>
                  <a:pt x="16440" y="18957"/>
                  <a:pt x="16471" y="18982"/>
                </a:cubicBezTo>
                <a:cubicBezTo>
                  <a:pt x="16515" y="19018"/>
                  <a:pt x="16530" y="19016"/>
                  <a:pt x="16551" y="18951"/>
                </a:cubicBezTo>
                <a:cubicBezTo>
                  <a:pt x="16571" y="18892"/>
                  <a:pt x="16602" y="18872"/>
                  <a:pt x="16667" y="18883"/>
                </a:cubicBezTo>
                <a:cubicBezTo>
                  <a:pt x="16716" y="18890"/>
                  <a:pt x="16765" y="18917"/>
                  <a:pt x="16780" y="18944"/>
                </a:cubicBezTo>
                <a:cubicBezTo>
                  <a:pt x="16814" y="19005"/>
                  <a:pt x="17078" y="18993"/>
                  <a:pt x="17114" y="18928"/>
                </a:cubicBezTo>
                <a:cubicBezTo>
                  <a:pt x="17129" y="18902"/>
                  <a:pt x="17153" y="18892"/>
                  <a:pt x="17170" y="18906"/>
                </a:cubicBezTo>
                <a:cubicBezTo>
                  <a:pt x="17187" y="18919"/>
                  <a:pt x="17212" y="18896"/>
                  <a:pt x="17226" y="18860"/>
                </a:cubicBezTo>
                <a:cubicBezTo>
                  <a:pt x="17245" y="18812"/>
                  <a:pt x="17273" y="18806"/>
                  <a:pt x="17328" y="18829"/>
                </a:cubicBezTo>
                <a:cubicBezTo>
                  <a:pt x="17370" y="18847"/>
                  <a:pt x="17445" y="18858"/>
                  <a:pt x="17497" y="18860"/>
                </a:cubicBezTo>
                <a:cubicBezTo>
                  <a:pt x="17560" y="18862"/>
                  <a:pt x="17588" y="18883"/>
                  <a:pt x="17585" y="18921"/>
                </a:cubicBezTo>
                <a:cubicBezTo>
                  <a:pt x="17582" y="18952"/>
                  <a:pt x="17598" y="18982"/>
                  <a:pt x="17620" y="18982"/>
                </a:cubicBezTo>
                <a:cubicBezTo>
                  <a:pt x="17642" y="18982"/>
                  <a:pt x="17671" y="19015"/>
                  <a:pt x="17683" y="19058"/>
                </a:cubicBezTo>
                <a:cubicBezTo>
                  <a:pt x="17695" y="19102"/>
                  <a:pt x="17704" y="19111"/>
                  <a:pt x="17704" y="19081"/>
                </a:cubicBezTo>
                <a:cubicBezTo>
                  <a:pt x="17705" y="19052"/>
                  <a:pt x="17696" y="19014"/>
                  <a:pt x="17683" y="18997"/>
                </a:cubicBezTo>
                <a:cubicBezTo>
                  <a:pt x="17670" y="18979"/>
                  <a:pt x="17669" y="18953"/>
                  <a:pt x="17680" y="18928"/>
                </a:cubicBezTo>
                <a:cubicBezTo>
                  <a:pt x="17701" y="18881"/>
                  <a:pt x="17809" y="18950"/>
                  <a:pt x="17912" y="19081"/>
                </a:cubicBezTo>
                <a:lnTo>
                  <a:pt x="17978" y="19173"/>
                </a:lnTo>
                <a:lnTo>
                  <a:pt x="17933" y="19280"/>
                </a:lnTo>
                <a:lnTo>
                  <a:pt x="17887" y="19387"/>
                </a:lnTo>
                <a:lnTo>
                  <a:pt x="17838" y="19265"/>
                </a:lnTo>
                <a:lnTo>
                  <a:pt x="17792" y="19135"/>
                </a:lnTo>
                <a:lnTo>
                  <a:pt x="17739" y="19249"/>
                </a:lnTo>
                <a:cubicBezTo>
                  <a:pt x="17710" y="19310"/>
                  <a:pt x="17683" y="19373"/>
                  <a:pt x="17683" y="19395"/>
                </a:cubicBezTo>
                <a:cubicBezTo>
                  <a:pt x="17683" y="19416"/>
                  <a:pt x="17661" y="19517"/>
                  <a:pt x="17630" y="19616"/>
                </a:cubicBezTo>
                <a:cubicBezTo>
                  <a:pt x="17586" y="19761"/>
                  <a:pt x="17562" y="19800"/>
                  <a:pt x="17511" y="19800"/>
                </a:cubicBezTo>
                <a:cubicBezTo>
                  <a:pt x="17476" y="19800"/>
                  <a:pt x="17402" y="19839"/>
                  <a:pt x="17349" y="19891"/>
                </a:cubicBezTo>
                <a:cubicBezTo>
                  <a:pt x="17259" y="19980"/>
                  <a:pt x="17254" y="19996"/>
                  <a:pt x="17261" y="20136"/>
                </a:cubicBezTo>
                <a:cubicBezTo>
                  <a:pt x="17272" y="20342"/>
                  <a:pt x="17238" y="20480"/>
                  <a:pt x="17170" y="20480"/>
                </a:cubicBezTo>
                <a:cubicBezTo>
                  <a:pt x="17140" y="20480"/>
                  <a:pt x="17096" y="20508"/>
                  <a:pt x="17075" y="20549"/>
                </a:cubicBezTo>
                <a:cubicBezTo>
                  <a:pt x="17041" y="20617"/>
                  <a:pt x="17032" y="20622"/>
                  <a:pt x="16970" y="20556"/>
                </a:cubicBezTo>
                <a:cubicBezTo>
                  <a:pt x="16911" y="20494"/>
                  <a:pt x="16900" y="20492"/>
                  <a:pt x="16885" y="20549"/>
                </a:cubicBezTo>
                <a:cubicBezTo>
                  <a:pt x="16876" y="20585"/>
                  <a:pt x="16848" y="20617"/>
                  <a:pt x="16822" y="20617"/>
                </a:cubicBezTo>
                <a:cubicBezTo>
                  <a:pt x="16796" y="20617"/>
                  <a:pt x="16762" y="20634"/>
                  <a:pt x="16748" y="20663"/>
                </a:cubicBezTo>
                <a:cubicBezTo>
                  <a:pt x="16730" y="20703"/>
                  <a:pt x="16718" y="20705"/>
                  <a:pt x="16695" y="20663"/>
                </a:cubicBezTo>
                <a:cubicBezTo>
                  <a:pt x="16673" y="20623"/>
                  <a:pt x="16660" y="20626"/>
                  <a:pt x="16650" y="20663"/>
                </a:cubicBezTo>
                <a:cubicBezTo>
                  <a:pt x="16642" y="20691"/>
                  <a:pt x="16621" y="20701"/>
                  <a:pt x="16604" y="20686"/>
                </a:cubicBezTo>
                <a:cubicBezTo>
                  <a:pt x="16580" y="20666"/>
                  <a:pt x="16575" y="20679"/>
                  <a:pt x="16587" y="20740"/>
                </a:cubicBezTo>
                <a:cubicBezTo>
                  <a:pt x="16595" y="20784"/>
                  <a:pt x="16606" y="20876"/>
                  <a:pt x="16608" y="20946"/>
                </a:cubicBezTo>
                <a:cubicBezTo>
                  <a:pt x="16610" y="21073"/>
                  <a:pt x="16566" y="21158"/>
                  <a:pt x="16463" y="21229"/>
                </a:cubicBezTo>
                <a:cubicBezTo>
                  <a:pt x="16426" y="21255"/>
                  <a:pt x="16427" y="21257"/>
                  <a:pt x="16463" y="21343"/>
                </a:cubicBezTo>
                <a:cubicBezTo>
                  <a:pt x="16484" y="21393"/>
                  <a:pt x="16493" y="21435"/>
                  <a:pt x="16485" y="21435"/>
                </a:cubicBezTo>
                <a:cubicBezTo>
                  <a:pt x="16476" y="21435"/>
                  <a:pt x="16477" y="21456"/>
                  <a:pt x="16485" y="21481"/>
                </a:cubicBezTo>
                <a:cubicBezTo>
                  <a:pt x="16492" y="21508"/>
                  <a:pt x="16532" y="21460"/>
                  <a:pt x="16583" y="21374"/>
                </a:cubicBezTo>
                <a:cubicBezTo>
                  <a:pt x="16722" y="21138"/>
                  <a:pt x="16765" y="21101"/>
                  <a:pt x="16780" y="21183"/>
                </a:cubicBezTo>
                <a:cubicBezTo>
                  <a:pt x="16790" y="21242"/>
                  <a:pt x="16796" y="21238"/>
                  <a:pt x="16833" y="21183"/>
                </a:cubicBezTo>
                <a:cubicBezTo>
                  <a:pt x="16861" y="21139"/>
                  <a:pt x="16909" y="21130"/>
                  <a:pt x="16987" y="21145"/>
                </a:cubicBezTo>
                <a:cubicBezTo>
                  <a:pt x="17054" y="21157"/>
                  <a:pt x="17115" y="21143"/>
                  <a:pt x="17131" y="21114"/>
                </a:cubicBezTo>
                <a:cubicBezTo>
                  <a:pt x="17167" y="21050"/>
                  <a:pt x="17304" y="21071"/>
                  <a:pt x="17332" y="21145"/>
                </a:cubicBezTo>
                <a:cubicBezTo>
                  <a:pt x="17349" y="21189"/>
                  <a:pt x="17378" y="21171"/>
                  <a:pt x="17458" y="21076"/>
                </a:cubicBezTo>
                <a:cubicBezTo>
                  <a:pt x="17515" y="21009"/>
                  <a:pt x="17555" y="20937"/>
                  <a:pt x="17550" y="20908"/>
                </a:cubicBezTo>
                <a:cubicBezTo>
                  <a:pt x="17544" y="20879"/>
                  <a:pt x="17551" y="20829"/>
                  <a:pt x="17564" y="20801"/>
                </a:cubicBezTo>
                <a:cubicBezTo>
                  <a:pt x="17581" y="20763"/>
                  <a:pt x="17577" y="20738"/>
                  <a:pt x="17550" y="20694"/>
                </a:cubicBezTo>
                <a:cubicBezTo>
                  <a:pt x="17514" y="20637"/>
                  <a:pt x="17515" y="20620"/>
                  <a:pt x="17574" y="20480"/>
                </a:cubicBezTo>
                <a:cubicBezTo>
                  <a:pt x="17613" y="20387"/>
                  <a:pt x="17643" y="20349"/>
                  <a:pt x="17652" y="20380"/>
                </a:cubicBezTo>
                <a:cubicBezTo>
                  <a:pt x="17669" y="20440"/>
                  <a:pt x="17771" y="20445"/>
                  <a:pt x="17799" y="20388"/>
                </a:cubicBezTo>
                <a:cubicBezTo>
                  <a:pt x="17810" y="20366"/>
                  <a:pt x="17839" y="20344"/>
                  <a:pt x="17862" y="20335"/>
                </a:cubicBezTo>
                <a:cubicBezTo>
                  <a:pt x="17885" y="20326"/>
                  <a:pt x="17905" y="20291"/>
                  <a:pt x="17905" y="20258"/>
                </a:cubicBezTo>
                <a:cubicBezTo>
                  <a:pt x="17905" y="20226"/>
                  <a:pt x="17930" y="20169"/>
                  <a:pt x="17961" y="20128"/>
                </a:cubicBezTo>
                <a:cubicBezTo>
                  <a:pt x="18009" y="20065"/>
                  <a:pt x="18019" y="20060"/>
                  <a:pt x="18049" y="20113"/>
                </a:cubicBezTo>
                <a:cubicBezTo>
                  <a:pt x="18081" y="20170"/>
                  <a:pt x="18081" y="20181"/>
                  <a:pt x="18038" y="20251"/>
                </a:cubicBezTo>
                <a:cubicBezTo>
                  <a:pt x="17976" y="20353"/>
                  <a:pt x="18005" y="20434"/>
                  <a:pt x="18105" y="20434"/>
                </a:cubicBezTo>
                <a:cubicBezTo>
                  <a:pt x="18190" y="20434"/>
                  <a:pt x="18206" y="20366"/>
                  <a:pt x="18147" y="20266"/>
                </a:cubicBezTo>
                <a:cubicBezTo>
                  <a:pt x="18110" y="20202"/>
                  <a:pt x="18152" y="20139"/>
                  <a:pt x="18203" y="20182"/>
                </a:cubicBezTo>
                <a:cubicBezTo>
                  <a:pt x="18223" y="20198"/>
                  <a:pt x="18229" y="20192"/>
                  <a:pt x="18221" y="20174"/>
                </a:cubicBezTo>
                <a:cubicBezTo>
                  <a:pt x="18213" y="20156"/>
                  <a:pt x="18216" y="20121"/>
                  <a:pt x="18228" y="20090"/>
                </a:cubicBezTo>
                <a:cubicBezTo>
                  <a:pt x="18243" y="20051"/>
                  <a:pt x="18241" y="20025"/>
                  <a:pt x="18217" y="20006"/>
                </a:cubicBezTo>
                <a:cubicBezTo>
                  <a:pt x="18188" y="19982"/>
                  <a:pt x="18187" y="19970"/>
                  <a:pt x="18217" y="19868"/>
                </a:cubicBezTo>
                <a:cubicBezTo>
                  <a:pt x="18236" y="19806"/>
                  <a:pt x="18282" y="19722"/>
                  <a:pt x="18316" y="19685"/>
                </a:cubicBezTo>
                <a:cubicBezTo>
                  <a:pt x="18370" y="19627"/>
                  <a:pt x="18380" y="19628"/>
                  <a:pt x="18390" y="19685"/>
                </a:cubicBezTo>
                <a:cubicBezTo>
                  <a:pt x="18405" y="19773"/>
                  <a:pt x="18446" y="19771"/>
                  <a:pt x="18481" y="19677"/>
                </a:cubicBezTo>
                <a:cubicBezTo>
                  <a:pt x="18506" y="19611"/>
                  <a:pt x="18504" y="19599"/>
                  <a:pt x="18474" y="19624"/>
                </a:cubicBezTo>
                <a:cubicBezTo>
                  <a:pt x="18453" y="19641"/>
                  <a:pt x="18425" y="19622"/>
                  <a:pt x="18404" y="19570"/>
                </a:cubicBezTo>
                <a:cubicBezTo>
                  <a:pt x="18369" y="19488"/>
                  <a:pt x="18370" y="19482"/>
                  <a:pt x="18407" y="19456"/>
                </a:cubicBezTo>
                <a:cubicBezTo>
                  <a:pt x="18429" y="19441"/>
                  <a:pt x="18481" y="19389"/>
                  <a:pt x="18523" y="19341"/>
                </a:cubicBezTo>
                <a:cubicBezTo>
                  <a:pt x="18565" y="19293"/>
                  <a:pt x="18623" y="19258"/>
                  <a:pt x="18650" y="19265"/>
                </a:cubicBezTo>
                <a:cubicBezTo>
                  <a:pt x="18686" y="19273"/>
                  <a:pt x="18696" y="19253"/>
                  <a:pt x="18692" y="19196"/>
                </a:cubicBezTo>
                <a:cubicBezTo>
                  <a:pt x="18681" y="19053"/>
                  <a:pt x="18821" y="18920"/>
                  <a:pt x="18903" y="18997"/>
                </a:cubicBezTo>
                <a:cubicBezTo>
                  <a:pt x="18928" y="19021"/>
                  <a:pt x="18948" y="19015"/>
                  <a:pt x="18959" y="18974"/>
                </a:cubicBezTo>
                <a:cubicBezTo>
                  <a:pt x="18983" y="18889"/>
                  <a:pt x="19103" y="18884"/>
                  <a:pt x="19124" y="18967"/>
                </a:cubicBezTo>
                <a:cubicBezTo>
                  <a:pt x="19139" y="19023"/>
                  <a:pt x="19146" y="19015"/>
                  <a:pt x="19170" y="18951"/>
                </a:cubicBezTo>
                <a:cubicBezTo>
                  <a:pt x="19192" y="18893"/>
                  <a:pt x="19193" y="18858"/>
                  <a:pt x="19174" y="18791"/>
                </a:cubicBezTo>
                <a:cubicBezTo>
                  <a:pt x="19153" y="18719"/>
                  <a:pt x="19155" y="18703"/>
                  <a:pt x="19191" y="18661"/>
                </a:cubicBezTo>
                <a:cubicBezTo>
                  <a:pt x="19215" y="18633"/>
                  <a:pt x="19229" y="18580"/>
                  <a:pt x="19223" y="18546"/>
                </a:cubicBezTo>
                <a:cubicBezTo>
                  <a:pt x="19217" y="18513"/>
                  <a:pt x="19219" y="18471"/>
                  <a:pt x="19226" y="18455"/>
                </a:cubicBezTo>
                <a:cubicBezTo>
                  <a:pt x="19234" y="18438"/>
                  <a:pt x="19240" y="18390"/>
                  <a:pt x="19240" y="18348"/>
                </a:cubicBezTo>
                <a:cubicBezTo>
                  <a:pt x="19241" y="18294"/>
                  <a:pt x="19265" y="18264"/>
                  <a:pt x="19321" y="18248"/>
                </a:cubicBezTo>
                <a:cubicBezTo>
                  <a:pt x="19365" y="18236"/>
                  <a:pt x="19403" y="18205"/>
                  <a:pt x="19406" y="18180"/>
                </a:cubicBezTo>
                <a:cubicBezTo>
                  <a:pt x="19408" y="18155"/>
                  <a:pt x="19431" y="18141"/>
                  <a:pt x="19458" y="18149"/>
                </a:cubicBezTo>
                <a:cubicBezTo>
                  <a:pt x="19486" y="18157"/>
                  <a:pt x="19501" y="18144"/>
                  <a:pt x="19493" y="18118"/>
                </a:cubicBezTo>
                <a:cubicBezTo>
                  <a:pt x="19486" y="18094"/>
                  <a:pt x="19501" y="18049"/>
                  <a:pt x="19525" y="18011"/>
                </a:cubicBezTo>
                <a:cubicBezTo>
                  <a:pt x="19550" y="17974"/>
                  <a:pt x="19564" y="17922"/>
                  <a:pt x="19557" y="17897"/>
                </a:cubicBezTo>
                <a:cubicBezTo>
                  <a:pt x="19549" y="17871"/>
                  <a:pt x="19562" y="17829"/>
                  <a:pt x="19581" y="17805"/>
                </a:cubicBezTo>
                <a:cubicBezTo>
                  <a:pt x="19610" y="17770"/>
                  <a:pt x="19612" y="17744"/>
                  <a:pt x="19592" y="17691"/>
                </a:cubicBezTo>
                <a:cubicBezTo>
                  <a:pt x="19555" y="17595"/>
                  <a:pt x="19610" y="17512"/>
                  <a:pt x="19690" y="17538"/>
                </a:cubicBezTo>
                <a:cubicBezTo>
                  <a:pt x="19740" y="17553"/>
                  <a:pt x="19759" y="17533"/>
                  <a:pt x="19785" y="17446"/>
                </a:cubicBezTo>
                <a:cubicBezTo>
                  <a:pt x="19810" y="17365"/>
                  <a:pt x="19825" y="17348"/>
                  <a:pt x="19841" y="17385"/>
                </a:cubicBezTo>
                <a:cubicBezTo>
                  <a:pt x="19883" y="17475"/>
                  <a:pt x="19904" y="17434"/>
                  <a:pt x="19894" y="17286"/>
                </a:cubicBezTo>
                <a:cubicBezTo>
                  <a:pt x="19889" y="17205"/>
                  <a:pt x="19897" y="17079"/>
                  <a:pt x="19912" y="17003"/>
                </a:cubicBezTo>
                <a:cubicBezTo>
                  <a:pt x="19949" y="16814"/>
                  <a:pt x="20007" y="16747"/>
                  <a:pt x="20087" y="16796"/>
                </a:cubicBezTo>
                <a:cubicBezTo>
                  <a:pt x="20128" y="16822"/>
                  <a:pt x="20153" y="16818"/>
                  <a:pt x="20161" y="16789"/>
                </a:cubicBezTo>
                <a:cubicBezTo>
                  <a:pt x="20170" y="16758"/>
                  <a:pt x="20185" y="16764"/>
                  <a:pt x="20200" y="16796"/>
                </a:cubicBezTo>
                <a:cubicBezTo>
                  <a:pt x="20242" y="16887"/>
                  <a:pt x="20251" y="16845"/>
                  <a:pt x="20242" y="16605"/>
                </a:cubicBezTo>
                <a:cubicBezTo>
                  <a:pt x="20230" y="16282"/>
                  <a:pt x="20246" y="16176"/>
                  <a:pt x="20319" y="16093"/>
                </a:cubicBezTo>
                <a:cubicBezTo>
                  <a:pt x="20354" y="16055"/>
                  <a:pt x="20379" y="16039"/>
                  <a:pt x="20379" y="16055"/>
                </a:cubicBezTo>
                <a:cubicBezTo>
                  <a:pt x="20379" y="16071"/>
                  <a:pt x="20395" y="16061"/>
                  <a:pt x="20411" y="16032"/>
                </a:cubicBezTo>
                <a:cubicBezTo>
                  <a:pt x="20427" y="16004"/>
                  <a:pt x="20472" y="15991"/>
                  <a:pt x="20513" y="16002"/>
                </a:cubicBezTo>
                <a:lnTo>
                  <a:pt x="20587" y="16017"/>
                </a:lnTo>
                <a:lnTo>
                  <a:pt x="20576" y="15734"/>
                </a:lnTo>
                <a:cubicBezTo>
                  <a:pt x="20561" y="15395"/>
                  <a:pt x="20586" y="15326"/>
                  <a:pt x="20713" y="15352"/>
                </a:cubicBezTo>
                <a:cubicBezTo>
                  <a:pt x="20767" y="15363"/>
                  <a:pt x="20802" y="15351"/>
                  <a:pt x="20808" y="15314"/>
                </a:cubicBezTo>
                <a:cubicBezTo>
                  <a:pt x="20814" y="15283"/>
                  <a:pt x="20830" y="15270"/>
                  <a:pt x="20847" y="15283"/>
                </a:cubicBezTo>
                <a:cubicBezTo>
                  <a:pt x="20887" y="15317"/>
                  <a:pt x="20911" y="15215"/>
                  <a:pt x="20882" y="15138"/>
                </a:cubicBezTo>
                <a:cubicBezTo>
                  <a:pt x="20867" y="15100"/>
                  <a:pt x="20866" y="15071"/>
                  <a:pt x="20878" y="15054"/>
                </a:cubicBezTo>
                <a:cubicBezTo>
                  <a:pt x="20889" y="15039"/>
                  <a:pt x="20897" y="14931"/>
                  <a:pt x="20896" y="14817"/>
                </a:cubicBezTo>
                <a:cubicBezTo>
                  <a:pt x="20894" y="14588"/>
                  <a:pt x="20929" y="14469"/>
                  <a:pt x="20970" y="14557"/>
                </a:cubicBezTo>
                <a:cubicBezTo>
                  <a:pt x="20988" y="14598"/>
                  <a:pt x="20999" y="14594"/>
                  <a:pt x="21019" y="14535"/>
                </a:cubicBezTo>
                <a:cubicBezTo>
                  <a:pt x="21044" y="14462"/>
                  <a:pt x="21049" y="14465"/>
                  <a:pt x="21065" y="14550"/>
                </a:cubicBezTo>
                <a:cubicBezTo>
                  <a:pt x="21084" y="14652"/>
                  <a:pt x="21134" y="14667"/>
                  <a:pt x="21160" y="14580"/>
                </a:cubicBezTo>
                <a:cubicBezTo>
                  <a:pt x="21169" y="14549"/>
                  <a:pt x="21185" y="14536"/>
                  <a:pt x="21195" y="14550"/>
                </a:cubicBezTo>
                <a:cubicBezTo>
                  <a:pt x="21226" y="14591"/>
                  <a:pt x="21243" y="14482"/>
                  <a:pt x="21216" y="14412"/>
                </a:cubicBezTo>
                <a:cubicBezTo>
                  <a:pt x="21196" y="14360"/>
                  <a:pt x="21196" y="14327"/>
                  <a:pt x="21216" y="14275"/>
                </a:cubicBezTo>
                <a:cubicBezTo>
                  <a:pt x="21236" y="14221"/>
                  <a:pt x="21235" y="14183"/>
                  <a:pt x="21202" y="14084"/>
                </a:cubicBezTo>
                <a:cubicBezTo>
                  <a:pt x="21161" y="13961"/>
                  <a:pt x="21158" y="13964"/>
                  <a:pt x="21198" y="13809"/>
                </a:cubicBezTo>
                <a:cubicBezTo>
                  <a:pt x="21226" y="13700"/>
                  <a:pt x="21234" y="13635"/>
                  <a:pt x="21219" y="13602"/>
                </a:cubicBezTo>
                <a:cubicBezTo>
                  <a:pt x="21204" y="13570"/>
                  <a:pt x="21203" y="13538"/>
                  <a:pt x="21219" y="13495"/>
                </a:cubicBezTo>
                <a:cubicBezTo>
                  <a:pt x="21236" y="13451"/>
                  <a:pt x="21236" y="13405"/>
                  <a:pt x="21219" y="13327"/>
                </a:cubicBezTo>
                <a:cubicBezTo>
                  <a:pt x="21207" y="13268"/>
                  <a:pt x="21205" y="13205"/>
                  <a:pt x="21212" y="13190"/>
                </a:cubicBezTo>
                <a:cubicBezTo>
                  <a:pt x="21219" y="13174"/>
                  <a:pt x="21226" y="13115"/>
                  <a:pt x="21230" y="13060"/>
                </a:cubicBezTo>
                <a:cubicBezTo>
                  <a:pt x="21245" y="12824"/>
                  <a:pt x="21260" y="12759"/>
                  <a:pt x="21314" y="12701"/>
                </a:cubicBezTo>
                <a:cubicBezTo>
                  <a:pt x="21346" y="12666"/>
                  <a:pt x="21371" y="12605"/>
                  <a:pt x="21367" y="12571"/>
                </a:cubicBezTo>
                <a:cubicBezTo>
                  <a:pt x="21363" y="12536"/>
                  <a:pt x="21376" y="12487"/>
                  <a:pt x="21395" y="12456"/>
                </a:cubicBezTo>
                <a:cubicBezTo>
                  <a:pt x="21417" y="12421"/>
                  <a:pt x="21424" y="12371"/>
                  <a:pt x="21413" y="12334"/>
                </a:cubicBezTo>
                <a:cubicBezTo>
                  <a:pt x="21403" y="12301"/>
                  <a:pt x="21399" y="12241"/>
                  <a:pt x="21402" y="12196"/>
                </a:cubicBezTo>
                <a:cubicBezTo>
                  <a:pt x="21406" y="12151"/>
                  <a:pt x="21398" y="12085"/>
                  <a:pt x="21385" y="12051"/>
                </a:cubicBezTo>
                <a:cubicBezTo>
                  <a:pt x="21367" y="12004"/>
                  <a:pt x="21369" y="11954"/>
                  <a:pt x="21395" y="11845"/>
                </a:cubicBezTo>
                <a:cubicBezTo>
                  <a:pt x="21429" y="11704"/>
                  <a:pt x="21430" y="11701"/>
                  <a:pt x="21472" y="11784"/>
                </a:cubicBezTo>
                <a:cubicBezTo>
                  <a:pt x="21515" y="11865"/>
                  <a:pt x="21514" y="11865"/>
                  <a:pt x="21501" y="11768"/>
                </a:cubicBezTo>
                <a:cubicBezTo>
                  <a:pt x="21493" y="11714"/>
                  <a:pt x="21496" y="11662"/>
                  <a:pt x="21508" y="11646"/>
                </a:cubicBezTo>
                <a:cubicBezTo>
                  <a:pt x="21520" y="11630"/>
                  <a:pt x="21529" y="11564"/>
                  <a:pt x="21529" y="11508"/>
                </a:cubicBezTo>
                <a:cubicBezTo>
                  <a:pt x="21529" y="11452"/>
                  <a:pt x="21540" y="11384"/>
                  <a:pt x="21553" y="11356"/>
                </a:cubicBezTo>
                <a:cubicBezTo>
                  <a:pt x="21570" y="11318"/>
                  <a:pt x="21573" y="11290"/>
                  <a:pt x="21557" y="11249"/>
                </a:cubicBezTo>
                <a:cubicBezTo>
                  <a:pt x="21545" y="11216"/>
                  <a:pt x="21538" y="11113"/>
                  <a:pt x="21543" y="11027"/>
                </a:cubicBezTo>
                <a:cubicBezTo>
                  <a:pt x="21551" y="10882"/>
                  <a:pt x="21549" y="10884"/>
                  <a:pt x="21522" y="10966"/>
                </a:cubicBezTo>
                <a:cubicBezTo>
                  <a:pt x="21493" y="11051"/>
                  <a:pt x="21491" y="11043"/>
                  <a:pt x="21469" y="10920"/>
                </a:cubicBezTo>
                <a:cubicBezTo>
                  <a:pt x="21438" y="10744"/>
                  <a:pt x="21439" y="10709"/>
                  <a:pt x="21486" y="10599"/>
                </a:cubicBezTo>
                <a:cubicBezTo>
                  <a:pt x="21509" y="10546"/>
                  <a:pt x="21531" y="10423"/>
                  <a:pt x="21536" y="10324"/>
                </a:cubicBezTo>
                <a:cubicBezTo>
                  <a:pt x="21540" y="10225"/>
                  <a:pt x="21551" y="10109"/>
                  <a:pt x="21557" y="10072"/>
                </a:cubicBezTo>
                <a:cubicBezTo>
                  <a:pt x="21563" y="10034"/>
                  <a:pt x="21573" y="9882"/>
                  <a:pt x="21578" y="9736"/>
                </a:cubicBezTo>
                <a:cubicBezTo>
                  <a:pt x="21585" y="9504"/>
                  <a:pt x="21578" y="9461"/>
                  <a:pt x="21536" y="9361"/>
                </a:cubicBezTo>
                <a:cubicBezTo>
                  <a:pt x="21509" y="9298"/>
                  <a:pt x="21486" y="9194"/>
                  <a:pt x="21486" y="9139"/>
                </a:cubicBezTo>
                <a:cubicBezTo>
                  <a:pt x="21486" y="9085"/>
                  <a:pt x="21471" y="9009"/>
                  <a:pt x="21448" y="8964"/>
                </a:cubicBezTo>
                <a:cubicBezTo>
                  <a:pt x="21404" y="8877"/>
                  <a:pt x="21387" y="8585"/>
                  <a:pt x="21423" y="8505"/>
                </a:cubicBezTo>
                <a:cubicBezTo>
                  <a:pt x="21434" y="8481"/>
                  <a:pt x="21448" y="8397"/>
                  <a:pt x="21451" y="8322"/>
                </a:cubicBezTo>
                <a:cubicBezTo>
                  <a:pt x="21458" y="8192"/>
                  <a:pt x="21454" y="8187"/>
                  <a:pt x="21378" y="8184"/>
                </a:cubicBezTo>
                <a:cubicBezTo>
                  <a:pt x="21294" y="8181"/>
                  <a:pt x="21244" y="8083"/>
                  <a:pt x="21265" y="7963"/>
                </a:cubicBezTo>
                <a:cubicBezTo>
                  <a:pt x="21271" y="7930"/>
                  <a:pt x="21267" y="7883"/>
                  <a:pt x="21254" y="7856"/>
                </a:cubicBezTo>
                <a:cubicBezTo>
                  <a:pt x="21231" y="7805"/>
                  <a:pt x="21225" y="7129"/>
                  <a:pt x="21247" y="6977"/>
                </a:cubicBezTo>
                <a:cubicBezTo>
                  <a:pt x="21256" y="6915"/>
                  <a:pt x="21245" y="6897"/>
                  <a:pt x="21191" y="6885"/>
                </a:cubicBezTo>
                <a:cubicBezTo>
                  <a:pt x="21140" y="6875"/>
                  <a:pt x="21122" y="6853"/>
                  <a:pt x="21124" y="6793"/>
                </a:cubicBezTo>
                <a:cubicBezTo>
                  <a:pt x="21126" y="6742"/>
                  <a:pt x="21115" y="6717"/>
                  <a:pt x="21093" y="6725"/>
                </a:cubicBezTo>
                <a:cubicBezTo>
                  <a:pt x="21066" y="6734"/>
                  <a:pt x="21060" y="6703"/>
                  <a:pt x="21065" y="6602"/>
                </a:cubicBezTo>
                <a:cubicBezTo>
                  <a:pt x="21069" y="6516"/>
                  <a:pt x="21057" y="6438"/>
                  <a:pt x="21026" y="6366"/>
                </a:cubicBezTo>
                <a:cubicBezTo>
                  <a:pt x="20990" y="6282"/>
                  <a:pt x="20986" y="6246"/>
                  <a:pt x="21005" y="6205"/>
                </a:cubicBezTo>
                <a:cubicBezTo>
                  <a:pt x="21024" y="6164"/>
                  <a:pt x="21041" y="6181"/>
                  <a:pt x="21089" y="6281"/>
                </a:cubicBezTo>
                <a:cubicBezTo>
                  <a:pt x="21124" y="6353"/>
                  <a:pt x="21153" y="6450"/>
                  <a:pt x="21153" y="6495"/>
                </a:cubicBezTo>
                <a:cubicBezTo>
                  <a:pt x="21153" y="6606"/>
                  <a:pt x="21209" y="6602"/>
                  <a:pt x="21237" y="6488"/>
                </a:cubicBezTo>
                <a:cubicBezTo>
                  <a:pt x="21263" y="6382"/>
                  <a:pt x="21248" y="6295"/>
                  <a:pt x="21209" y="6327"/>
                </a:cubicBezTo>
                <a:cubicBezTo>
                  <a:pt x="21194" y="6340"/>
                  <a:pt x="21163" y="6310"/>
                  <a:pt x="21142" y="6259"/>
                </a:cubicBezTo>
                <a:cubicBezTo>
                  <a:pt x="21112" y="6187"/>
                  <a:pt x="21109" y="6154"/>
                  <a:pt x="21128" y="6113"/>
                </a:cubicBezTo>
                <a:cubicBezTo>
                  <a:pt x="21163" y="6038"/>
                  <a:pt x="21159" y="5983"/>
                  <a:pt x="21117" y="5983"/>
                </a:cubicBezTo>
                <a:cubicBezTo>
                  <a:pt x="21098" y="5983"/>
                  <a:pt x="21052" y="6051"/>
                  <a:pt x="21015" y="6129"/>
                </a:cubicBezTo>
                <a:cubicBezTo>
                  <a:pt x="20944" y="6280"/>
                  <a:pt x="20903" y="6271"/>
                  <a:pt x="20903" y="6106"/>
                </a:cubicBezTo>
                <a:cubicBezTo>
                  <a:pt x="20903" y="6050"/>
                  <a:pt x="20892" y="5982"/>
                  <a:pt x="20878" y="5953"/>
                </a:cubicBezTo>
                <a:cubicBezTo>
                  <a:pt x="20860" y="5913"/>
                  <a:pt x="20862" y="5884"/>
                  <a:pt x="20882" y="5831"/>
                </a:cubicBezTo>
                <a:cubicBezTo>
                  <a:pt x="20904" y="5773"/>
                  <a:pt x="20902" y="5762"/>
                  <a:pt x="20875" y="5762"/>
                </a:cubicBezTo>
                <a:cubicBezTo>
                  <a:pt x="20823" y="5762"/>
                  <a:pt x="20809" y="5667"/>
                  <a:pt x="20857" y="5640"/>
                </a:cubicBezTo>
                <a:cubicBezTo>
                  <a:pt x="20903" y="5614"/>
                  <a:pt x="20919" y="5468"/>
                  <a:pt x="20882" y="5418"/>
                </a:cubicBezTo>
                <a:cubicBezTo>
                  <a:pt x="20870" y="5403"/>
                  <a:pt x="20861" y="5420"/>
                  <a:pt x="20861" y="5456"/>
                </a:cubicBezTo>
                <a:cubicBezTo>
                  <a:pt x="20861" y="5492"/>
                  <a:pt x="20848" y="5543"/>
                  <a:pt x="20833" y="5571"/>
                </a:cubicBezTo>
                <a:cubicBezTo>
                  <a:pt x="20811" y="5610"/>
                  <a:pt x="20795" y="5602"/>
                  <a:pt x="20766" y="5533"/>
                </a:cubicBezTo>
                <a:cubicBezTo>
                  <a:pt x="20731" y="5449"/>
                  <a:pt x="20731" y="5432"/>
                  <a:pt x="20762" y="5357"/>
                </a:cubicBezTo>
                <a:cubicBezTo>
                  <a:pt x="20794" y="5281"/>
                  <a:pt x="20794" y="5275"/>
                  <a:pt x="20741" y="5265"/>
                </a:cubicBezTo>
                <a:cubicBezTo>
                  <a:pt x="20710" y="5259"/>
                  <a:pt x="20664" y="5250"/>
                  <a:pt x="20643" y="5242"/>
                </a:cubicBezTo>
                <a:cubicBezTo>
                  <a:pt x="20599" y="5227"/>
                  <a:pt x="20518" y="4908"/>
                  <a:pt x="20548" y="4868"/>
                </a:cubicBezTo>
                <a:cubicBezTo>
                  <a:pt x="20584" y="4819"/>
                  <a:pt x="20567" y="4643"/>
                  <a:pt x="20520" y="4577"/>
                </a:cubicBezTo>
                <a:cubicBezTo>
                  <a:pt x="20494" y="4541"/>
                  <a:pt x="20422" y="4510"/>
                  <a:pt x="20358" y="4509"/>
                </a:cubicBezTo>
                <a:lnTo>
                  <a:pt x="20246" y="4509"/>
                </a:lnTo>
                <a:lnTo>
                  <a:pt x="20246" y="4302"/>
                </a:lnTo>
                <a:cubicBezTo>
                  <a:pt x="20247" y="4171"/>
                  <a:pt x="20237" y="4082"/>
                  <a:pt x="20218" y="4050"/>
                </a:cubicBezTo>
                <a:cubicBezTo>
                  <a:pt x="20195" y="4014"/>
                  <a:pt x="20193" y="3989"/>
                  <a:pt x="20211" y="3966"/>
                </a:cubicBezTo>
                <a:cubicBezTo>
                  <a:pt x="20266" y="3892"/>
                  <a:pt x="20230" y="3858"/>
                  <a:pt x="20161" y="3920"/>
                </a:cubicBezTo>
                <a:cubicBezTo>
                  <a:pt x="20082" y="3992"/>
                  <a:pt x="20038" y="3970"/>
                  <a:pt x="20056" y="3867"/>
                </a:cubicBezTo>
                <a:cubicBezTo>
                  <a:pt x="20067" y="3801"/>
                  <a:pt x="20065" y="3800"/>
                  <a:pt x="19993" y="3783"/>
                </a:cubicBezTo>
                <a:cubicBezTo>
                  <a:pt x="19922" y="3766"/>
                  <a:pt x="19896" y="3713"/>
                  <a:pt x="19908" y="3607"/>
                </a:cubicBezTo>
                <a:cubicBezTo>
                  <a:pt x="19915" y="3552"/>
                  <a:pt x="19906" y="3451"/>
                  <a:pt x="19891" y="3385"/>
                </a:cubicBezTo>
                <a:cubicBezTo>
                  <a:pt x="19869" y="3296"/>
                  <a:pt x="19869" y="3251"/>
                  <a:pt x="19887" y="3210"/>
                </a:cubicBezTo>
                <a:cubicBezTo>
                  <a:pt x="19906" y="3166"/>
                  <a:pt x="19899" y="3164"/>
                  <a:pt x="19856" y="3187"/>
                </a:cubicBezTo>
                <a:cubicBezTo>
                  <a:pt x="19814" y="3208"/>
                  <a:pt x="19793" y="3197"/>
                  <a:pt x="19778" y="3141"/>
                </a:cubicBezTo>
                <a:cubicBezTo>
                  <a:pt x="19765" y="3088"/>
                  <a:pt x="19728" y="3060"/>
                  <a:pt x="19666" y="3057"/>
                </a:cubicBezTo>
                <a:cubicBezTo>
                  <a:pt x="19601" y="3053"/>
                  <a:pt x="19574" y="3034"/>
                  <a:pt x="19574" y="2988"/>
                </a:cubicBezTo>
                <a:cubicBezTo>
                  <a:pt x="19574" y="2952"/>
                  <a:pt x="19565" y="2906"/>
                  <a:pt x="19553" y="2889"/>
                </a:cubicBezTo>
                <a:cubicBezTo>
                  <a:pt x="19527" y="2849"/>
                  <a:pt x="19527" y="2756"/>
                  <a:pt x="19550" y="2690"/>
                </a:cubicBezTo>
                <a:cubicBezTo>
                  <a:pt x="19559" y="2661"/>
                  <a:pt x="19543" y="2595"/>
                  <a:pt x="19515" y="2537"/>
                </a:cubicBezTo>
                <a:cubicBezTo>
                  <a:pt x="19472" y="2450"/>
                  <a:pt x="19463" y="2447"/>
                  <a:pt x="19441" y="2506"/>
                </a:cubicBezTo>
                <a:cubicBezTo>
                  <a:pt x="19427" y="2544"/>
                  <a:pt x="19420" y="2596"/>
                  <a:pt x="19427" y="2621"/>
                </a:cubicBezTo>
                <a:cubicBezTo>
                  <a:pt x="19441" y="2671"/>
                  <a:pt x="19369" y="2770"/>
                  <a:pt x="19349" y="2728"/>
                </a:cubicBezTo>
                <a:cubicBezTo>
                  <a:pt x="19343" y="2714"/>
                  <a:pt x="19343" y="2650"/>
                  <a:pt x="19349" y="2583"/>
                </a:cubicBezTo>
                <a:cubicBezTo>
                  <a:pt x="19357" y="2503"/>
                  <a:pt x="19350" y="2439"/>
                  <a:pt x="19328" y="2399"/>
                </a:cubicBezTo>
                <a:cubicBezTo>
                  <a:pt x="19310" y="2367"/>
                  <a:pt x="19293" y="2357"/>
                  <a:pt x="19293" y="2377"/>
                </a:cubicBezTo>
                <a:cubicBezTo>
                  <a:pt x="19293" y="2396"/>
                  <a:pt x="19269" y="2366"/>
                  <a:pt x="19240" y="2308"/>
                </a:cubicBezTo>
                <a:cubicBezTo>
                  <a:pt x="19212" y="2249"/>
                  <a:pt x="19188" y="2173"/>
                  <a:pt x="19188" y="2140"/>
                </a:cubicBezTo>
                <a:cubicBezTo>
                  <a:pt x="19188" y="2107"/>
                  <a:pt x="19176" y="2079"/>
                  <a:pt x="19160" y="2079"/>
                </a:cubicBezTo>
                <a:cubicBezTo>
                  <a:pt x="19111" y="2079"/>
                  <a:pt x="19095" y="1981"/>
                  <a:pt x="19135" y="1918"/>
                </a:cubicBezTo>
                <a:cubicBezTo>
                  <a:pt x="19186" y="1837"/>
                  <a:pt x="19163" y="1771"/>
                  <a:pt x="19065" y="1735"/>
                </a:cubicBezTo>
                <a:cubicBezTo>
                  <a:pt x="19019" y="1718"/>
                  <a:pt x="18976" y="1688"/>
                  <a:pt x="18970" y="1666"/>
                </a:cubicBezTo>
                <a:cubicBezTo>
                  <a:pt x="18963" y="1644"/>
                  <a:pt x="18940" y="1650"/>
                  <a:pt x="18917" y="1681"/>
                </a:cubicBezTo>
                <a:cubicBezTo>
                  <a:pt x="18882" y="1728"/>
                  <a:pt x="18868" y="1722"/>
                  <a:pt x="18847" y="1658"/>
                </a:cubicBezTo>
                <a:cubicBezTo>
                  <a:pt x="18827" y="1599"/>
                  <a:pt x="18799" y="1592"/>
                  <a:pt x="18731" y="1612"/>
                </a:cubicBezTo>
                <a:cubicBezTo>
                  <a:pt x="18654" y="1635"/>
                  <a:pt x="18642" y="1624"/>
                  <a:pt x="18632" y="1544"/>
                </a:cubicBezTo>
                <a:cubicBezTo>
                  <a:pt x="18626" y="1492"/>
                  <a:pt x="18602" y="1442"/>
                  <a:pt x="18580" y="1429"/>
                </a:cubicBezTo>
                <a:cubicBezTo>
                  <a:pt x="18557" y="1416"/>
                  <a:pt x="18541" y="1378"/>
                  <a:pt x="18544" y="1345"/>
                </a:cubicBezTo>
                <a:cubicBezTo>
                  <a:pt x="18548" y="1309"/>
                  <a:pt x="18533" y="1285"/>
                  <a:pt x="18506" y="1284"/>
                </a:cubicBezTo>
                <a:cubicBezTo>
                  <a:pt x="18480" y="1283"/>
                  <a:pt x="18453" y="1270"/>
                  <a:pt x="18446" y="1253"/>
                </a:cubicBezTo>
                <a:cubicBezTo>
                  <a:pt x="18438" y="1237"/>
                  <a:pt x="18419" y="1233"/>
                  <a:pt x="18404" y="1246"/>
                </a:cubicBezTo>
                <a:cubicBezTo>
                  <a:pt x="18375" y="1270"/>
                  <a:pt x="18323" y="1107"/>
                  <a:pt x="18323" y="993"/>
                </a:cubicBezTo>
                <a:cubicBezTo>
                  <a:pt x="18323" y="948"/>
                  <a:pt x="18293" y="919"/>
                  <a:pt x="18228" y="909"/>
                </a:cubicBezTo>
                <a:cubicBezTo>
                  <a:pt x="18017" y="880"/>
                  <a:pt x="17970" y="846"/>
                  <a:pt x="17989" y="718"/>
                </a:cubicBezTo>
                <a:cubicBezTo>
                  <a:pt x="17998" y="656"/>
                  <a:pt x="17986" y="630"/>
                  <a:pt x="17950" y="619"/>
                </a:cubicBezTo>
                <a:cubicBezTo>
                  <a:pt x="17919" y="609"/>
                  <a:pt x="17902" y="563"/>
                  <a:pt x="17898" y="497"/>
                </a:cubicBezTo>
                <a:cubicBezTo>
                  <a:pt x="17894" y="440"/>
                  <a:pt x="17871" y="378"/>
                  <a:pt x="17848" y="352"/>
                </a:cubicBezTo>
                <a:cubicBezTo>
                  <a:pt x="17825" y="324"/>
                  <a:pt x="17810" y="274"/>
                  <a:pt x="17817" y="237"/>
                </a:cubicBezTo>
                <a:cubicBezTo>
                  <a:pt x="17830" y="162"/>
                  <a:pt x="17798" y="150"/>
                  <a:pt x="17778" y="222"/>
                </a:cubicBezTo>
                <a:cubicBezTo>
                  <a:pt x="17769" y="254"/>
                  <a:pt x="17756" y="250"/>
                  <a:pt x="17736" y="214"/>
                </a:cubicBezTo>
                <a:cubicBezTo>
                  <a:pt x="17713" y="173"/>
                  <a:pt x="17700" y="171"/>
                  <a:pt x="17676" y="214"/>
                </a:cubicBezTo>
                <a:cubicBezTo>
                  <a:pt x="17651" y="259"/>
                  <a:pt x="17641" y="258"/>
                  <a:pt x="17630" y="199"/>
                </a:cubicBezTo>
                <a:cubicBezTo>
                  <a:pt x="17623" y="159"/>
                  <a:pt x="17607" y="138"/>
                  <a:pt x="17595" y="153"/>
                </a:cubicBezTo>
                <a:cubicBezTo>
                  <a:pt x="17584" y="168"/>
                  <a:pt x="17540" y="177"/>
                  <a:pt x="17493" y="176"/>
                </a:cubicBezTo>
                <a:cubicBezTo>
                  <a:pt x="17408" y="173"/>
                  <a:pt x="17360" y="123"/>
                  <a:pt x="17360" y="23"/>
                </a:cubicBezTo>
                <a:cubicBezTo>
                  <a:pt x="17360" y="12"/>
                  <a:pt x="17352" y="9"/>
                  <a:pt x="17349" y="0"/>
                </a:cubicBezTo>
                <a:lnTo>
                  <a:pt x="16755" y="0"/>
                </a:lnTo>
                <a:cubicBezTo>
                  <a:pt x="16761" y="29"/>
                  <a:pt x="16780" y="51"/>
                  <a:pt x="16822" y="61"/>
                </a:cubicBezTo>
                <a:cubicBezTo>
                  <a:pt x="16909" y="81"/>
                  <a:pt x="16931" y="118"/>
                  <a:pt x="16931" y="214"/>
                </a:cubicBezTo>
                <a:cubicBezTo>
                  <a:pt x="16931" y="263"/>
                  <a:pt x="16944" y="312"/>
                  <a:pt x="16956" y="329"/>
                </a:cubicBezTo>
                <a:cubicBezTo>
                  <a:pt x="16969" y="347"/>
                  <a:pt x="16967" y="380"/>
                  <a:pt x="16956" y="413"/>
                </a:cubicBezTo>
                <a:cubicBezTo>
                  <a:pt x="16929" y="487"/>
                  <a:pt x="16908" y="699"/>
                  <a:pt x="16924" y="734"/>
                </a:cubicBezTo>
                <a:cubicBezTo>
                  <a:pt x="16931" y="750"/>
                  <a:pt x="16951" y="738"/>
                  <a:pt x="16966" y="711"/>
                </a:cubicBezTo>
                <a:cubicBezTo>
                  <a:pt x="16987" y="673"/>
                  <a:pt x="16999" y="678"/>
                  <a:pt x="17008" y="734"/>
                </a:cubicBezTo>
                <a:cubicBezTo>
                  <a:pt x="17017" y="781"/>
                  <a:pt x="17044" y="810"/>
                  <a:pt x="17089" y="810"/>
                </a:cubicBezTo>
                <a:cubicBezTo>
                  <a:pt x="17141" y="810"/>
                  <a:pt x="17157" y="789"/>
                  <a:pt x="17149" y="741"/>
                </a:cubicBezTo>
                <a:cubicBezTo>
                  <a:pt x="17142" y="704"/>
                  <a:pt x="17156" y="655"/>
                  <a:pt x="17181" y="627"/>
                </a:cubicBezTo>
                <a:cubicBezTo>
                  <a:pt x="17214" y="587"/>
                  <a:pt x="17236" y="596"/>
                  <a:pt x="17279" y="657"/>
                </a:cubicBezTo>
                <a:cubicBezTo>
                  <a:pt x="17323" y="720"/>
                  <a:pt x="17341" y="725"/>
                  <a:pt x="17374" y="680"/>
                </a:cubicBezTo>
                <a:cubicBezTo>
                  <a:pt x="17419" y="618"/>
                  <a:pt x="17455" y="643"/>
                  <a:pt x="17455" y="741"/>
                </a:cubicBezTo>
                <a:cubicBezTo>
                  <a:pt x="17455" y="780"/>
                  <a:pt x="17475" y="810"/>
                  <a:pt x="17504" y="810"/>
                </a:cubicBezTo>
                <a:cubicBezTo>
                  <a:pt x="17531" y="810"/>
                  <a:pt x="17584" y="839"/>
                  <a:pt x="17620" y="879"/>
                </a:cubicBezTo>
                <a:cubicBezTo>
                  <a:pt x="17682" y="947"/>
                  <a:pt x="17695" y="1001"/>
                  <a:pt x="17687" y="1177"/>
                </a:cubicBezTo>
                <a:cubicBezTo>
                  <a:pt x="17684" y="1229"/>
                  <a:pt x="17699" y="1259"/>
                  <a:pt x="17739" y="1269"/>
                </a:cubicBezTo>
                <a:cubicBezTo>
                  <a:pt x="17839" y="1293"/>
                  <a:pt x="17815" y="1421"/>
                  <a:pt x="17711" y="1421"/>
                </a:cubicBezTo>
                <a:cubicBezTo>
                  <a:pt x="17645" y="1421"/>
                  <a:pt x="17623" y="1433"/>
                  <a:pt x="17627" y="1482"/>
                </a:cubicBezTo>
                <a:cubicBezTo>
                  <a:pt x="17634" y="1576"/>
                  <a:pt x="17503" y="1634"/>
                  <a:pt x="17279" y="1628"/>
                </a:cubicBezTo>
                <a:cubicBezTo>
                  <a:pt x="17164" y="1624"/>
                  <a:pt x="17102" y="1638"/>
                  <a:pt x="17110" y="1666"/>
                </a:cubicBezTo>
                <a:cubicBezTo>
                  <a:pt x="17130" y="1734"/>
                  <a:pt x="17079" y="1777"/>
                  <a:pt x="17047" y="1719"/>
                </a:cubicBezTo>
                <a:cubicBezTo>
                  <a:pt x="17027" y="1684"/>
                  <a:pt x="17014" y="1679"/>
                  <a:pt x="17005" y="1712"/>
                </a:cubicBezTo>
                <a:cubicBezTo>
                  <a:pt x="16985" y="1783"/>
                  <a:pt x="16913" y="1767"/>
                  <a:pt x="16899" y="1689"/>
                </a:cubicBezTo>
                <a:cubicBezTo>
                  <a:pt x="16885" y="1607"/>
                  <a:pt x="16846" y="1601"/>
                  <a:pt x="16854" y="1681"/>
                </a:cubicBezTo>
                <a:cubicBezTo>
                  <a:pt x="16857" y="1716"/>
                  <a:pt x="16838" y="1736"/>
                  <a:pt x="16804" y="1735"/>
                </a:cubicBezTo>
                <a:cubicBezTo>
                  <a:pt x="16774" y="1734"/>
                  <a:pt x="16753" y="1753"/>
                  <a:pt x="16759" y="1773"/>
                </a:cubicBezTo>
                <a:cubicBezTo>
                  <a:pt x="16777" y="1836"/>
                  <a:pt x="16708" y="1862"/>
                  <a:pt x="16636" y="1819"/>
                </a:cubicBezTo>
                <a:cubicBezTo>
                  <a:pt x="16597" y="1796"/>
                  <a:pt x="16569" y="1750"/>
                  <a:pt x="16572" y="1719"/>
                </a:cubicBezTo>
                <a:cubicBezTo>
                  <a:pt x="16576" y="1689"/>
                  <a:pt x="16561" y="1668"/>
                  <a:pt x="16541" y="1674"/>
                </a:cubicBezTo>
                <a:cubicBezTo>
                  <a:pt x="16520" y="1679"/>
                  <a:pt x="16485" y="1663"/>
                  <a:pt x="16463" y="1643"/>
                </a:cubicBezTo>
                <a:cubicBezTo>
                  <a:pt x="16440" y="1621"/>
                  <a:pt x="16409" y="1628"/>
                  <a:pt x="16386" y="1658"/>
                </a:cubicBezTo>
                <a:cubicBezTo>
                  <a:pt x="16328" y="1738"/>
                  <a:pt x="16162" y="1568"/>
                  <a:pt x="16200" y="1467"/>
                </a:cubicBezTo>
                <a:cubicBezTo>
                  <a:pt x="16237" y="1369"/>
                  <a:pt x="16237" y="875"/>
                  <a:pt x="16200" y="925"/>
                </a:cubicBezTo>
                <a:cubicBezTo>
                  <a:pt x="16188" y="941"/>
                  <a:pt x="16184" y="976"/>
                  <a:pt x="16189" y="1009"/>
                </a:cubicBezTo>
                <a:cubicBezTo>
                  <a:pt x="16195" y="1041"/>
                  <a:pt x="16186" y="1103"/>
                  <a:pt x="16172" y="1146"/>
                </a:cubicBezTo>
                <a:cubicBezTo>
                  <a:pt x="16147" y="1220"/>
                  <a:pt x="16144" y="1222"/>
                  <a:pt x="16112" y="1123"/>
                </a:cubicBezTo>
                <a:cubicBezTo>
                  <a:pt x="16085" y="1039"/>
                  <a:pt x="16081" y="1001"/>
                  <a:pt x="16101" y="948"/>
                </a:cubicBezTo>
                <a:cubicBezTo>
                  <a:pt x="16124" y="889"/>
                  <a:pt x="16122" y="892"/>
                  <a:pt x="16080" y="948"/>
                </a:cubicBezTo>
                <a:cubicBezTo>
                  <a:pt x="16042" y="999"/>
                  <a:pt x="16026" y="1001"/>
                  <a:pt x="15992" y="955"/>
                </a:cubicBezTo>
                <a:cubicBezTo>
                  <a:pt x="15944" y="890"/>
                  <a:pt x="15774" y="877"/>
                  <a:pt x="15792" y="940"/>
                </a:cubicBezTo>
                <a:cubicBezTo>
                  <a:pt x="15824" y="1052"/>
                  <a:pt x="15752" y="1023"/>
                  <a:pt x="15662" y="886"/>
                </a:cubicBezTo>
                <a:cubicBezTo>
                  <a:pt x="15563" y="735"/>
                  <a:pt x="15563" y="729"/>
                  <a:pt x="15557" y="451"/>
                </a:cubicBezTo>
                <a:cubicBezTo>
                  <a:pt x="15550" y="171"/>
                  <a:pt x="15539" y="129"/>
                  <a:pt x="15497" y="222"/>
                </a:cubicBezTo>
                <a:cubicBezTo>
                  <a:pt x="15481" y="257"/>
                  <a:pt x="15463" y="254"/>
                  <a:pt x="15434" y="214"/>
                </a:cubicBezTo>
                <a:cubicBezTo>
                  <a:pt x="15399" y="167"/>
                  <a:pt x="15382" y="167"/>
                  <a:pt x="15332" y="245"/>
                </a:cubicBezTo>
                <a:cubicBezTo>
                  <a:pt x="15262" y="352"/>
                  <a:pt x="15189" y="352"/>
                  <a:pt x="15152" y="245"/>
                </a:cubicBezTo>
                <a:cubicBezTo>
                  <a:pt x="15136" y="197"/>
                  <a:pt x="15101" y="175"/>
                  <a:pt x="15061" y="183"/>
                </a:cubicBezTo>
                <a:cubicBezTo>
                  <a:pt x="15026" y="191"/>
                  <a:pt x="14981" y="170"/>
                  <a:pt x="14959" y="130"/>
                </a:cubicBezTo>
                <a:cubicBezTo>
                  <a:pt x="14938" y="90"/>
                  <a:pt x="14917" y="62"/>
                  <a:pt x="14910" y="69"/>
                </a:cubicBezTo>
                <a:cubicBezTo>
                  <a:pt x="14904" y="75"/>
                  <a:pt x="14897" y="38"/>
                  <a:pt x="14892" y="0"/>
                </a:cubicBezTo>
                <a:lnTo>
                  <a:pt x="14748" y="0"/>
                </a:lnTo>
                <a:cubicBezTo>
                  <a:pt x="14727" y="40"/>
                  <a:pt x="14723" y="99"/>
                  <a:pt x="14759" y="99"/>
                </a:cubicBezTo>
                <a:cubicBezTo>
                  <a:pt x="14776" y="99"/>
                  <a:pt x="14790" y="141"/>
                  <a:pt x="14790" y="191"/>
                </a:cubicBezTo>
                <a:cubicBezTo>
                  <a:pt x="14790" y="245"/>
                  <a:pt x="14815" y="307"/>
                  <a:pt x="14850" y="344"/>
                </a:cubicBezTo>
                <a:cubicBezTo>
                  <a:pt x="14882" y="377"/>
                  <a:pt x="14917" y="453"/>
                  <a:pt x="14927" y="512"/>
                </a:cubicBezTo>
                <a:cubicBezTo>
                  <a:pt x="14944" y="604"/>
                  <a:pt x="14954" y="618"/>
                  <a:pt x="15015" y="596"/>
                </a:cubicBezTo>
                <a:cubicBezTo>
                  <a:pt x="15071" y="576"/>
                  <a:pt x="15095" y="587"/>
                  <a:pt x="15117" y="657"/>
                </a:cubicBezTo>
                <a:cubicBezTo>
                  <a:pt x="15133" y="706"/>
                  <a:pt x="15192" y="794"/>
                  <a:pt x="15247" y="848"/>
                </a:cubicBezTo>
                <a:cubicBezTo>
                  <a:pt x="15326" y="926"/>
                  <a:pt x="15345" y="967"/>
                  <a:pt x="15335" y="1032"/>
                </a:cubicBezTo>
                <a:cubicBezTo>
                  <a:pt x="15328" y="1078"/>
                  <a:pt x="15335" y="1137"/>
                  <a:pt x="15353" y="1169"/>
                </a:cubicBezTo>
                <a:cubicBezTo>
                  <a:pt x="15370" y="1201"/>
                  <a:pt x="15384" y="1252"/>
                  <a:pt x="15384" y="1284"/>
                </a:cubicBezTo>
                <a:cubicBezTo>
                  <a:pt x="15384" y="1315"/>
                  <a:pt x="15399" y="1361"/>
                  <a:pt x="15416" y="1391"/>
                </a:cubicBezTo>
                <a:cubicBezTo>
                  <a:pt x="15433" y="1421"/>
                  <a:pt x="15440" y="1477"/>
                  <a:pt x="15434" y="1513"/>
                </a:cubicBezTo>
                <a:cubicBezTo>
                  <a:pt x="15427" y="1549"/>
                  <a:pt x="15431" y="1580"/>
                  <a:pt x="15441" y="1582"/>
                </a:cubicBezTo>
                <a:cubicBezTo>
                  <a:pt x="15450" y="1584"/>
                  <a:pt x="15476" y="1596"/>
                  <a:pt x="15497" y="1605"/>
                </a:cubicBezTo>
                <a:cubicBezTo>
                  <a:pt x="15534" y="1620"/>
                  <a:pt x="15534" y="1617"/>
                  <a:pt x="15497" y="1528"/>
                </a:cubicBezTo>
                <a:cubicBezTo>
                  <a:pt x="15460" y="1440"/>
                  <a:pt x="15461" y="1431"/>
                  <a:pt x="15500" y="1368"/>
                </a:cubicBezTo>
                <a:cubicBezTo>
                  <a:pt x="15556" y="1280"/>
                  <a:pt x="15582" y="1309"/>
                  <a:pt x="15592" y="1467"/>
                </a:cubicBezTo>
                <a:cubicBezTo>
                  <a:pt x="15600" y="1599"/>
                  <a:pt x="15600" y="1602"/>
                  <a:pt x="15613" y="1490"/>
                </a:cubicBezTo>
                <a:cubicBezTo>
                  <a:pt x="15629" y="1352"/>
                  <a:pt x="15731" y="1316"/>
                  <a:pt x="15760" y="1437"/>
                </a:cubicBezTo>
                <a:cubicBezTo>
                  <a:pt x="15793" y="1571"/>
                  <a:pt x="15750" y="1712"/>
                  <a:pt x="15680" y="1712"/>
                </a:cubicBezTo>
                <a:cubicBezTo>
                  <a:pt x="15633" y="1712"/>
                  <a:pt x="15621" y="1730"/>
                  <a:pt x="15630" y="1781"/>
                </a:cubicBezTo>
                <a:cubicBezTo>
                  <a:pt x="15646" y="1866"/>
                  <a:pt x="15578" y="1927"/>
                  <a:pt x="15546" y="1857"/>
                </a:cubicBezTo>
                <a:cubicBezTo>
                  <a:pt x="15517" y="1793"/>
                  <a:pt x="15269" y="1787"/>
                  <a:pt x="15251" y="1849"/>
                </a:cubicBezTo>
                <a:cubicBezTo>
                  <a:pt x="15244" y="1874"/>
                  <a:pt x="15220" y="1895"/>
                  <a:pt x="15198" y="1895"/>
                </a:cubicBezTo>
                <a:cubicBezTo>
                  <a:pt x="15171" y="1895"/>
                  <a:pt x="15162" y="1919"/>
                  <a:pt x="15170" y="1964"/>
                </a:cubicBezTo>
                <a:cubicBezTo>
                  <a:pt x="15185" y="2050"/>
                  <a:pt x="15100" y="2124"/>
                  <a:pt x="14987" y="2124"/>
                </a:cubicBezTo>
                <a:cubicBezTo>
                  <a:pt x="14931" y="2124"/>
                  <a:pt x="14901" y="2103"/>
                  <a:pt x="14892" y="2056"/>
                </a:cubicBezTo>
                <a:cubicBezTo>
                  <a:pt x="14882" y="1995"/>
                  <a:pt x="14829" y="1979"/>
                  <a:pt x="14541" y="1987"/>
                </a:cubicBezTo>
                <a:cubicBezTo>
                  <a:pt x="14356" y="1992"/>
                  <a:pt x="14186" y="2013"/>
                  <a:pt x="14161" y="2033"/>
                </a:cubicBezTo>
                <a:cubicBezTo>
                  <a:pt x="14134" y="2055"/>
                  <a:pt x="14109" y="2048"/>
                  <a:pt x="14094" y="2017"/>
                </a:cubicBezTo>
                <a:cubicBezTo>
                  <a:pt x="14077" y="1980"/>
                  <a:pt x="14060" y="1990"/>
                  <a:pt x="14038" y="2056"/>
                </a:cubicBezTo>
                <a:cubicBezTo>
                  <a:pt x="14010" y="2138"/>
                  <a:pt x="14009" y="2137"/>
                  <a:pt x="13996" y="2063"/>
                </a:cubicBezTo>
                <a:cubicBezTo>
                  <a:pt x="13988" y="2020"/>
                  <a:pt x="13972" y="1987"/>
                  <a:pt x="13961" y="1987"/>
                </a:cubicBezTo>
                <a:cubicBezTo>
                  <a:pt x="13949" y="1987"/>
                  <a:pt x="13944" y="2013"/>
                  <a:pt x="13950" y="2048"/>
                </a:cubicBezTo>
                <a:cubicBezTo>
                  <a:pt x="13956" y="2083"/>
                  <a:pt x="13955" y="2130"/>
                  <a:pt x="13947" y="2147"/>
                </a:cubicBezTo>
                <a:cubicBezTo>
                  <a:pt x="13939" y="2164"/>
                  <a:pt x="13933" y="2202"/>
                  <a:pt x="13933" y="2231"/>
                </a:cubicBezTo>
                <a:cubicBezTo>
                  <a:pt x="13933" y="2302"/>
                  <a:pt x="13305" y="2349"/>
                  <a:pt x="12326" y="2354"/>
                </a:cubicBezTo>
                <a:cubicBezTo>
                  <a:pt x="11733" y="2356"/>
                  <a:pt x="11553" y="2371"/>
                  <a:pt x="11483" y="2422"/>
                </a:cubicBezTo>
                <a:cubicBezTo>
                  <a:pt x="11348" y="2520"/>
                  <a:pt x="10220" y="2513"/>
                  <a:pt x="10182" y="2415"/>
                </a:cubicBezTo>
                <a:cubicBezTo>
                  <a:pt x="10162" y="2363"/>
                  <a:pt x="10148" y="2360"/>
                  <a:pt x="10126" y="2399"/>
                </a:cubicBezTo>
                <a:cubicBezTo>
                  <a:pt x="10105" y="2436"/>
                  <a:pt x="10092" y="2442"/>
                  <a:pt x="10073" y="2407"/>
                </a:cubicBezTo>
                <a:cubicBezTo>
                  <a:pt x="10055" y="2375"/>
                  <a:pt x="9835" y="2353"/>
                  <a:pt x="9419" y="2354"/>
                </a:cubicBezTo>
                <a:cubicBezTo>
                  <a:pt x="9075" y="2354"/>
                  <a:pt x="8549" y="2341"/>
                  <a:pt x="8252" y="2323"/>
                </a:cubicBezTo>
                <a:cubicBezTo>
                  <a:pt x="7751" y="2292"/>
                  <a:pt x="7713" y="2283"/>
                  <a:pt x="7686" y="2201"/>
                </a:cubicBezTo>
                <a:cubicBezTo>
                  <a:pt x="7671" y="2152"/>
                  <a:pt x="7648" y="2125"/>
                  <a:pt x="7637" y="2140"/>
                </a:cubicBezTo>
                <a:cubicBezTo>
                  <a:pt x="7627" y="2154"/>
                  <a:pt x="7596" y="2115"/>
                  <a:pt x="7570" y="2056"/>
                </a:cubicBezTo>
                <a:cubicBezTo>
                  <a:pt x="7542" y="1991"/>
                  <a:pt x="7510" y="1958"/>
                  <a:pt x="7486" y="1972"/>
                </a:cubicBezTo>
                <a:cubicBezTo>
                  <a:pt x="7462" y="1986"/>
                  <a:pt x="7437" y="1963"/>
                  <a:pt x="7419" y="1903"/>
                </a:cubicBezTo>
                <a:cubicBezTo>
                  <a:pt x="7404" y="1850"/>
                  <a:pt x="7378" y="1803"/>
                  <a:pt x="7360" y="1803"/>
                </a:cubicBezTo>
                <a:cubicBezTo>
                  <a:pt x="7309" y="1803"/>
                  <a:pt x="7295" y="1754"/>
                  <a:pt x="7324" y="1674"/>
                </a:cubicBezTo>
                <a:cubicBezTo>
                  <a:pt x="7348" y="1608"/>
                  <a:pt x="7346" y="1604"/>
                  <a:pt x="7310" y="1666"/>
                </a:cubicBezTo>
                <a:cubicBezTo>
                  <a:pt x="7280" y="1717"/>
                  <a:pt x="7229" y="1731"/>
                  <a:pt x="7099" y="1719"/>
                </a:cubicBezTo>
                <a:cubicBezTo>
                  <a:pt x="6953" y="1706"/>
                  <a:pt x="6928" y="1714"/>
                  <a:pt x="6917" y="1781"/>
                </a:cubicBezTo>
                <a:cubicBezTo>
                  <a:pt x="6906" y="1843"/>
                  <a:pt x="6895" y="1847"/>
                  <a:pt x="6871" y="1803"/>
                </a:cubicBezTo>
                <a:cubicBezTo>
                  <a:pt x="6852" y="1769"/>
                  <a:pt x="6816" y="1760"/>
                  <a:pt x="6773" y="1781"/>
                </a:cubicBezTo>
                <a:cubicBezTo>
                  <a:pt x="6660" y="1833"/>
                  <a:pt x="6656" y="1871"/>
                  <a:pt x="6762" y="1895"/>
                </a:cubicBezTo>
                <a:cubicBezTo>
                  <a:pt x="6817" y="1908"/>
                  <a:pt x="6860" y="1939"/>
                  <a:pt x="6860" y="1964"/>
                </a:cubicBezTo>
                <a:cubicBezTo>
                  <a:pt x="6861" y="1989"/>
                  <a:pt x="6782" y="2043"/>
                  <a:pt x="6685" y="2079"/>
                </a:cubicBezTo>
                <a:cubicBezTo>
                  <a:pt x="6535" y="2133"/>
                  <a:pt x="6489" y="2130"/>
                  <a:pt x="6386" y="2079"/>
                </a:cubicBezTo>
                <a:cubicBezTo>
                  <a:pt x="6319" y="2045"/>
                  <a:pt x="6240" y="1969"/>
                  <a:pt x="6210" y="1910"/>
                </a:cubicBezTo>
                <a:cubicBezTo>
                  <a:pt x="6166" y="1822"/>
                  <a:pt x="6136" y="1804"/>
                  <a:pt x="6024" y="1803"/>
                </a:cubicBezTo>
                <a:cubicBezTo>
                  <a:pt x="5913" y="1803"/>
                  <a:pt x="5879" y="1787"/>
                  <a:pt x="5827" y="1696"/>
                </a:cubicBezTo>
                <a:cubicBezTo>
                  <a:pt x="5779" y="1612"/>
                  <a:pt x="5770" y="1570"/>
                  <a:pt x="5788" y="1528"/>
                </a:cubicBezTo>
                <a:cubicBezTo>
                  <a:pt x="5807" y="1487"/>
                  <a:pt x="5827" y="1490"/>
                  <a:pt x="5876" y="1544"/>
                </a:cubicBezTo>
                <a:cubicBezTo>
                  <a:pt x="5966" y="1641"/>
                  <a:pt x="6076" y="1562"/>
                  <a:pt x="6077" y="1398"/>
                </a:cubicBezTo>
                <a:cubicBezTo>
                  <a:pt x="6077" y="1299"/>
                  <a:pt x="6088" y="1281"/>
                  <a:pt x="6147" y="1291"/>
                </a:cubicBezTo>
                <a:cubicBezTo>
                  <a:pt x="6221" y="1304"/>
                  <a:pt x="6226" y="1277"/>
                  <a:pt x="6182" y="1146"/>
                </a:cubicBezTo>
                <a:cubicBezTo>
                  <a:pt x="6156" y="1070"/>
                  <a:pt x="6157" y="1042"/>
                  <a:pt x="6193" y="932"/>
                </a:cubicBezTo>
                <a:cubicBezTo>
                  <a:pt x="6228" y="824"/>
                  <a:pt x="6241" y="815"/>
                  <a:pt x="6277" y="864"/>
                </a:cubicBezTo>
                <a:cubicBezTo>
                  <a:pt x="6311" y="909"/>
                  <a:pt x="6321" y="910"/>
                  <a:pt x="6337" y="856"/>
                </a:cubicBezTo>
                <a:cubicBezTo>
                  <a:pt x="6350" y="811"/>
                  <a:pt x="6388" y="789"/>
                  <a:pt x="6453" y="795"/>
                </a:cubicBezTo>
                <a:cubicBezTo>
                  <a:pt x="6539" y="802"/>
                  <a:pt x="6545" y="792"/>
                  <a:pt x="6527" y="718"/>
                </a:cubicBezTo>
                <a:cubicBezTo>
                  <a:pt x="6505" y="631"/>
                  <a:pt x="6533" y="535"/>
                  <a:pt x="6579" y="535"/>
                </a:cubicBezTo>
                <a:cubicBezTo>
                  <a:pt x="6593" y="535"/>
                  <a:pt x="6608" y="495"/>
                  <a:pt x="6614" y="443"/>
                </a:cubicBezTo>
                <a:cubicBezTo>
                  <a:pt x="6624" y="363"/>
                  <a:pt x="6634" y="355"/>
                  <a:pt x="6671" y="397"/>
                </a:cubicBezTo>
                <a:cubicBezTo>
                  <a:pt x="6694" y="425"/>
                  <a:pt x="6713" y="465"/>
                  <a:pt x="6713" y="489"/>
                </a:cubicBezTo>
                <a:cubicBezTo>
                  <a:pt x="6713" y="513"/>
                  <a:pt x="6727" y="535"/>
                  <a:pt x="6744" y="535"/>
                </a:cubicBezTo>
                <a:cubicBezTo>
                  <a:pt x="6788" y="535"/>
                  <a:pt x="6785" y="495"/>
                  <a:pt x="6730" y="397"/>
                </a:cubicBezTo>
                <a:cubicBezTo>
                  <a:pt x="6684" y="316"/>
                  <a:pt x="6682" y="313"/>
                  <a:pt x="6723" y="283"/>
                </a:cubicBezTo>
                <a:cubicBezTo>
                  <a:pt x="6865" y="176"/>
                  <a:pt x="6886" y="85"/>
                  <a:pt x="6839" y="0"/>
                </a:cubicBezTo>
                <a:lnTo>
                  <a:pt x="6709" y="0"/>
                </a:lnTo>
                <a:cubicBezTo>
                  <a:pt x="6679" y="91"/>
                  <a:pt x="6643" y="130"/>
                  <a:pt x="6565" y="153"/>
                </a:cubicBezTo>
                <a:cubicBezTo>
                  <a:pt x="6509" y="169"/>
                  <a:pt x="6468" y="202"/>
                  <a:pt x="6474" y="222"/>
                </a:cubicBezTo>
                <a:cubicBezTo>
                  <a:pt x="6495" y="297"/>
                  <a:pt x="6437" y="312"/>
                  <a:pt x="6389" y="245"/>
                </a:cubicBezTo>
                <a:cubicBezTo>
                  <a:pt x="6346" y="182"/>
                  <a:pt x="6338" y="185"/>
                  <a:pt x="6316" y="245"/>
                </a:cubicBezTo>
                <a:cubicBezTo>
                  <a:pt x="6301" y="284"/>
                  <a:pt x="6272" y="298"/>
                  <a:pt x="6249" y="283"/>
                </a:cubicBezTo>
                <a:cubicBezTo>
                  <a:pt x="6227" y="268"/>
                  <a:pt x="6212" y="270"/>
                  <a:pt x="6214" y="290"/>
                </a:cubicBezTo>
                <a:cubicBezTo>
                  <a:pt x="6221" y="392"/>
                  <a:pt x="6181" y="545"/>
                  <a:pt x="6129" y="604"/>
                </a:cubicBezTo>
                <a:cubicBezTo>
                  <a:pt x="6078" y="661"/>
                  <a:pt x="6065" y="659"/>
                  <a:pt x="6041" y="596"/>
                </a:cubicBezTo>
                <a:cubicBezTo>
                  <a:pt x="6019" y="536"/>
                  <a:pt x="6024" y="515"/>
                  <a:pt x="6063" y="451"/>
                </a:cubicBezTo>
                <a:cubicBezTo>
                  <a:pt x="6106" y="380"/>
                  <a:pt x="6107" y="370"/>
                  <a:pt x="6077" y="275"/>
                </a:cubicBezTo>
                <a:cubicBezTo>
                  <a:pt x="6054" y="204"/>
                  <a:pt x="6023" y="168"/>
                  <a:pt x="5975" y="168"/>
                </a:cubicBezTo>
                <a:cubicBezTo>
                  <a:pt x="5912" y="168"/>
                  <a:pt x="5903" y="188"/>
                  <a:pt x="5894" y="321"/>
                </a:cubicBezTo>
                <a:cubicBezTo>
                  <a:pt x="5888" y="405"/>
                  <a:pt x="5893" y="496"/>
                  <a:pt x="5908" y="535"/>
                </a:cubicBezTo>
                <a:cubicBezTo>
                  <a:pt x="5954" y="657"/>
                  <a:pt x="5958" y="747"/>
                  <a:pt x="5922" y="810"/>
                </a:cubicBezTo>
                <a:cubicBezTo>
                  <a:pt x="5847" y="939"/>
                  <a:pt x="5795" y="989"/>
                  <a:pt x="5736" y="963"/>
                </a:cubicBezTo>
                <a:cubicBezTo>
                  <a:pt x="5684" y="941"/>
                  <a:pt x="5673" y="946"/>
                  <a:pt x="5676" y="1016"/>
                </a:cubicBezTo>
                <a:cubicBezTo>
                  <a:pt x="5680" y="1123"/>
                  <a:pt x="5613" y="1106"/>
                  <a:pt x="5553" y="986"/>
                </a:cubicBezTo>
                <a:cubicBezTo>
                  <a:pt x="5521" y="921"/>
                  <a:pt x="5481" y="900"/>
                  <a:pt x="5374" y="902"/>
                </a:cubicBezTo>
                <a:lnTo>
                  <a:pt x="5233" y="909"/>
                </a:lnTo>
                <a:lnTo>
                  <a:pt x="5226" y="1093"/>
                </a:lnTo>
                <a:cubicBezTo>
                  <a:pt x="5217" y="1290"/>
                  <a:pt x="5242" y="1378"/>
                  <a:pt x="5286" y="1299"/>
                </a:cubicBezTo>
                <a:cubicBezTo>
                  <a:pt x="5323" y="1231"/>
                  <a:pt x="5362" y="1292"/>
                  <a:pt x="5338" y="1383"/>
                </a:cubicBezTo>
                <a:cubicBezTo>
                  <a:pt x="5325" y="1436"/>
                  <a:pt x="5328" y="1474"/>
                  <a:pt x="5352" y="1513"/>
                </a:cubicBezTo>
                <a:cubicBezTo>
                  <a:pt x="5383" y="1562"/>
                  <a:pt x="5380" y="1579"/>
                  <a:pt x="5324" y="1628"/>
                </a:cubicBezTo>
                <a:cubicBezTo>
                  <a:pt x="5243" y="1699"/>
                  <a:pt x="5087" y="1721"/>
                  <a:pt x="5071" y="1666"/>
                </a:cubicBezTo>
                <a:cubicBezTo>
                  <a:pt x="5052" y="1600"/>
                  <a:pt x="4926" y="1617"/>
                  <a:pt x="4899" y="1689"/>
                </a:cubicBezTo>
                <a:cubicBezTo>
                  <a:pt x="4872" y="1760"/>
                  <a:pt x="4804" y="1735"/>
                  <a:pt x="4769" y="1643"/>
                </a:cubicBezTo>
                <a:cubicBezTo>
                  <a:pt x="4752" y="1600"/>
                  <a:pt x="4731" y="1598"/>
                  <a:pt x="4695" y="1628"/>
                </a:cubicBezTo>
                <a:cubicBezTo>
                  <a:pt x="4667" y="1651"/>
                  <a:pt x="4632" y="1658"/>
                  <a:pt x="4614" y="1643"/>
                </a:cubicBezTo>
                <a:cubicBezTo>
                  <a:pt x="4597" y="1628"/>
                  <a:pt x="4568" y="1643"/>
                  <a:pt x="4551" y="1674"/>
                </a:cubicBezTo>
                <a:cubicBezTo>
                  <a:pt x="4527" y="1717"/>
                  <a:pt x="4511" y="1716"/>
                  <a:pt x="4488" y="1674"/>
                </a:cubicBezTo>
                <a:cubicBezTo>
                  <a:pt x="4471" y="1644"/>
                  <a:pt x="4442" y="1622"/>
                  <a:pt x="4421" y="1628"/>
                </a:cubicBezTo>
                <a:cubicBezTo>
                  <a:pt x="4400" y="1634"/>
                  <a:pt x="4267" y="1625"/>
                  <a:pt x="4126" y="1605"/>
                </a:cubicBezTo>
                <a:cubicBezTo>
                  <a:pt x="3921" y="1576"/>
                  <a:pt x="3861" y="1552"/>
                  <a:pt x="3820" y="1482"/>
                </a:cubicBezTo>
                <a:cubicBezTo>
                  <a:pt x="3761" y="1382"/>
                  <a:pt x="3761" y="1248"/>
                  <a:pt x="3820" y="1154"/>
                </a:cubicBezTo>
                <a:cubicBezTo>
                  <a:pt x="3852" y="1102"/>
                  <a:pt x="3855" y="1079"/>
                  <a:pt x="3834" y="1024"/>
                </a:cubicBezTo>
                <a:cubicBezTo>
                  <a:pt x="3812" y="967"/>
                  <a:pt x="3823" y="936"/>
                  <a:pt x="3894" y="856"/>
                </a:cubicBezTo>
                <a:cubicBezTo>
                  <a:pt x="3940" y="803"/>
                  <a:pt x="3984" y="767"/>
                  <a:pt x="3992" y="772"/>
                </a:cubicBezTo>
                <a:cubicBezTo>
                  <a:pt x="4001" y="777"/>
                  <a:pt x="4030" y="760"/>
                  <a:pt x="4055" y="741"/>
                </a:cubicBezTo>
                <a:cubicBezTo>
                  <a:pt x="4081" y="722"/>
                  <a:pt x="4118" y="731"/>
                  <a:pt x="4140" y="757"/>
                </a:cubicBezTo>
                <a:cubicBezTo>
                  <a:pt x="4173" y="795"/>
                  <a:pt x="4184" y="784"/>
                  <a:pt x="4193" y="711"/>
                </a:cubicBezTo>
                <a:cubicBezTo>
                  <a:pt x="4204" y="616"/>
                  <a:pt x="4258" y="595"/>
                  <a:pt x="4280" y="672"/>
                </a:cubicBezTo>
                <a:cubicBezTo>
                  <a:pt x="4288" y="697"/>
                  <a:pt x="4305" y="718"/>
                  <a:pt x="4323" y="718"/>
                </a:cubicBezTo>
                <a:cubicBezTo>
                  <a:pt x="4340" y="718"/>
                  <a:pt x="4347" y="697"/>
                  <a:pt x="4340" y="672"/>
                </a:cubicBezTo>
                <a:cubicBezTo>
                  <a:pt x="4317" y="591"/>
                  <a:pt x="4352" y="527"/>
                  <a:pt x="4386" y="588"/>
                </a:cubicBezTo>
                <a:cubicBezTo>
                  <a:pt x="4428" y="664"/>
                  <a:pt x="4523" y="670"/>
                  <a:pt x="4495" y="596"/>
                </a:cubicBezTo>
                <a:cubicBezTo>
                  <a:pt x="4481" y="560"/>
                  <a:pt x="4484" y="532"/>
                  <a:pt x="4498" y="512"/>
                </a:cubicBezTo>
                <a:cubicBezTo>
                  <a:pt x="4510" y="496"/>
                  <a:pt x="4519" y="428"/>
                  <a:pt x="4519" y="359"/>
                </a:cubicBezTo>
                <a:cubicBezTo>
                  <a:pt x="4519" y="203"/>
                  <a:pt x="4610" y="2"/>
                  <a:pt x="4649" y="69"/>
                </a:cubicBezTo>
                <a:cubicBezTo>
                  <a:pt x="4687" y="132"/>
                  <a:pt x="4853" y="82"/>
                  <a:pt x="4853" y="8"/>
                </a:cubicBezTo>
                <a:cubicBezTo>
                  <a:pt x="4853" y="6"/>
                  <a:pt x="4860" y="2"/>
                  <a:pt x="4860" y="0"/>
                </a:cubicBezTo>
                <a:lnTo>
                  <a:pt x="4214" y="0"/>
                </a:lnTo>
                <a:close/>
                <a:moveTo>
                  <a:pt x="6207" y="122"/>
                </a:moveTo>
                <a:cubicBezTo>
                  <a:pt x="6169" y="123"/>
                  <a:pt x="6167" y="133"/>
                  <a:pt x="6193" y="168"/>
                </a:cubicBezTo>
                <a:cubicBezTo>
                  <a:pt x="6233" y="225"/>
                  <a:pt x="6252" y="225"/>
                  <a:pt x="6252" y="168"/>
                </a:cubicBezTo>
                <a:cubicBezTo>
                  <a:pt x="6252" y="143"/>
                  <a:pt x="6233" y="122"/>
                  <a:pt x="6207" y="122"/>
                </a:cubicBezTo>
                <a:close/>
                <a:moveTo>
                  <a:pt x="15286" y="1253"/>
                </a:moveTo>
                <a:cubicBezTo>
                  <a:pt x="15266" y="1211"/>
                  <a:pt x="15261" y="1222"/>
                  <a:pt x="15261" y="1307"/>
                </a:cubicBezTo>
                <a:cubicBezTo>
                  <a:pt x="15261" y="1392"/>
                  <a:pt x="15266" y="1403"/>
                  <a:pt x="15286" y="1360"/>
                </a:cubicBezTo>
                <a:cubicBezTo>
                  <a:pt x="15305" y="1318"/>
                  <a:pt x="15305" y="1296"/>
                  <a:pt x="15286" y="1253"/>
                </a:cubicBezTo>
                <a:close/>
                <a:moveTo>
                  <a:pt x="6305" y="1628"/>
                </a:moveTo>
                <a:cubicBezTo>
                  <a:pt x="6268" y="1628"/>
                  <a:pt x="6257" y="1644"/>
                  <a:pt x="6259" y="1712"/>
                </a:cubicBezTo>
                <a:cubicBezTo>
                  <a:pt x="6262" y="1791"/>
                  <a:pt x="6276" y="1803"/>
                  <a:pt x="6382" y="1803"/>
                </a:cubicBezTo>
                <a:cubicBezTo>
                  <a:pt x="6449" y="1803"/>
                  <a:pt x="6505" y="1783"/>
                  <a:pt x="6505" y="1758"/>
                </a:cubicBezTo>
                <a:cubicBezTo>
                  <a:pt x="6505" y="1733"/>
                  <a:pt x="6476" y="1712"/>
                  <a:pt x="6442" y="1712"/>
                </a:cubicBezTo>
                <a:cubicBezTo>
                  <a:pt x="6408" y="1712"/>
                  <a:pt x="6375" y="1691"/>
                  <a:pt x="6368" y="1666"/>
                </a:cubicBezTo>
                <a:cubicBezTo>
                  <a:pt x="6361" y="1641"/>
                  <a:pt x="6332" y="1628"/>
                  <a:pt x="6305" y="1628"/>
                </a:cubicBezTo>
                <a:close/>
                <a:moveTo>
                  <a:pt x="14727" y="1628"/>
                </a:moveTo>
                <a:cubicBezTo>
                  <a:pt x="14665" y="1628"/>
                  <a:pt x="14611" y="1641"/>
                  <a:pt x="14611" y="1666"/>
                </a:cubicBezTo>
                <a:cubicBezTo>
                  <a:pt x="14611" y="1691"/>
                  <a:pt x="14671" y="1712"/>
                  <a:pt x="14741" y="1712"/>
                </a:cubicBezTo>
                <a:cubicBezTo>
                  <a:pt x="14820" y="1712"/>
                  <a:pt x="14862" y="1694"/>
                  <a:pt x="14854" y="1666"/>
                </a:cubicBezTo>
                <a:cubicBezTo>
                  <a:pt x="14847" y="1641"/>
                  <a:pt x="14790" y="1628"/>
                  <a:pt x="14727" y="1628"/>
                </a:cubicBezTo>
                <a:close/>
                <a:moveTo>
                  <a:pt x="1985" y="2415"/>
                </a:moveTo>
                <a:cubicBezTo>
                  <a:pt x="1985" y="2361"/>
                  <a:pt x="1979" y="2365"/>
                  <a:pt x="1950" y="2422"/>
                </a:cubicBezTo>
                <a:cubicBezTo>
                  <a:pt x="1931" y="2460"/>
                  <a:pt x="1908" y="2477"/>
                  <a:pt x="1901" y="2461"/>
                </a:cubicBezTo>
                <a:cubicBezTo>
                  <a:pt x="1893" y="2444"/>
                  <a:pt x="1887" y="2458"/>
                  <a:pt x="1887" y="2499"/>
                </a:cubicBezTo>
                <a:cubicBezTo>
                  <a:pt x="1887" y="2561"/>
                  <a:pt x="1896" y="2569"/>
                  <a:pt x="1936" y="2529"/>
                </a:cubicBezTo>
                <a:cubicBezTo>
                  <a:pt x="1963" y="2503"/>
                  <a:pt x="1985" y="2450"/>
                  <a:pt x="1985" y="2415"/>
                </a:cubicBezTo>
                <a:close/>
                <a:moveTo>
                  <a:pt x="1226" y="3905"/>
                </a:moveTo>
                <a:cubicBezTo>
                  <a:pt x="1219" y="3920"/>
                  <a:pt x="1220" y="3957"/>
                  <a:pt x="1229" y="3989"/>
                </a:cubicBezTo>
                <a:cubicBezTo>
                  <a:pt x="1243" y="4035"/>
                  <a:pt x="1247" y="4035"/>
                  <a:pt x="1254" y="3989"/>
                </a:cubicBezTo>
                <a:cubicBezTo>
                  <a:pt x="1264" y="3923"/>
                  <a:pt x="1245" y="3864"/>
                  <a:pt x="1226" y="3905"/>
                </a:cubicBezTo>
                <a:close/>
                <a:moveTo>
                  <a:pt x="934" y="4501"/>
                </a:moveTo>
                <a:cubicBezTo>
                  <a:pt x="916" y="4516"/>
                  <a:pt x="893" y="4532"/>
                  <a:pt x="885" y="4532"/>
                </a:cubicBezTo>
                <a:cubicBezTo>
                  <a:pt x="873" y="4532"/>
                  <a:pt x="870" y="4883"/>
                  <a:pt x="881" y="4921"/>
                </a:cubicBezTo>
                <a:cubicBezTo>
                  <a:pt x="883" y="4925"/>
                  <a:pt x="901" y="4919"/>
                  <a:pt x="924" y="4906"/>
                </a:cubicBezTo>
                <a:cubicBezTo>
                  <a:pt x="958" y="4887"/>
                  <a:pt x="966" y="4843"/>
                  <a:pt x="966" y="4677"/>
                </a:cubicBezTo>
                <a:cubicBezTo>
                  <a:pt x="966" y="4509"/>
                  <a:pt x="961" y="4478"/>
                  <a:pt x="934" y="4501"/>
                </a:cubicBezTo>
                <a:close/>
                <a:moveTo>
                  <a:pt x="21550" y="8169"/>
                </a:moveTo>
                <a:cubicBezTo>
                  <a:pt x="21538" y="8169"/>
                  <a:pt x="21529" y="8253"/>
                  <a:pt x="21529" y="8360"/>
                </a:cubicBezTo>
                <a:cubicBezTo>
                  <a:pt x="21529" y="8467"/>
                  <a:pt x="21521" y="8576"/>
                  <a:pt x="21508" y="8605"/>
                </a:cubicBezTo>
                <a:cubicBezTo>
                  <a:pt x="21494" y="8635"/>
                  <a:pt x="21491" y="8693"/>
                  <a:pt x="21501" y="8742"/>
                </a:cubicBezTo>
                <a:cubicBezTo>
                  <a:pt x="21510" y="8788"/>
                  <a:pt x="21514" y="8842"/>
                  <a:pt x="21511" y="8864"/>
                </a:cubicBezTo>
                <a:cubicBezTo>
                  <a:pt x="21509" y="8887"/>
                  <a:pt x="21517" y="8928"/>
                  <a:pt x="21532" y="8948"/>
                </a:cubicBezTo>
                <a:cubicBezTo>
                  <a:pt x="21547" y="8969"/>
                  <a:pt x="21564" y="8986"/>
                  <a:pt x="21567" y="8987"/>
                </a:cubicBezTo>
                <a:cubicBezTo>
                  <a:pt x="21570" y="8987"/>
                  <a:pt x="21571" y="8799"/>
                  <a:pt x="21571" y="8574"/>
                </a:cubicBezTo>
                <a:cubicBezTo>
                  <a:pt x="21571" y="8332"/>
                  <a:pt x="21562" y="8169"/>
                  <a:pt x="21550" y="8169"/>
                </a:cubicBezTo>
                <a:close/>
                <a:moveTo>
                  <a:pt x="17" y="10515"/>
                </a:moveTo>
                <a:cubicBezTo>
                  <a:pt x="-4" y="10532"/>
                  <a:pt x="-5" y="10561"/>
                  <a:pt x="13" y="10645"/>
                </a:cubicBezTo>
                <a:cubicBezTo>
                  <a:pt x="31" y="10726"/>
                  <a:pt x="40" y="10737"/>
                  <a:pt x="52" y="10691"/>
                </a:cubicBezTo>
                <a:cubicBezTo>
                  <a:pt x="74" y="10606"/>
                  <a:pt x="50" y="10487"/>
                  <a:pt x="17" y="10515"/>
                </a:cubicBezTo>
                <a:close/>
                <a:moveTo>
                  <a:pt x="20" y="10882"/>
                </a:moveTo>
                <a:cubicBezTo>
                  <a:pt x="14" y="10846"/>
                  <a:pt x="7" y="10859"/>
                  <a:pt x="6" y="10912"/>
                </a:cubicBezTo>
                <a:cubicBezTo>
                  <a:pt x="5" y="10960"/>
                  <a:pt x="10" y="10989"/>
                  <a:pt x="17" y="10973"/>
                </a:cubicBezTo>
                <a:cubicBezTo>
                  <a:pt x="24" y="10958"/>
                  <a:pt x="26" y="10915"/>
                  <a:pt x="20" y="10882"/>
                </a:cubicBezTo>
                <a:close/>
                <a:moveTo>
                  <a:pt x="21486" y="11959"/>
                </a:moveTo>
                <a:lnTo>
                  <a:pt x="21486" y="12066"/>
                </a:lnTo>
                <a:cubicBezTo>
                  <a:pt x="21486" y="12143"/>
                  <a:pt x="21498" y="12170"/>
                  <a:pt x="21522" y="12150"/>
                </a:cubicBezTo>
                <a:cubicBezTo>
                  <a:pt x="21540" y="12135"/>
                  <a:pt x="21557" y="12149"/>
                  <a:pt x="21564" y="12189"/>
                </a:cubicBezTo>
                <a:cubicBezTo>
                  <a:pt x="21571" y="12227"/>
                  <a:pt x="21582" y="12249"/>
                  <a:pt x="21588" y="12234"/>
                </a:cubicBezTo>
                <a:cubicBezTo>
                  <a:pt x="21595" y="12220"/>
                  <a:pt x="21574" y="12149"/>
                  <a:pt x="21543" y="12082"/>
                </a:cubicBezTo>
                <a:lnTo>
                  <a:pt x="21486" y="11959"/>
                </a:lnTo>
                <a:close/>
                <a:moveTo>
                  <a:pt x="1050" y="16002"/>
                </a:moveTo>
                <a:cubicBezTo>
                  <a:pt x="1039" y="15986"/>
                  <a:pt x="1029" y="15998"/>
                  <a:pt x="1029" y="16025"/>
                </a:cubicBezTo>
                <a:cubicBezTo>
                  <a:pt x="1029" y="16051"/>
                  <a:pt x="1039" y="16071"/>
                  <a:pt x="1050" y="16071"/>
                </a:cubicBezTo>
                <a:cubicBezTo>
                  <a:pt x="1062" y="16070"/>
                  <a:pt x="1071" y="16059"/>
                  <a:pt x="1071" y="16048"/>
                </a:cubicBezTo>
                <a:cubicBezTo>
                  <a:pt x="1071" y="16037"/>
                  <a:pt x="1062" y="16017"/>
                  <a:pt x="1050" y="16002"/>
                </a:cubicBezTo>
                <a:close/>
                <a:moveTo>
                  <a:pt x="1250" y="16781"/>
                </a:moveTo>
                <a:cubicBezTo>
                  <a:pt x="1234" y="16767"/>
                  <a:pt x="1215" y="16773"/>
                  <a:pt x="1208" y="16796"/>
                </a:cubicBezTo>
                <a:cubicBezTo>
                  <a:pt x="1201" y="16820"/>
                  <a:pt x="1213" y="16842"/>
                  <a:pt x="1236" y="16842"/>
                </a:cubicBezTo>
                <a:cubicBezTo>
                  <a:pt x="1287" y="16842"/>
                  <a:pt x="1294" y="16817"/>
                  <a:pt x="1250" y="16781"/>
                </a:cubicBezTo>
                <a:close/>
                <a:moveTo>
                  <a:pt x="6284" y="18608"/>
                </a:moveTo>
                <a:cubicBezTo>
                  <a:pt x="6270" y="18560"/>
                  <a:pt x="6235" y="18599"/>
                  <a:pt x="6235" y="18661"/>
                </a:cubicBezTo>
                <a:cubicBezTo>
                  <a:pt x="6235" y="18684"/>
                  <a:pt x="6246" y="18691"/>
                  <a:pt x="6263" y="18676"/>
                </a:cubicBezTo>
                <a:cubicBezTo>
                  <a:pt x="6280" y="18662"/>
                  <a:pt x="6290" y="18630"/>
                  <a:pt x="6284" y="18608"/>
                </a:cubicBezTo>
                <a:close/>
                <a:moveTo>
                  <a:pt x="2396" y="18783"/>
                </a:moveTo>
                <a:cubicBezTo>
                  <a:pt x="2354" y="18766"/>
                  <a:pt x="2349" y="18779"/>
                  <a:pt x="2368" y="18829"/>
                </a:cubicBezTo>
                <a:cubicBezTo>
                  <a:pt x="2395" y="18901"/>
                  <a:pt x="2422" y="18902"/>
                  <a:pt x="2439" y="18844"/>
                </a:cubicBezTo>
                <a:cubicBezTo>
                  <a:pt x="2445" y="18822"/>
                  <a:pt x="2425" y="18795"/>
                  <a:pt x="2396" y="18783"/>
                </a:cubicBezTo>
                <a:close/>
                <a:moveTo>
                  <a:pt x="15293" y="18799"/>
                </a:moveTo>
                <a:cubicBezTo>
                  <a:pt x="15275" y="18799"/>
                  <a:pt x="15261" y="18819"/>
                  <a:pt x="15261" y="18844"/>
                </a:cubicBezTo>
                <a:cubicBezTo>
                  <a:pt x="15261" y="18869"/>
                  <a:pt x="15268" y="18890"/>
                  <a:pt x="15279" y="18890"/>
                </a:cubicBezTo>
                <a:cubicBezTo>
                  <a:pt x="15290" y="18890"/>
                  <a:pt x="15307" y="18869"/>
                  <a:pt x="15314" y="18844"/>
                </a:cubicBezTo>
                <a:cubicBezTo>
                  <a:pt x="15321" y="18819"/>
                  <a:pt x="15311" y="18799"/>
                  <a:pt x="15293" y="18799"/>
                </a:cubicBezTo>
                <a:close/>
                <a:moveTo>
                  <a:pt x="6474" y="18890"/>
                </a:moveTo>
                <a:cubicBezTo>
                  <a:pt x="6443" y="18890"/>
                  <a:pt x="6424" y="18910"/>
                  <a:pt x="6432" y="18936"/>
                </a:cubicBezTo>
                <a:cubicBezTo>
                  <a:pt x="6439" y="18961"/>
                  <a:pt x="6462" y="18982"/>
                  <a:pt x="6484" y="18982"/>
                </a:cubicBezTo>
                <a:cubicBezTo>
                  <a:pt x="6507" y="18982"/>
                  <a:pt x="6527" y="18961"/>
                  <a:pt x="6527" y="18936"/>
                </a:cubicBezTo>
                <a:cubicBezTo>
                  <a:pt x="6527" y="18911"/>
                  <a:pt x="6503" y="18890"/>
                  <a:pt x="6474" y="18890"/>
                </a:cubicBezTo>
                <a:close/>
                <a:moveTo>
                  <a:pt x="17613" y="19204"/>
                </a:moveTo>
                <a:cubicBezTo>
                  <a:pt x="17595" y="19204"/>
                  <a:pt x="17581" y="19224"/>
                  <a:pt x="17581" y="19249"/>
                </a:cubicBezTo>
                <a:cubicBezTo>
                  <a:pt x="17581" y="19274"/>
                  <a:pt x="17588" y="19295"/>
                  <a:pt x="17599" y="19295"/>
                </a:cubicBezTo>
                <a:cubicBezTo>
                  <a:pt x="17610" y="19295"/>
                  <a:pt x="17627" y="19274"/>
                  <a:pt x="17634" y="19249"/>
                </a:cubicBezTo>
                <a:cubicBezTo>
                  <a:pt x="17641" y="19224"/>
                  <a:pt x="17631" y="19204"/>
                  <a:pt x="17613" y="19204"/>
                </a:cubicBezTo>
                <a:close/>
                <a:moveTo>
                  <a:pt x="5229" y="19685"/>
                </a:moveTo>
                <a:cubicBezTo>
                  <a:pt x="5218" y="19670"/>
                  <a:pt x="5208" y="19674"/>
                  <a:pt x="5208" y="19700"/>
                </a:cubicBezTo>
                <a:cubicBezTo>
                  <a:pt x="5208" y="19727"/>
                  <a:pt x="5218" y="19754"/>
                  <a:pt x="5229" y="19754"/>
                </a:cubicBezTo>
                <a:cubicBezTo>
                  <a:pt x="5241" y="19754"/>
                  <a:pt x="5251" y="19742"/>
                  <a:pt x="5251" y="19731"/>
                </a:cubicBezTo>
                <a:cubicBezTo>
                  <a:pt x="5251" y="19720"/>
                  <a:pt x="5241" y="19700"/>
                  <a:pt x="5229" y="19685"/>
                </a:cubicBezTo>
                <a:close/>
                <a:moveTo>
                  <a:pt x="6818" y="19975"/>
                </a:moveTo>
                <a:cubicBezTo>
                  <a:pt x="6795" y="19975"/>
                  <a:pt x="6777" y="19993"/>
                  <a:pt x="6783" y="20014"/>
                </a:cubicBezTo>
                <a:cubicBezTo>
                  <a:pt x="6789" y="20034"/>
                  <a:pt x="6811" y="20052"/>
                  <a:pt x="6829" y="20052"/>
                </a:cubicBezTo>
                <a:cubicBezTo>
                  <a:pt x="6847" y="20052"/>
                  <a:pt x="6860" y="20034"/>
                  <a:pt x="6860" y="20014"/>
                </a:cubicBezTo>
                <a:cubicBezTo>
                  <a:pt x="6860" y="19993"/>
                  <a:pt x="6842" y="19975"/>
                  <a:pt x="6818" y="19975"/>
                </a:cubicBezTo>
                <a:close/>
                <a:moveTo>
                  <a:pt x="3641" y="20342"/>
                </a:moveTo>
                <a:cubicBezTo>
                  <a:pt x="3629" y="20342"/>
                  <a:pt x="3623" y="20363"/>
                  <a:pt x="3630" y="20388"/>
                </a:cubicBezTo>
                <a:cubicBezTo>
                  <a:pt x="3637" y="20413"/>
                  <a:pt x="3650" y="20434"/>
                  <a:pt x="3655" y="20434"/>
                </a:cubicBezTo>
                <a:cubicBezTo>
                  <a:pt x="3660" y="20434"/>
                  <a:pt x="3662" y="20413"/>
                  <a:pt x="3662" y="20388"/>
                </a:cubicBezTo>
                <a:cubicBezTo>
                  <a:pt x="3662" y="20363"/>
                  <a:pt x="3653" y="20342"/>
                  <a:pt x="3641" y="20342"/>
                </a:cubicBezTo>
                <a:close/>
                <a:moveTo>
                  <a:pt x="4934" y="20526"/>
                </a:moveTo>
                <a:cubicBezTo>
                  <a:pt x="4911" y="20526"/>
                  <a:pt x="4899" y="20546"/>
                  <a:pt x="4906" y="20571"/>
                </a:cubicBezTo>
                <a:cubicBezTo>
                  <a:pt x="4913" y="20596"/>
                  <a:pt x="4939" y="20617"/>
                  <a:pt x="4962" y="20617"/>
                </a:cubicBezTo>
                <a:cubicBezTo>
                  <a:pt x="4985" y="20617"/>
                  <a:pt x="4998" y="20596"/>
                  <a:pt x="4990" y="20571"/>
                </a:cubicBezTo>
                <a:cubicBezTo>
                  <a:pt x="4983" y="20546"/>
                  <a:pt x="4957" y="20526"/>
                  <a:pt x="4934" y="20526"/>
                </a:cubicBezTo>
                <a:close/>
                <a:moveTo>
                  <a:pt x="14970" y="20908"/>
                </a:moveTo>
                <a:cubicBezTo>
                  <a:pt x="14958" y="20892"/>
                  <a:pt x="14949" y="20904"/>
                  <a:pt x="14949" y="20931"/>
                </a:cubicBezTo>
                <a:cubicBezTo>
                  <a:pt x="14949" y="20957"/>
                  <a:pt x="14958" y="20976"/>
                  <a:pt x="14970" y="20976"/>
                </a:cubicBezTo>
                <a:cubicBezTo>
                  <a:pt x="14981" y="20976"/>
                  <a:pt x="14987" y="20965"/>
                  <a:pt x="14987" y="20954"/>
                </a:cubicBezTo>
                <a:cubicBezTo>
                  <a:pt x="14987" y="20943"/>
                  <a:pt x="14981" y="20923"/>
                  <a:pt x="14970" y="20908"/>
                </a:cubicBezTo>
                <a:close/>
                <a:moveTo>
                  <a:pt x="16348" y="21435"/>
                </a:moveTo>
                <a:cubicBezTo>
                  <a:pt x="16294" y="21435"/>
                  <a:pt x="16263" y="21451"/>
                  <a:pt x="16263" y="21488"/>
                </a:cubicBezTo>
                <a:cubicBezTo>
                  <a:pt x="16263" y="21529"/>
                  <a:pt x="16289" y="21539"/>
                  <a:pt x="16348" y="21527"/>
                </a:cubicBezTo>
                <a:cubicBezTo>
                  <a:pt x="16393" y="21517"/>
                  <a:pt x="16432" y="21496"/>
                  <a:pt x="16432" y="21473"/>
                </a:cubicBezTo>
                <a:cubicBezTo>
                  <a:pt x="16432" y="21451"/>
                  <a:pt x="16393" y="21435"/>
                  <a:pt x="16348" y="2143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46" name="RPI_red_head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17300" y="77707"/>
            <a:ext cx="1498600" cy="283729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>
            <a:spLocks noGrp="1"/>
          </p:cNvSpPr>
          <p:nvPr>
            <p:ph type="pic" sz="half" idx="13"/>
          </p:nvPr>
        </p:nvSpPr>
        <p:spPr>
          <a:xfrm>
            <a:off x="469900" y="457200"/>
            <a:ext cx="5842000" cy="8064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pic" sz="half" idx="14"/>
          </p:nvPr>
        </p:nvSpPr>
        <p:spPr>
          <a:xfrm>
            <a:off x="6654800" y="508000"/>
            <a:ext cx="5829300" cy="8013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 flipH="1">
            <a:off x="44449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 flipH="1">
            <a:off x="8547098" y="1777968"/>
            <a:ext cx="1" cy="5067381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59" name="RDA_Logotype_RGB.jpg"/>
          <p:cNvPicPr>
            <a:picLocks noChangeAspect="1"/>
          </p:cNvPicPr>
          <p:nvPr/>
        </p:nvPicPr>
        <p:blipFill>
          <a:blip r:embed="rId2">
            <a:extLst/>
          </a:blip>
          <a:srcRect l="6020" t="12142" r="6054" b="26035"/>
          <a:stretch>
            <a:fillRect/>
          </a:stretch>
        </p:blipFill>
        <p:spPr>
          <a:xfrm>
            <a:off x="10132774" y="8642350"/>
            <a:ext cx="2437619" cy="1120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70" extrusionOk="0">
                <a:moveTo>
                  <a:pt x="4214" y="0"/>
                </a:moveTo>
                <a:cubicBezTo>
                  <a:pt x="4209" y="144"/>
                  <a:pt x="4187" y="209"/>
                  <a:pt x="4150" y="99"/>
                </a:cubicBezTo>
                <a:cubicBezTo>
                  <a:pt x="4135" y="53"/>
                  <a:pt x="4122" y="42"/>
                  <a:pt x="4122" y="69"/>
                </a:cubicBezTo>
                <a:cubicBezTo>
                  <a:pt x="4122" y="151"/>
                  <a:pt x="4020" y="270"/>
                  <a:pt x="3992" y="222"/>
                </a:cubicBezTo>
                <a:cubicBezTo>
                  <a:pt x="3979" y="198"/>
                  <a:pt x="3934" y="163"/>
                  <a:pt x="3894" y="145"/>
                </a:cubicBezTo>
                <a:cubicBezTo>
                  <a:pt x="3825" y="115"/>
                  <a:pt x="3823" y="118"/>
                  <a:pt x="3862" y="183"/>
                </a:cubicBezTo>
                <a:cubicBezTo>
                  <a:pt x="3895" y="238"/>
                  <a:pt x="3896" y="269"/>
                  <a:pt x="3876" y="313"/>
                </a:cubicBezTo>
                <a:cubicBezTo>
                  <a:pt x="3857" y="355"/>
                  <a:pt x="3827" y="359"/>
                  <a:pt x="3753" y="329"/>
                </a:cubicBezTo>
                <a:cubicBezTo>
                  <a:pt x="3670" y="294"/>
                  <a:pt x="3653" y="266"/>
                  <a:pt x="3658" y="191"/>
                </a:cubicBezTo>
                <a:cubicBezTo>
                  <a:pt x="3664" y="106"/>
                  <a:pt x="3662" y="107"/>
                  <a:pt x="3641" y="183"/>
                </a:cubicBezTo>
                <a:cubicBezTo>
                  <a:pt x="3624" y="244"/>
                  <a:pt x="3626" y="280"/>
                  <a:pt x="3644" y="329"/>
                </a:cubicBezTo>
                <a:cubicBezTo>
                  <a:pt x="3664" y="382"/>
                  <a:pt x="3660" y="403"/>
                  <a:pt x="3620" y="436"/>
                </a:cubicBezTo>
                <a:cubicBezTo>
                  <a:pt x="3592" y="458"/>
                  <a:pt x="3561" y="470"/>
                  <a:pt x="3553" y="459"/>
                </a:cubicBezTo>
                <a:cubicBezTo>
                  <a:pt x="3544" y="447"/>
                  <a:pt x="3539" y="468"/>
                  <a:pt x="3539" y="504"/>
                </a:cubicBezTo>
                <a:cubicBezTo>
                  <a:pt x="3539" y="541"/>
                  <a:pt x="3552" y="581"/>
                  <a:pt x="3570" y="596"/>
                </a:cubicBezTo>
                <a:cubicBezTo>
                  <a:pt x="3599" y="620"/>
                  <a:pt x="3602" y="639"/>
                  <a:pt x="3577" y="703"/>
                </a:cubicBezTo>
                <a:cubicBezTo>
                  <a:pt x="3562" y="744"/>
                  <a:pt x="3552" y="787"/>
                  <a:pt x="3556" y="802"/>
                </a:cubicBezTo>
                <a:cubicBezTo>
                  <a:pt x="3561" y="817"/>
                  <a:pt x="3532" y="846"/>
                  <a:pt x="3493" y="871"/>
                </a:cubicBezTo>
                <a:cubicBezTo>
                  <a:pt x="3454" y="896"/>
                  <a:pt x="3412" y="936"/>
                  <a:pt x="3398" y="955"/>
                </a:cubicBezTo>
                <a:cubicBezTo>
                  <a:pt x="3385" y="974"/>
                  <a:pt x="3367" y="965"/>
                  <a:pt x="3359" y="940"/>
                </a:cubicBezTo>
                <a:cubicBezTo>
                  <a:pt x="3352" y="915"/>
                  <a:pt x="3308" y="894"/>
                  <a:pt x="3261" y="894"/>
                </a:cubicBezTo>
                <a:cubicBezTo>
                  <a:pt x="3192" y="894"/>
                  <a:pt x="3182" y="906"/>
                  <a:pt x="3201" y="955"/>
                </a:cubicBezTo>
                <a:cubicBezTo>
                  <a:pt x="3254" y="1094"/>
                  <a:pt x="3146" y="1123"/>
                  <a:pt x="3089" y="986"/>
                </a:cubicBezTo>
                <a:cubicBezTo>
                  <a:pt x="3052" y="897"/>
                  <a:pt x="2973" y="861"/>
                  <a:pt x="2973" y="932"/>
                </a:cubicBezTo>
                <a:cubicBezTo>
                  <a:pt x="2973" y="952"/>
                  <a:pt x="2987" y="992"/>
                  <a:pt x="3001" y="1024"/>
                </a:cubicBezTo>
                <a:cubicBezTo>
                  <a:pt x="3022" y="1070"/>
                  <a:pt x="3018" y="1097"/>
                  <a:pt x="2987" y="1146"/>
                </a:cubicBezTo>
                <a:cubicBezTo>
                  <a:pt x="2950" y="1206"/>
                  <a:pt x="2951" y="1208"/>
                  <a:pt x="2990" y="1253"/>
                </a:cubicBezTo>
                <a:cubicBezTo>
                  <a:pt x="3050" y="1322"/>
                  <a:pt x="3035" y="1477"/>
                  <a:pt x="2962" y="1567"/>
                </a:cubicBezTo>
                <a:cubicBezTo>
                  <a:pt x="2928" y="1609"/>
                  <a:pt x="2891" y="1677"/>
                  <a:pt x="2878" y="1712"/>
                </a:cubicBezTo>
                <a:cubicBezTo>
                  <a:pt x="2854" y="1777"/>
                  <a:pt x="2795" y="1742"/>
                  <a:pt x="2815" y="1674"/>
                </a:cubicBezTo>
                <a:cubicBezTo>
                  <a:pt x="2821" y="1653"/>
                  <a:pt x="2811" y="1619"/>
                  <a:pt x="2794" y="1605"/>
                </a:cubicBezTo>
                <a:cubicBezTo>
                  <a:pt x="2757" y="1574"/>
                  <a:pt x="2670" y="1638"/>
                  <a:pt x="2649" y="1712"/>
                </a:cubicBezTo>
                <a:cubicBezTo>
                  <a:pt x="2639" y="1747"/>
                  <a:pt x="2621" y="1743"/>
                  <a:pt x="2593" y="1689"/>
                </a:cubicBezTo>
                <a:cubicBezTo>
                  <a:pt x="2557" y="1617"/>
                  <a:pt x="2555" y="1620"/>
                  <a:pt x="2555" y="1689"/>
                </a:cubicBezTo>
                <a:cubicBezTo>
                  <a:pt x="2555" y="1730"/>
                  <a:pt x="2567" y="1756"/>
                  <a:pt x="2579" y="1750"/>
                </a:cubicBezTo>
                <a:cubicBezTo>
                  <a:pt x="2592" y="1744"/>
                  <a:pt x="2608" y="1785"/>
                  <a:pt x="2618" y="1842"/>
                </a:cubicBezTo>
                <a:cubicBezTo>
                  <a:pt x="2633" y="1929"/>
                  <a:pt x="2630" y="1951"/>
                  <a:pt x="2586" y="1987"/>
                </a:cubicBezTo>
                <a:cubicBezTo>
                  <a:pt x="2550" y="2016"/>
                  <a:pt x="2533" y="2063"/>
                  <a:pt x="2533" y="2140"/>
                </a:cubicBezTo>
                <a:cubicBezTo>
                  <a:pt x="2533" y="2260"/>
                  <a:pt x="2422" y="2477"/>
                  <a:pt x="2400" y="2399"/>
                </a:cubicBezTo>
                <a:cubicBezTo>
                  <a:pt x="2393" y="2376"/>
                  <a:pt x="2371" y="2353"/>
                  <a:pt x="2351" y="2354"/>
                </a:cubicBezTo>
                <a:cubicBezTo>
                  <a:pt x="2331" y="2354"/>
                  <a:pt x="2295" y="2348"/>
                  <a:pt x="2273" y="2338"/>
                </a:cubicBezTo>
                <a:cubicBezTo>
                  <a:pt x="2251" y="2328"/>
                  <a:pt x="2218" y="2360"/>
                  <a:pt x="2196" y="2407"/>
                </a:cubicBezTo>
                <a:cubicBezTo>
                  <a:pt x="2166" y="2472"/>
                  <a:pt x="2150" y="2482"/>
                  <a:pt x="2129" y="2445"/>
                </a:cubicBezTo>
                <a:cubicBezTo>
                  <a:pt x="2109" y="2408"/>
                  <a:pt x="2096" y="2409"/>
                  <a:pt x="2087" y="2461"/>
                </a:cubicBezTo>
                <a:cubicBezTo>
                  <a:pt x="2078" y="2511"/>
                  <a:pt x="2090" y="2529"/>
                  <a:pt x="2126" y="2529"/>
                </a:cubicBezTo>
                <a:cubicBezTo>
                  <a:pt x="2184" y="2529"/>
                  <a:pt x="2235" y="2642"/>
                  <a:pt x="2200" y="2690"/>
                </a:cubicBezTo>
                <a:cubicBezTo>
                  <a:pt x="2187" y="2707"/>
                  <a:pt x="2153" y="2713"/>
                  <a:pt x="2126" y="2698"/>
                </a:cubicBezTo>
                <a:cubicBezTo>
                  <a:pt x="2088" y="2677"/>
                  <a:pt x="2069" y="2695"/>
                  <a:pt x="2052" y="2766"/>
                </a:cubicBezTo>
                <a:cubicBezTo>
                  <a:pt x="2039" y="2818"/>
                  <a:pt x="2035" y="2888"/>
                  <a:pt x="2041" y="2927"/>
                </a:cubicBezTo>
                <a:cubicBezTo>
                  <a:pt x="2061" y="3041"/>
                  <a:pt x="2014" y="3130"/>
                  <a:pt x="1964" y="3072"/>
                </a:cubicBezTo>
                <a:cubicBezTo>
                  <a:pt x="1933" y="3036"/>
                  <a:pt x="1930" y="3009"/>
                  <a:pt x="1946" y="2973"/>
                </a:cubicBezTo>
                <a:cubicBezTo>
                  <a:pt x="1976" y="2909"/>
                  <a:pt x="1979" y="2742"/>
                  <a:pt x="1950" y="2782"/>
                </a:cubicBezTo>
                <a:cubicBezTo>
                  <a:pt x="1938" y="2798"/>
                  <a:pt x="1914" y="2789"/>
                  <a:pt x="1897" y="2759"/>
                </a:cubicBezTo>
                <a:cubicBezTo>
                  <a:pt x="1880" y="2728"/>
                  <a:pt x="1866" y="2717"/>
                  <a:pt x="1866" y="2736"/>
                </a:cubicBezTo>
                <a:cubicBezTo>
                  <a:pt x="1866" y="2755"/>
                  <a:pt x="1881" y="2795"/>
                  <a:pt x="1901" y="2827"/>
                </a:cubicBezTo>
                <a:cubicBezTo>
                  <a:pt x="1935" y="2882"/>
                  <a:pt x="1935" y="2893"/>
                  <a:pt x="1890" y="2996"/>
                </a:cubicBezTo>
                <a:cubicBezTo>
                  <a:pt x="1864" y="3056"/>
                  <a:pt x="1848" y="3118"/>
                  <a:pt x="1855" y="3133"/>
                </a:cubicBezTo>
                <a:cubicBezTo>
                  <a:pt x="1862" y="3148"/>
                  <a:pt x="1858" y="3202"/>
                  <a:pt x="1844" y="3255"/>
                </a:cubicBezTo>
                <a:cubicBezTo>
                  <a:pt x="1812" y="3386"/>
                  <a:pt x="1750" y="3363"/>
                  <a:pt x="1750" y="3217"/>
                </a:cubicBezTo>
                <a:cubicBezTo>
                  <a:pt x="1749" y="3123"/>
                  <a:pt x="1740" y="3103"/>
                  <a:pt x="1690" y="3103"/>
                </a:cubicBezTo>
                <a:cubicBezTo>
                  <a:pt x="1653" y="3103"/>
                  <a:pt x="1619" y="3136"/>
                  <a:pt x="1605" y="3187"/>
                </a:cubicBezTo>
                <a:cubicBezTo>
                  <a:pt x="1587" y="3255"/>
                  <a:pt x="1592" y="3283"/>
                  <a:pt x="1630" y="3339"/>
                </a:cubicBezTo>
                <a:cubicBezTo>
                  <a:pt x="1683" y="3417"/>
                  <a:pt x="1689" y="3486"/>
                  <a:pt x="1651" y="3569"/>
                </a:cubicBezTo>
                <a:cubicBezTo>
                  <a:pt x="1637" y="3599"/>
                  <a:pt x="1627" y="3674"/>
                  <a:pt x="1627" y="3729"/>
                </a:cubicBezTo>
                <a:cubicBezTo>
                  <a:pt x="1626" y="3817"/>
                  <a:pt x="1614" y="3825"/>
                  <a:pt x="1549" y="3813"/>
                </a:cubicBezTo>
                <a:cubicBezTo>
                  <a:pt x="1478" y="3800"/>
                  <a:pt x="1398" y="3909"/>
                  <a:pt x="1426" y="3981"/>
                </a:cubicBezTo>
                <a:cubicBezTo>
                  <a:pt x="1432" y="3996"/>
                  <a:pt x="1411" y="4012"/>
                  <a:pt x="1381" y="4020"/>
                </a:cubicBezTo>
                <a:cubicBezTo>
                  <a:pt x="1344" y="4029"/>
                  <a:pt x="1328" y="4056"/>
                  <a:pt x="1335" y="4096"/>
                </a:cubicBezTo>
                <a:cubicBezTo>
                  <a:pt x="1348" y="4171"/>
                  <a:pt x="1308" y="4231"/>
                  <a:pt x="1289" y="4165"/>
                </a:cubicBezTo>
                <a:cubicBezTo>
                  <a:pt x="1280" y="4131"/>
                  <a:pt x="1267" y="4135"/>
                  <a:pt x="1247" y="4172"/>
                </a:cubicBezTo>
                <a:cubicBezTo>
                  <a:pt x="1213" y="4234"/>
                  <a:pt x="1209" y="4376"/>
                  <a:pt x="1240" y="4417"/>
                </a:cubicBezTo>
                <a:cubicBezTo>
                  <a:pt x="1254" y="4436"/>
                  <a:pt x="1251" y="4479"/>
                  <a:pt x="1236" y="4539"/>
                </a:cubicBezTo>
                <a:cubicBezTo>
                  <a:pt x="1219" y="4612"/>
                  <a:pt x="1208" y="4620"/>
                  <a:pt x="1184" y="4577"/>
                </a:cubicBezTo>
                <a:cubicBezTo>
                  <a:pt x="1161" y="4536"/>
                  <a:pt x="1147" y="4535"/>
                  <a:pt x="1124" y="4577"/>
                </a:cubicBezTo>
                <a:cubicBezTo>
                  <a:pt x="1091" y="4637"/>
                  <a:pt x="1041" y="4601"/>
                  <a:pt x="1061" y="4532"/>
                </a:cubicBezTo>
                <a:cubicBezTo>
                  <a:pt x="1067" y="4508"/>
                  <a:pt x="1064" y="4486"/>
                  <a:pt x="1050" y="4486"/>
                </a:cubicBezTo>
                <a:cubicBezTo>
                  <a:pt x="1033" y="4486"/>
                  <a:pt x="1029" y="4554"/>
                  <a:pt x="1040" y="4730"/>
                </a:cubicBezTo>
                <a:cubicBezTo>
                  <a:pt x="1051" y="4924"/>
                  <a:pt x="1046" y="5005"/>
                  <a:pt x="1018" y="5097"/>
                </a:cubicBezTo>
                <a:cubicBezTo>
                  <a:pt x="990" y="5191"/>
                  <a:pt x="976" y="5202"/>
                  <a:pt x="952" y="5158"/>
                </a:cubicBezTo>
                <a:cubicBezTo>
                  <a:pt x="935" y="5128"/>
                  <a:pt x="924" y="5128"/>
                  <a:pt x="927" y="5151"/>
                </a:cubicBezTo>
                <a:cubicBezTo>
                  <a:pt x="930" y="5173"/>
                  <a:pt x="919" y="5241"/>
                  <a:pt x="902" y="5303"/>
                </a:cubicBezTo>
                <a:cubicBezTo>
                  <a:pt x="886" y="5366"/>
                  <a:pt x="874" y="5495"/>
                  <a:pt x="874" y="5594"/>
                </a:cubicBezTo>
                <a:cubicBezTo>
                  <a:pt x="874" y="5747"/>
                  <a:pt x="861" y="5795"/>
                  <a:pt x="801" y="5884"/>
                </a:cubicBezTo>
                <a:cubicBezTo>
                  <a:pt x="754" y="5953"/>
                  <a:pt x="702" y="5983"/>
                  <a:pt x="642" y="5983"/>
                </a:cubicBezTo>
                <a:cubicBezTo>
                  <a:pt x="593" y="5983"/>
                  <a:pt x="549" y="6003"/>
                  <a:pt x="544" y="6022"/>
                </a:cubicBezTo>
                <a:cubicBezTo>
                  <a:pt x="539" y="6040"/>
                  <a:pt x="542" y="6167"/>
                  <a:pt x="551" y="6304"/>
                </a:cubicBezTo>
                <a:cubicBezTo>
                  <a:pt x="570" y="6605"/>
                  <a:pt x="543" y="6687"/>
                  <a:pt x="428" y="6694"/>
                </a:cubicBezTo>
                <a:cubicBezTo>
                  <a:pt x="197" y="6708"/>
                  <a:pt x="214" y="6688"/>
                  <a:pt x="217" y="6939"/>
                </a:cubicBezTo>
                <a:cubicBezTo>
                  <a:pt x="218" y="7076"/>
                  <a:pt x="232" y="7169"/>
                  <a:pt x="249" y="7183"/>
                </a:cubicBezTo>
                <a:cubicBezTo>
                  <a:pt x="264" y="7196"/>
                  <a:pt x="272" y="7253"/>
                  <a:pt x="266" y="7313"/>
                </a:cubicBezTo>
                <a:lnTo>
                  <a:pt x="256" y="7420"/>
                </a:lnTo>
                <a:lnTo>
                  <a:pt x="277" y="7313"/>
                </a:lnTo>
                <a:cubicBezTo>
                  <a:pt x="298" y="7206"/>
                  <a:pt x="340" y="7210"/>
                  <a:pt x="340" y="7321"/>
                </a:cubicBezTo>
                <a:cubicBezTo>
                  <a:pt x="340" y="7354"/>
                  <a:pt x="354" y="7398"/>
                  <a:pt x="372" y="7412"/>
                </a:cubicBezTo>
                <a:cubicBezTo>
                  <a:pt x="389" y="7427"/>
                  <a:pt x="403" y="7462"/>
                  <a:pt x="403" y="7489"/>
                </a:cubicBezTo>
                <a:cubicBezTo>
                  <a:pt x="403" y="7563"/>
                  <a:pt x="302" y="7763"/>
                  <a:pt x="280" y="7733"/>
                </a:cubicBezTo>
                <a:cubicBezTo>
                  <a:pt x="270" y="7719"/>
                  <a:pt x="252" y="7731"/>
                  <a:pt x="245" y="7756"/>
                </a:cubicBezTo>
                <a:cubicBezTo>
                  <a:pt x="238" y="7782"/>
                  <a:pt x="259" y="7829"/>
                  <a:pt x="291" y="7856"/>
                </a:cubicBezTo>
                <a:lnTo>
                  <a:pt x="351" y="7902"/>
                </a:lnTo>
                <a:lnTo>
                  <a:pt x="284" y="8024"/>
                </a:lnTo>
                <a:cubicBezTo>
                  <a:pt x="209" y="8161"/>
                  <a:pt x="198" y="8277"/>
                  <a:pt x="249" y="8398"/>
                </a:cubicBezTo>
                <a:cubicBezTo>
                  <a:pt x="279" y="8471"/>
                  <a:pt x="279" y="8486"/>
                  <a:pt x="238" y="8574"/>
                </a:cubicBezTo>
                <a:cubicBezTo>
                  <a:pt x="214" y="8627"/>
                  <a:pt x="199" y="8686"/>
                  <a:pt x="206" y="8712"/>
                </a:cubicBezTo>
                <a:cubicBezTo>
                  <a:pt x="214" y="8737"/>
                  <a:pt x="211" y="8799"/>
                  <a:pt x="203" y="8841"/>
                </a:cubicBezTo>
                <a:cubicBezTo>
                  <a:pt x="195" y="8884"/>
                  <a:pt x="189" y="9055"/>
                  <a:pt x="189" y="9224"/>
                </a:cubicBezTo>
                <a:cubicBezTo>
                  <a:pt x="189" y="9392"/>
                  <a:pt x="180" y="9540"/>
                  <a:pt x="171" y="9552"/>
                </a:cubicBezTo>
                <a:cubicBezTo>
                  <a:pt x="162" y="9564"/>
                  <a:pt x="151" y="9679"/>
                  <a:pt x="143" y="9804"/>
                </a:cubicBezTo>
                <a:cubicBezTo>
                  <a:pt x="135" y="9929"/>
                  <a:pt x="118" y="10042"/>
                  <a:pt x="108" y="10056"/>
                </a:cubicBezTo>
                <a:cubicBezTo>
                  <a:pt x="77" y="10099"/>
                  <a:pt x="86" y="10240"/>
                  <a:pt x="122" y="10270"/>
                </a:cubicBezTo>
                <a:cubicBezTo>
                  <a:pt x="150" y="10294"/>
                  <a:pt x="151" y="10313"/>
                  <a:pt x="129" y="10370"/>
                </a:cubicBezTo>
                <a:cubicBezTo>
                  <a:pt x="98" y="10451"/>
                  <a:pt x="99" y="10665"/>
                  <a:pt x="129" y="11226"/>
                </a:cubicBezTo>
                <a:cubicBezTo>
                  <a:pt x="141" y="11448"/>
                  <a:pt x="145" y="11649"/>
                  <a:pt x="140" y="11669"/>
                </a:cubicBezTo>
                <a:cubicBezTo>
                  <a:pt x="134" y="11689"/>
                  <a:pt x="152" y="11707"/>
                  <a:pt x="178" y="11715"/>
                </a:cubicBezTo>
                <a:cubicBezTo>
                  <a:pt x="222" y="11728"/>
                  <a:pt x="226" y="11750"/>
                  <a:pt x="221" y="11967"/>
                </a:cubicBezTo>
                <a:cubicBezTo>
                  <a:pt x="216" y="12131"/>
                  <a:pt x="224" y="12245"/>
                  <a:pt x="249" y="12326"/>
                </a:cubicBezTo>
                <a:cubicBezTo>
                  <a:pt x="283" y="12439"/>
                  <a:pt x="281" y="12439"/>
                  <a:pt x="238" y="12464"/>
                </a:cubicBezTo>
                <a:cubicBezTo>
                  <a:pt x="184" y="12494"/>
                  <a:pt x="187" y="12486"/>
                  <a:pt x="231" y="12708"/>
                </a:cubicBezTo>
                <a:cubicBezTo>
                  <a:pt x="251" y="12807"/>
                  <a:pt x="283" y="12895"/>
                  <a:pt x="305" y="12907"/>
                </a:cubicBezTo>
                <a:cubicBezTo>
                  <a:pt x="348" y="12931"/>
                  <a:pt x="348" y="13088"/>
                  <a:pt x="305" y="13098"/>
                </a:cubicBezTo>
                <a:cubicBezTo>
                  <a:pt x="291" y="13101"/>
                  <a:pt x="271" y="13115"/>
                  <a:pt x="263" y="13121"/>
                </a:cubicBezTo>
                <a:cubicBezTo>
                  <a:pt x="254" y="13127"/>
                  <a:pt x="240" y="13124"/>
                  <a:pt x="231" y="13121"/>
                </a:cubicBezTo>
                <a:cubicBezTo>
                  <a:pt x="222" y="13118"/>
                  <a:pt x="214" y="13262"/>
                  <a:pt x="214" y="13434"/>
                </a:cubicBezTo>
                <a:cubicBezTo>
                  <a:pt x="214" y="13738"/>
                  <a:pt x="218" y="13749"/>
                  <a:pt x="284" y="13839"/>
                </a:cubicBezTo>
                <a:cubicBezTo>
                  <a:pt x="345" y="13924"/>
                  <a:pt x="353" y="13924"/>
                  <a:pt x="396" y="13862"/>
                </a:cubicBezTo>
                <a:cubicBezTo>
                  <a:pt x="448" y="13788"/>
                  <a:pt x="494" y="13820"/>
                  <a:pt x="477" y="13916"/>
                </a:cubicBezTo>
                <a:cubicBezTo>
                  <a:pt x="471" y="13948"/>
                  <a:pt x="487" y="13979"/>
                  <a:pt x="509" y="13992"/>
                </a:cubicBezTo>
                <a:cubicBezTo>
                  <a:pt x="539" y="14009"/>
                  <a:pt x="547" y="14055"/>
                  <a:pt x="547" y="14175"/>
                </a:cubicBezTo>
                <a:cubicBezTo>
                  <a:pt x="547" y="14264"/>
                  <a:pt x="560" y="14350"/>
                  <a:pt x="572" y="14366"/>
                </a:cubicBezTo>
                <a:cubicBezTo>
                  <a:pt x="588" y="14388"/>
                  <a:pt x="588" y="14415"/>
                  <a:pt x="572" y="14450"/>
                </a:cubicBezTo>
                <a:cubicBezTo>
                  <a:pt x="533" y="14535"/>
                  <a:pt x="545" y="14698"/>
                  <a:pt x="593" y="14726"/>
                </a:cubicBezTo>
                <a:cubicBezTo>
                  <a:pt x="644" y="14754"/>
                  <a:pt x="635" y="14873"/>
                  <a:pt x="583" y="14863"/>
                </a:cubicBezTo>
                <a:cubicBezTo>
                  <a:pt x="555" y="14858"/>
                  <a:pt x="547" y="14894"/>
                  <a:pt x="547" y="15054"/>
                </a:cubicBezTo>
                <a:cubicBezTo>
                  <a:pt x="547" y="15168"/>
                  <a:pt x="557" y="15245"/>
                  <a:pt x="569" y="15230"/>
                </a:cubicBezTo>
                <a:cubicBezTo>
                  <a:pt x="579" y="15215"/>
                  <a:pt x="596" y="15242"/>
                  <a:pt x="607" y="15283"/>
                </a:cubicBezTo>
                <a:cubicBezTo>
                  <a:pt x="621" y="15338"/>
                  <a:pt x="639" y="15349"/>
                  <a:pt x="667" y="15322"/>
                </a:cubicBezTo>
                <a:cubicBezTo>
                  <a:pt x="689" y="15300"/>
                  <a:pt x="715" y="15278"/>
                  <a:pt x="727" y="15276"/>
                </a:cubicBezTo>
                <a:cubicBezTo>
                  <a:pt x="738" y="15273"/>
                  <a:pt x="768" y="15245"/>
                  <a:pt x="794" y="15215"/>
                </a:cubicBezTo>
                <a:cubicBezTo>
                  <a:pt x="834" y="15166"/>
                  <a:pt x="843" y="15179"/>
                  <a:pt x="885" y="15306"/>
                </a:cubicBezTo>
                <a:cubicBezTo>
                  <a:pt x="925" y="15428"/>
                  <a:pt x="928" y="15454"/>
                  <a:pt x="902" y="15497"/>
                </a:cubicBezTo>
                <a:cubicBezTo>
                  <a:pt x="881" y="15534"/>
                  <a:pt x="876" y="15620"/>
                  <a:pt x="881" y="15811"/>
                </a:cubicBezTo>
                <a:cubicBezTo>
                  <a:pt x="888" y="16031"/>
                  <a:pt x="892" y="16069"/>
                  <a:pt x="917" y="16025"/>
                </a:cubicBezTo>
                <a:cubicBezTo>
                  <a:pt x="933" y="15996"/>
                  <a:pt x="948" y="15988"/>
                  <a:pt x="948" y="16009"/>
                </a:cubicBezTo>
                <a:cubicBezTo>
                  <a:pt x="949" y="16031"/>
                  <a:pt x="959" y="15980"/>
                  <a:pt x="973" y="15895"/>
                </a:cubicBezTo>
                <a:cubicBezTo>
                  <a:pt x="992" y="15773"/>
                  <a:pt x="1012" y="15737"/>
                  <a:pt x="1061" y="15727"/>
                </a:cubicBezTo>
                <a:cubicBezTo>
                  <a:pt x="1137" y="15709"/>
                  <a:pt x="1186" y="15764"/>
                  <a:pt x="1187" y="15872"/>
                </a:cubicBezTo>
                <a:cubicBezTo>
                  <a:pt x="1189" y="15976"/>
                  <a:pt x="1217" y="16393"/>
                  <a:pt x="1229" y="16476"/>
                </a:cubicBezTo>
                <a:cubicBezTo>
                  <a:pt x="1237" y="16525"/>
                  <a:pt x="1247" y="16520"/>
                  <a:pt x="1272" y="16476"/>
                </a:cubicBezTo>
                <a:cubicBezTo>
                  <a:pt x="1315" y="16398"/>
                  <a:pt x="1360" y="16489"/>
                  <a:pt x="1352" y="16636"/>
                </a:cubicBezTo>
                <a:cubicBezTo>
                  <a:pt x="1348" y="16724"/>
                  <a:pt x="1358" y="16760"/>
                  <a:pt x="1398" y="16781"/>
                </a:cubicBezTo>
                <a:cubicBezTo>
                  <a:pt x="1426" y="16797"/>
                  <a:pt x="1455" y="16796"/>
                  <a:pt x="1461" y="16781"/>
                </a:cubicBezTo>
                <a:cubicBezTo>
                  <a:pt x="1468" y="16767"/>
                  <a:pt x="1490" y="16773"/>
                  <a:pt x="1511" y="16796"/>
                </a:cubicBezTo>
                <a:cubicBezTo>
                  <a:pt x="1541" y="16832"/>
                  <a:pt x="1549" y="16892"/>
                  <a:pt x="1546" y="17133"/>
                </a:cubicBezTo>
                <a:cubicBezTo>
                  <a:pt x="1542" y="17396"/>
                  <a:pt x="1546" y="17433"/>
                  <a:pt x="1584" y="17446"/>
                </a:cubicBezTo>
                <a:cubicBezTo>
                  <a:pt x="1608" y="17454"/>
                  <a:pt x="1622" y="17484"/>
                  <a:pt x="1620" y="17515"/>
                </a:cubicBezTo>
                <a:cubicBezTo>
                  <a:pt x="1617" y="17545"/>
                  <a:pt x="1631" y="17568"/>
                  <a:pt x="1648" y="17568"/>
                </a:cubicBezTo>
                <a:cubicBezTo>
                  <a:pt x="1667" y="17568"/>
                  <a:pt x="1675" y="17533"/>
                  <a:pt x="1672" y="17469"/>
                </a:cubicBezTo>
                <a:cubicBezTo>
                  <a:pt x="1670" y="17413"/>
                  <a:pt x="1675" y="17371"/>
                  <a:pt x="1686" y="17370"/>
                </a:cubicBezTo>
                <a:cubicBezTo>
                  <a:pt x="1698" y="17369"/>
                  <a:pt x="1721" y="17351"/>
                  <a:pt x="1736" y="17331"/>
                </a:cubicBezTo>
                <a:cubicBezTo>
                  <a:pt x="1773" y="17280"/>
                  <a:pt x="1803" y="17331"/>
                  <a:pt x="1788" y="17423"/>
                </a:cubicBezTo>
                <a:cubicBezTo>
                  <a:pt x="1779" y="17484"/>
                  <a:pt x="1784" y="17478"/>
                  <a:pt x="1809" y="17408"/>
                </a:cubicBezTo>
                <a:cubicBezTo>
                  <a:pt x="1838" y="17328"/>
                  <a:pt x="1876" y="17337"/>
                  <a:pt x="1876" y="17423"/>
                </a:cubicBezTo>
                <a:cubicBezTo>
                  <a:pt x="1876" y="17482"/>
                  <a:pt x="1970" y="17664"/>
                  <a:pt x="1996" y="17652"/>
                </a:cubicBezTo>
                <a:cubicBezTo>
                  <a:pt x="2013" y="17645"/>
                  <a:pt x="2021" y="17686"/>
                  <a:pt x="2017" y="17782"/>
                </a:cubicBezTo>
                <a:cubicBezTo>
                  <a:pt x="2013" y="17861"/>
                  <a:pt x="2019" y="17935"/>
                  <a:pt x="2031" y="17950"/>
                </a:cubicBezTo>
                <a:cubicBezTo>
                  <a:pt x="2042" y="17966"/>
                  <a:pt x="2047" y="18009"/>
                  <a:pt x="2041" y="18042"/>
                </a:cubicBezTo>
                <a:cubicBezTo>
                  <a:pt x="2030" y="18107"/>
                  <a:pt x="2087" y="18232"/>
                  <a:pt x="2108" y="18187"/>
                </a:cubicBezTo>
                <a:cubicBezTo>
                  <a:pt x="2115" y="18172"/>
                  <a:pt x="2112" y="18133"/>
                  <a:pt x="2098" y="18096"/>
                </a:cubicBezTo>
                <a:cubicBezTo>
                  <a:pt x="2076" y="18039"/>
                  <a:pt x="2078" y="18021"/>
                  <a:pt x="2108" y="17996"/>
                </a:cubicBezTo>
                <a:cubicBezTo>
                  <a:pt x="2157" y="17956"/>
                  <a:pt x="2209" y="18033"/>
                  <a:pt x="2217" y="18157"/>
                </a:cubicBezTo>
                <a:cubicBezTo>
                  <a:pt x="2223" y="18237"/>
                  <a:pt x="2229" y="18245"/>
                  <a:pt x="2252" y="18203"/>
                </a:cubicBezTo>
                <a:cubicBezTo>
                  <a:pt x="2275" y="18161"/>
                  <a:pt x="2285" y="18165"/>
                  <a:pt x="2294" y="18218"/>
                </a:cubicBezTo>
                <a:cubicBezTo>
                  <a:pt x="2301" y="18257"/>
                  <a:pt x="2322" y="18276"/>
                  <a:pt x="2344" y="18264"/>
                </a:cubicBezTo>
                <a:cubicBezTo>
                  <a:pt x="2369" y="18249"/>
                  <a:pt x="2415" y="18320"/>
                  <a:pt x="2484" y="18470"/>
                </a:cubicBezTo>
                <a:cubicBezTo>
                  <a:pt x="2580" y="18679"/>
                  <a:pt x="2586" y="18700"/>
                  <a:pt x="2558" y="18791"/>
                </a:cubicBezTo>
                <a:cubicBezTo>
                  <a:pt x="2534" y="18869"/>
                  <a:pt x="2534" y="18904"/>
                  <a:pt x="2555" y="18959"/>
                </a:cubicBezTo>
                <a:cubicBezTo>
                  <a:pt x="2584" y="19037"/>
                  <a:pt x="2660" y="19047"/>
                  <a:pt x="2660" y="18974"/>
                </a:cubicBezTo>
                <a:cubicBezTo>
                  <a:pt x="2660" y="18948"/>
                  <a:pt x="2639" y="18936"/>
                  <a:pt x="2614" y="18944"/>
                </a:cubicBezTo>
                <a:cubicBezTo>
                  <a:pt x="2558" y="18962"/>
                  <a:pt x="2538" y="18856"/>
                  <a:pt x="2590" y="18814"/>
                </a:cubicBezTo>
                <a:cubicBezTo>
                  <a:pt x="2611" y="18797"/>
                  <a:pt x="2640" y="18751"/>
                  <a:pt x="2653" y="18715"/>
                </a:cubicBezTo>
                <a:cubicBezTo>
                  <a:pt x="2686" y="18619"/>
                  <a:pt x="2723" y="18686"/>
                  <a:pt x="2723" y="18844"/>
                </a:cubicBezTo>
                <a:cubicBezTo>
                  <a:pt x="2723" y="18919"/>
                  <a:pt x="2730" y="18973"/>
                  <a:pt x="2741" y="18959"/>
                </a:cubicBezTo>
                <a:cubicBezTo>
                  <a:pt x="2766" y="18925"/>
                  <a:pt x="2959" y="19284"/>
                  <a:pt x="2966" y="19379"/>
                </a:cubicBezTo>
                <a:cubicBezTo>
                  <a:pt x="2969" y="19420"/>
                  <a:pt x="2974" y="19517"/>
                  <a:pt x="2976" y="19593"/>
                </a:cubicBezTo>
                <a:cubicBezTo>
                  <a:pt x="2980" y="19712"/>
                  <a:pt x="2988" y="19733"/>
                  <a:pt x="3029" y="19716"/>
                </a:cubicBezTo>
                <a:cubicBezTo>
                  <a:pt x="3055" y="19705"/>
                  <a:pt x="3073" y="19681"/>
                  <a:pt x="3068" y="19662"/>
                </a:cubicBezTo>
                <a:cubicBezTo>
                  <a:pt x="3052" y="19606"/>
                  <a:pt x="3117" y="19511"/>
                  <a:pt x="3152" y="19540"/>
                </a:cubicBezTo>
                <a:cubicBezTo>
                  <a:pt x="3169" y="19554"/>
                  <a:pt x="3184" y="19599"/>
                  <a:pt x="3184" y="19639"/>
                </a:cubicBezTo>
                <a:cubicBezTo>
                  <a:pt x="3184" y="19692"/>
                  <a:pt x="3199" y="19710"/>
                  <a:pt x="3240" y="19700"/>
                </a:cubicBezTo>
                <a:cubicBezTo>
                  <a:pt x="3272" y="19693"/>
                  <a:pt x="3307" y="19705"/>
                  <a:pt x="3321" y="19723"/>
                </a:cubicBezTo>
                <a:cubicBezTo>
                  <a:pt x="3335" y="19742"/>
                  <a:pt x="3368" y="19738"/>
                  <a:pt x="3395" y="19723"/>
                </a:cubicBezTo>
                <a:cubicBezTo>
                  <a:pt x="3421" y="19709"/>
                  <a:pt x="3470" y="19721"/>
                  <a:pt x="3500" y="19746"/>
                </a:cubicBezTo>
                <a:cubicBezTo>
                  <a:pt x="3543" y="19782"/>
                  <a:pt x="3552" y="19814"/>
                  <a:pt x="3542" y="19891"/>
                </a:cubicBezTo>
                <a:cubicBezTo>
                  <a:pt x="3534" y="19957"/>
                  <a:pt x="3543" y="20008"/>
                  <a:pt x="3567" y="20037"/>
                </a:cubicBezTo>
                <a:cubicBezTo>
                  <a:pt x="3597" y="20073"/>
                  <a:pt x="3597" y="20092"/>
                  <a:pt x="3574" y="20151"/>
                </a:cubicBezTo>
                <a:cubicBezTo>
                  <a:pt x="3550" y="20214"/>
                  <a:pt x="3555" y="20217"/>
                  <a:pt x="3616" y="20197"/>
                </a:cubicBezTo>
                <a:cubicBezTo>
                  <a:pt x="3676" y="20178"/>
                  <a:pt x="3691" y="20188"/>
                  <a:pt x="3711" y="20289"/>
                </a:cubicBezTo>
                <a:cubicBezTo>
                  <a:pt x="3724" y="20353"/>
                  <a:pt x="3745" y="20424"/>
                  <a:pt x="3757" y="20442"/>
                </a:cubicBezTo>
                <a:cubicBezTo>
                  <a:pt x="3781" y="20479"/>
                  <a:pt x="3894" y="20439"/>
                  <a:pt x="3929" y="20380"/>
                </a:cubicBezTo>
                <a:cubicBezTo>
                  <a:pt x="3944" y="20355"/>
                  <a:pt x="3965" y="20355"/>
                  <a:pt x="3989" y="20380"/>
                </a:cubicBezTo>
                <a:cubicBezTo>
                  <a:pt x="4010" y="20404"/>
                  <a:pt x="4071" y="20451"/>
                  <a:pt x="4122" y="20487"/>
                </a:cubicBezTo>
                <a:cubicBezTo>
                  <a:pt x="4211" y="20550"/>
                  <a:pt x="4216" y="20565"/>
                  <a:pt x="4221" y="20732"/>
                </a:cubicBezTo>
                <a:cubicBezTo>
                  <a:pt x="4223" y="20830"/>
                  <a:pt x="4227" y="20939"/>
                  <a:pt x="4228" y="20976"/>
                </a:cubicBezTo>
                <a:cubicBezTo>
                  <a:pt x="4229" y="21014"/>
                  <a:pt x="4254" y="21075"/>
                  <a:pt x="4284" y="21106"/>
                </a:cubicBezTo>
                <a:cubicBezTo>
                  <a:pt x="4350" y="21174"/>
                  <a:pt x="4379" y="21175"/>
                  <a:pt x="4361" y="21114"/>
                </a:cubicBezTo>
                <a:cubicBezTo>
                  <a:pt x="4346" y="21059"/>
                  <a:pt x="4452" y="20966"/>
                  <a:pt x="4491" y="20999"/>
                </a:cubicBezTo>
                <a:cubicBezTo>
                  <a:pt x="4507" y="21012"/>
                  <a:pt x="4519" y="21047"/>
                  <a:pt x="4519" y="21083"/>
                </a:cubicBezTo>
                <a:cubicBezTo>
                  <a:pt x="4519" y="21120"/>
                  <a:pt x="4531" y="21165"/>
                  <a:pt x="4544" y="21183"/>
                </a:cubicBezTo>
                <a:cubicBezTo>
                  <a:pt x="4559" y="21203"/>
                  <a:pt x="4560" y="21200"/>
                  <a:pt x="4551" y="21168"/>
                </a:cubicBezTo>
                <a:cubicBezTo>
                  <a:pt x="4526" y="21081"/>
                  <a:pt x="4607" y="21044"/>
                  <a:pt x="4635" y="21129"/>
                </a:cubicBezTo>
                <a:cubicBezTo>
                  <a:pt x="4668" y="21225"/>
                  <a:pt x="4700" y="21224"/>
                  <a:pt x="4716" y="21129"/>
                </a:cubicBezTo>
                <a:cubicBezTo>
                  <a:pt x="4727" y="21071"/>
                  <a:pt x="4734" y="21070"/>
                  <a:pt x="4758" y="21114"/>
                </a:cubicBezTo>
                <a:cubicBezTo>
                  <a:pt x="4775" y="21144"/>
                  <a:pt x="4800" y="21163"/>
                  <a:pt x="4815" y="21152"/>
                </a:cubicBezTo>
                <a:cubicBezTo>
                  <a:pt x="4829" y="21142"/>
                  <a:pt x="4864" y="21155"/>
                  <a:pt x="4889" y="21183"/>
                </a:cubicBezTo>
                <a:cubicBezTo>
                  <a:pt x="4946" y="21248"/>
                  <a:pt x="5047" y="21504"/>
                  <a:pt x="5029" y="21542"/>
                </a:cubicBezTo>
                <a:cubicBezTo>
                  <a:pt x="5002" y="21600"/>
                  <a:pt x="5075" y="21560"/>
                  <a:pt x="5113" y="21496"/>
                </a:cubicBezTo>
                <a:cubicBezTo>
                  <a:pt x="5135" y="21460"/>
                  <a:pt x="5161" y="21446"/>
                  <a:pt x="5170" y="21458"/>
                </a:cubicBezTo>
                <a:cubicBezTo>
                  <a:pt x="5179" y="21470"/>
                  <a:pt x="5174" y="21402"/>
                  <a:pt x="5163" y="21313"/>
                </a:cubicBezTo>
                <a:cubicBezTo>
                  <a:pt x="5149" y="21204"/>
                  <a:pt x="5152" y="21136"/>
                  <a:pt x="5166" y="21099"/>
                </a:cubicBezTo>
                <a:cubicBezTo>
                  <a:pt x="5193" y="21028"/>
                  <a:pt x="5053" y="20773"/>
                  <a:pt x="5015" y="20824"/>
                </a:cubicBezTo>
                <a:cubicBezTo>
                  <a:pt x="4977" y="20875"/>
                  <a:pt x="4880" y="20890"/>
                  <a:pt x="4867" y="20847"/>
                </a:cubicBezTo>
                <a:cubicBezTo>
                  <a:pt x="4861" y="20825"/>
                  <a:pt x="4853" y="20742"/>
                  <a:pt x="4850" y="20663"/>
                </a:cubicBezTo>
                <a:cubicBezTo>
                  <a:pt x="4845" y="20524"/>
                  <a:pt x="4841" y="20526"/>
                  <a:pt x="4741" y="20526"/>
                </a:cubicBezTo>
                <a:cubicBezTo>
                  <a:pt x="4669" y="20526"/>
                  <a:pt x="4632" y="20548"/>
                  <a:pt x="4614" y="20602"/>
                </a:cubicBezTo>
                <a:cubicBezTo>
                  <a:pt x="4591" y="20672"/>
                  <a:pt x="4584" y="20664"/>
                  <a:pt x="4562" y="20571"/>
                </a:cubicBezTo>
                <a:cubicBezTo>
                  <a:pt x="4548" y="20516"/>
                  <a:pt x="4516" y="20457"/>
                  <a:pt x="4488" y="20434"/>
                </a:cubicBezTo>
                <a:cubicBezTo>
                  <a:pt x="4421" y="20379"/>
                  <a:pt x="4424" y="20311"/>
                  <a:pt x="4495" y="20228"/>
                </a:cubicBezTo>
                <a:cubicBezTo>
                  <a:pt x="4526" y="20190"/>
                  <a:pt x="4537" y="20160"/>
                  <a:pt x="4523" y="20159"/>
                </a:cubicBezTo>
                <a:cubicBezTo>
                  <a:pt x="4509" y="20158"/>
                  <a:pt x="4483" y="20075"/>
                  <a:pt x="4463" y="19975"/>
                </a:cubicBezTo>
                <a:cubicBezTo>
                  <a:pt x="4437" y="19842"/>
                  <a:pt x="4413" y="19800"/>
                  <a:pt x="4379" y="19800"/>
                </a:cubicBezTo>
                <a:cubicBezTo>
                  <a:pt x="4353" y="19800"/>
                  <a:pt x="4330" y="19813"/>
                  <a:pt x="4323" y="19838"/>
                </a:cubicBezTo>
                <a:cubicBezTo>
                  <a:pt x="4315" y="19863"/>
                  <a:pt x="4289" y="19884"/>
                  <a:pt x="4266" y="19884"/>
                </a:cubicBezTo>
                <a:cubicBezTo>
                  <a:pt x="4238" y="19884"/>
                  <a:pt x="4227" y="19914"/>
                  <a:pt x="4231" y="19968"/>
                </a:cubicBezTo>
                <a:cubicBezTo>
                  <a:pt x="4236" y="20024"/>
                  <a:pt x="4222" y="20044"/>
                  <a:pt x="4189" y="20044"/>
                </a:cubicBezTo>
                <a:cubicBezTo>
                  <a:pt x="4163" y="20044"/>
                  <a:pt x="4144" y="20023"/>
                  <a:pt x="4143" y="19998"/>
                </a:cubicBezTo>
                <a:cubicBezTo>
                  <a:pt x="4143" y="19973"/>
                  <a:pt x="4123" y="19940"/>
                  <a:pt x="4101" y="19922"/>
                </a:cubicBezTo>
                <a:cubicBezTo>
                  <a:pt x="4073" y="19900"/>
                  <a:pt x="4064" y="19863"/>
                  <a:pt x="4073" y="19807"/>
                </a:cubicBezTo>
                <a:cubicBezTo>
                  <a:pt x="4086" y="19730"/>
                  <a:pt x="4086" y="19729"/>
                  <a:pt x="4045" y="19807"/>
                </a:cubicBezTo>
                <a:cubicBezTo>
                  <a:pt x="4012" y="19869"/>
                  <a:pt x="3993" y="19879"/>
                  <a:pt x="3964" y="19846"/>
                </a:cubicBezTo>
                <a:cubicBezTo>
                  <a:pt x="3943" y="19821"/>
                  <a:pt x="3908" y="19791"/>
                  <a:pt x="3887" y="19777"/>
                </a:cubicBezTo>
                <a:cubicBezTo>
                  <a:pt x="3864" y="19761"/>
                  <a:pt x="3852" y="19723"/>
                  <a:pt x="3859" y="19685"/>
                </a:cubicBezTo>
                <a:cubicBezTo>
                  <a:pt x="3866" y="19643"/>
                  <a:pt x="3853" y="19618"/>
                  <a:pt x="3823" y="19609"/>
                </a:cubicBezTo>
                <a:cubicBezTo>
                  <a:pt x="3754" y="19587"/>
                  <a:pt x="3749" y="19401"/>
                  <a:pt x="3816" y="19334"/>
                </a:cubicBezTo>
                <a:cubicBezTo>
                  <a:pt x="3846" y="19304"/>
                  <a:pt x="3873" y="19264"/>
                  <a:pt x="3873" y="19242"/>
                </a:cubicBezTo>
                <a:cubicBezTo>
                  <a:pt x="3873" y="19171"/>
                  <a:pt x="3810" y="19145"/>
                  <a:pt x="3778" y="19204"/>
                </a:cubicBezTo>
                <a:cubicBezTo>
                  <a:pt x="3753" y="19248"/>
                  <a:pt x="3734" y="19252"/>
                  <a:pt x="3693" y="19211"/>
                </a:cubicBezTo>
                <a:cubicBezTo>
                  <a:pt x="3642" y="19160"/>
                  <a:pt x="3639" y="19066"/>
                  <a:pt x="3690" y="19066"/>
                </a:cubicBezTo>
                <a:cubicBezTo>
                  <a:pt x="3704" y="19066"/>
                  <a:pt x="3728" y="19044"/>
                  <a:pt x="3743" y="19013"/>
                </a:cubicBezTo>
                <a:cubicBezTo>
                  <a:pt x="3785" y="18921"/>
                  <a:pt x="4034" y="18851"/>
                  <a:pt x="4182" y="18890"/>
                </a:cubicBezTo>
                <a:cubicBezTo>
                  <a:pt x="4255" y="18910"/>
                  <a:pt x="4329" y="18918"/>
                  <a:pt x="4344" y="18906"/>
                </a:cubicBezTo>
                <a:cubicBezTo>
                  <a:pt x="4358" y="18893"/>
                  <a:pt x="4375" y="18902"/>
                  <a:pt x="4382" y="18928"/>
                </a:cubicBezTo>
                <a:cubicBezTo>
                  <a:pt x="4405" y="19010"/>
                  <a:pt x="4435" y="18987"/>
                  <a:pt x="4456" y="18867"/>
                </a:cubicBezTo>
                <a:cubicBezTo>
                  <a:pt x="4480" y="18729"/>
                  <a:pt x="4536" y="18715"/>
                  <a:pt x="4558" y="18844"/>
                </a:cubicBezTo>
                <a:cubicBezTo>
                  <a:pt x="4573" y="18930"/>
                  <a:pt x="4576" y="18932"/>
                  <a:pt x="4600" y="18867"/>
                </a:cubicBezTo>
                <a:cubicBezTo>
                  <a:pt x="4617" y="18825"/>
                  <a:pt x="4662" y="18799"/>
                  <a:pt x="4709" y="18799"/>
                </a:cubicBezTo>
                <a:cubicBezTo>
                  <a:pt x="4753" y="18799"/>
                  <a:pt x="4796" y="18774"/>
                  <a:pt x="4804" y="18745"/>
                </a:cubicBezTo>
                <a:cubicBezTo>
                  <a:pt x="4814" y="18709"/>
                  <a:pt x="4827" y="18719"/>
                  <a:pt x="4846" y="18776"/>
                </a:cubicBezTo>
                <a:cubicBezTo>
                  <a:pt x="4872" y="18853"/>
                  <a:pt x="4877" y="18848"/>
                  <a:pt x="4917" y="18745"/>
                </a:cubicBezTo>
                <a:lnTo>
                  <a:pt x="4959" y="18638"/>
                </a:lnTo>
                <a:lnTo>
                  <a:pt x="4969" y="18737"/>
                </a:lnTo>
                <a:cubicBezTo>
                  <a:pt x="4977" y="18795"/>
                  <a:pt x="4995" y="18827"/>
                  <a:pt x="5012" y="18814"/>
                </a:cubicBezTo>
                <a:cubicBezTo>
                  <a:pt x="5027" y="18801"/>
                  <a:pt x="5051" y="18835"/>
                  <a:pt x="5064" y="18890"/>
                </a:cubicBezTo>
                <a:cubicBezTo>
                  <a:pt x="5085" y="18976"/>
                  <a:pt x="5102" y="18986"/>
                  <a:pt x="5180" y="18967"/>
                </a:cubicBezTo>
                <a:cubicBezTo>
                  <a:pt x="5246" y="18951"/>
                  <a:pt x="5278" y="18964"/>
                  <a:pt x="5296" y="19013"/>
                </a:cubicBezTo>
                <a:cubicBezTo>
                  <a:pt x="5326" y="19092"/>
                  <a:pt x="5321" y="19333"/>
                  <a:pt x="5286" y="19425"/>
                </a:cubicBezTo>
                <a:cubicBezTo>
                  <a:pt x="5266" y="19477"/>
                  <a:pt x="5272" y="19482"/>
                  <a:pt x="5310" y="19456"/>
                </a:cubicBezTo>
                <a:cubicBezTo>
                  <a:pt x="5343" y="19433"/>
                  <a:pt x="5372" y="19454"/>
                  <a:pt x="5409" y="19517"/>
                </a:cubicBezTo>
                <a:cubicBezTo>
                  <a:pt x="5456" y="19597"/>
                  <a:pt x="5469" y="19603"/>
                  <a:pt x="5518" y="19547"/>
                </a:cubicBezTo>
                <a:cubicBezTo>
                  <a:pt x="5581" y="19476"/>
                  <a:pt x="5606" y="19492"/>
                  <a:pt x="5606" y="19609"/>
                </a:cubicBezTo>
                <a:cubicBezTo>
                  <a:pt x="5606" y="19674"/>
                  <a:pt x="5623" y="19690"/>
                  <a:pt x="5697" y="19693"/>
                </a:cubicBezTo>
                <a:cubicBezTo>
                  <a:pt x="5827" y="19697"/>
                  <a:pt x="5897" y="19812"/>
                  <a:pt x="5897" y="20014"/>
                </a:cubicBezTo>
                <a:cubicBezTo>
                  <a:pt x="5897" y="20151"/>
                  <a:pt x="5902" y="20162"/>
                  <a:pt x="5929" y="20113"/>
                </a:cubicBezTo>
                <a:cubicBezTo>
                  <a:pt x="5972" y="20035"/>
                  <a:pt x="6059" y="20188"/>
                  <a:pt x="6024" y="20281"/>
                </a:cubicBezTo>
                <a:cubicBezTo>
                  <a:pt x="6011" y="20314"/>
                  <a:pt x="6006" y="20362"/>
                  <a:pt x="6013" y="20388"/>
                </a:cubicBezTo>
                <a:cubicBezTo>
                  <a:pt x="6029" y="20442"/>
                  <a:pt x="6134" y="20446"/>
                  <a:pt x="6157" y="20396"/>
                </a:cubicBezTo>
                <a:cubicBezTo>
                  <a:pt x="6182" y="20343"/>
                  <a:pt x="6354" y="20338"/>
                  <a:pt x="6368" y="20388"/>
                </a:cubicBezTo>
                <a:cubicBezTo>
                  <a:pt x="6375" y="20413"/>
                  <a:pt x="6402" y="20434"/>
                  <a:pt x="6428" y="20434"/>
                </a:cubicBezTo>
                <a:cubicBezTo>
                  <a:pt x="6454" y="20434"/>
                  <a:pt x="6496" y="20469"/>
                  <a:pt x="6516" y="20518"/>
                </a:cubicBezTo>
                <a:cubicBezTo>
                  <a:pt x="6536" y="20567"/>
                  <a:pt x="6572" y="20607"/>
                  <a:pt x="6597" y="20602"/>
                </a:cubicBezTo>
                <a:cubicBezTo>
                  <a:pt x="6635" y="20594"/>
                  <a:pt x="6639" y="20614"/>
                  <a:pt x="6635" y="20740"/>
                </a:cubicBezTo>
                <a:cubicBezTo>
                  <a:pt x="6632" y="20859"/>
                  <a:pt x="6640" y="20885"/>
                  <a:pt x="6674" y="20885"/>
                </a:cubicBezTo>
                <a:cubicBezTo>
                  <a:pt x="6697" y="20885"/>
                  <a:pt x="6709" y="20864"/>
                  <a:pt x="6702" y="20839"/>
                </a:cubicBezTo>
                <a:cubicBezTo>
                  <a:pt x="6678" y="20753"/>
                  <a:pt x="6714" y="20708"/>
                  <a:pt x="6776" y="20747"/>
                </a:cubicBezTo>
                <a:cubicBezTo>
                  <a:pt x="6860" y="20799"/>
                  <a:pt x="6902" y="20697"/>
                  <a:pt x="6850" y="20571"/>
                </a:cubicBezTo>
                <a:cubicBezTo>
                  <a:pt x="6827" y="20515"/>
                  <a:pt x="6825" y="20476"/>
                  <a:pt x="6839" y="20457"/>
                </a:cubicBezTo>
                <a:cubicBezTo>
                  <a:pt x="6883" y="20398"/>
                  <a:pt x="6859" y="20311"/>
                  <a:pt x="6780" y="20235"/>
                </a:cubicBezTo>
                <a:cubicBezTo>
                  <a:pt x="6736" y="20193"/>
                  <a:pt x="6685" y="20159"/>
                  <a:pt x="6667" y="20159"/>
                </a:cubicBezTo>
                <a:cubicBezTo>
                  <a:pt x="6649" y="20159"/>
                  <a:pt x="6614" y="20116"/>
                  <a:pt x="6593" y="20059"/>
                </a:cubicBezTo>
                <a:cubicBezTo>
                  <a:pt x="6572" y="20003"/>
                  <a:pt x="6531" y="19950"/>
                  <a:pt x="6498" y="19945"/>
                </a:cubicBezTo>
                <a:cubicBezTo>
                  <a:pt x="6419" y="19931"/>
                  <a:pt x="6398" y="19900"/>
                  <a:pt x="6414" y="19807"/>
                </a:cubicBezTo>
                <a:cubicBezTo>
                  <a:pt x="6426" y="19736"/>
                  <a:pt x="6425" y="19732"/>
                  <a:pt x="6386" y="19807"/>
                </a:cubicBezTo>
                <a:cubicBezTo>
                  <a:pt x="6358" y="19861"/>
                  <a:pt x="6339" y="19877"/>
                  <a:pt x="6330" y="19846"/>
                </a:cubicBezTo>
                <a:cubicBezTo>
                  <a:pt x="6322" y="19819"/>
                  <a:pt x="6293" y="19800"/>
                  <a:pt x="6266" y="19800"/>
                </a:cubicBezTo>
                <a:cubicBezTo>
                  <a:pt x="6213" y="19800"/>
                  <a:pt x="6094" y="19681"/>
                  <a:pt x="6073" y="19609"/>
                </a:cubicBezTo>
                <a:cubicBezTo>
                  <a:pt x="6066" y="19583"/>
                  <a:pt x="6072" y="19543"/>
                  <a:pt x="6084" y="19517"/>
                </a:cubicBezTo>
                <a:cubicBezTo>
                  <a:pt x="6099" y="19484"/>
                  <a:pt x="6093" y="19435"/>
                  <a:pt x="6070" y="19356"/>
                </a:cubicBezTo>
                <a:cubicBezTo>
                  <a:pt x="6037" y="19249"/>
                  <a:pt x="6039" y="19239"/>
                  <a:pt x="6087" y="19158"/>
                </a:cubicBezTo>
                <a:cubicBezTo>
                  <a:pt x="6115" y="19111"/>
                  <a:pt x="6150" y="19078"/>
                  <a:pt x="6164" y="19089"/>
                </a:cubicBezTo>
                <a:cubicBezTo>
                  <a:pt x="6196" y="19114"/>
                  <a:pt x="6199" y="19039"/>
                  <a:pt x="6168" y="18997"/>
                </a:cubicBezTo>
                <a:cubicBezTo>
                  <a:pt x="6153" y="18977"/>
                  <a:pt x="6156" y="18955"/>
                  <a:pt x="6171" y="18913"/>
                </a:cubicBezTo>
                <a:cubicBezTo>
                  <a:pt x="6186" y="18875"/>
                  <a:pt x="6185" y="18839"/>
                  <a:pt x="6171" y="18822"/>
                </a:cubicBezTo>
                <a:cubicBezTo>
                  <a:pt x="6160" y="18806"/>
                  <a:pt x="6147" y="18819"/>
                  <a:pt x="6140" y="18844"/>
                </a:cubicBezTo>
                <a:cubicBezTo>
                  <a:pt x="6133" y="18870"/>
                  <a:pt x="6081" y="18890"/>
                  <a:pt x="6027" y="18890"/>
                </a:cubicBezTo>
                <a:cubicBezTo>
                  <a:pt x="5955" y="18890"/>
                  <a:pt x="5922" y="18912"/>
                  <a:pt x="5904" y="18974"/>
                </a:cubicBezTo>
                <a:cubicBezTo>
                  <a:pt x="5877" y="19069"/>
                  <a:pt x="5706" y="19184"/>
                  <a:pt x="5669" y="19135"/>
                </a:cubicBezTo>
                <a:cubicBezTo>
                  <a:pt x="5656" y="19117"/>
                  <a:pt x="5649" y="19077"/>
                  <a:pt x="5655" y="19043"/>
                </a:cubicBezTo>
                <a:cubicBezTo>
                  <a:pt x="5662" y="19004"/>
                  <a:pt x="5648" y="18976"/>
                  <a:pt x="5613" y="18967"/>
                </a:cubicBezTo>
                <a:cubicBezTo>
                  <a:pt x="5549" y="18950"/>
                  <a:pt x="5503" y="18822"/>
                  <a:pt x="5535" y="18753"/>
                </a:cubicBezTo>
                <a:cubicBezTo>
                  <a:pt x="5547" y="18728"/>
                  <a:pt x="5650" y="18702"/>
                  <a:pt x="5767" y="18699"/>
                </a:cubicBezTo>
                <a:cubicBezTo>
                  <a:pt x="5885" y="18696"/>
                  <a:pt x="5989" y="18676"/>
                  <a:pt x="5996" y="18653"/>
                </a:cubicBezTo>
                <a:cubicBezTo>
                  <a:pt x="6002" y="18631"/>
                  <a:pt x="6045" y="18615"/>
                  <a:pt x="6091" y="18615"/>
                </a:cubicBezTo>
                <a:cubicBezTo>
                  <a:pt x="6138" y="18615"/>
                  <a:pt x="6168" y="18594"/>
                  <a:pt x="6161" y="18569"/>
                </a:cubicBezTo>
                <a:cubicBezTo>
                  <a:pt x="6144" y="18510"/>
                  <a:pt x="6219" y="18432"/>
                  <a:pt x="6291" y="18432"/>
                </a:cubicBezTo>
                <a:cubicBezTo>
                  <a:pt x="6324" y="18432"/>
                  <a:pt x="6400" y="18406"/>
                  <a:pt x="6463" y="18371"/>
                </a:cubicBezTo>
                <a:cubicBezTo>
                  <a:pt x="6531" y="18333"/>
                  <a:pt x="6736" y="18300"/>
                  <a:pt x="6969" y="18287"/>
                </a:cubicBezTo>
                <a:cubicBezTo>
                  <a:pt x="7186" y="18274"/>
                  <a:pt x="7368" y="18254"/>
                  <a:pt x="7374" y="18241"/>
                </a:cubicBezTo>
                <a:cubicBezTo>
                  <a:pt x="7380" y="18228"/>
                  <a:pt x="7411" y="18228"/>
                  <a:pt x="7444" y="18248"/>
                </a:cubicBezTo>
                <a:cubicBezTo>
                  <a:pt x="7477" y="18269"/>
                  <a:pt x="7511" y="18278"/>
                  <a:pt x="7518" y="18264"/>
                </a:cubicBezTo>
                <a:cubicBezTo>
                  <a:pt x="7524" y="18249"/>
                  <a:pt x="7605" y="18238"/>
                  <a:pt x="7697" y="18241"/>
                </a:cubicBezTo>
                <a:cubicBezTo>
                  <a:pt x="7789" y="18243"/>
                  <a:pt x="7866" y="18225"/>
                  <a:pt x="7873" y="18203"/>
                </a:cubicBezTo>
                <a:cubicBezTo>
                  <a:pt x="7879" y="18179"/>
                  <a:pt x="7902" y="18186"/>
                  <a:pt x="7925" y="18218"/>
                </a:cubicBezTo>
                <a:cubicBezTo>
                  <a:pt x="7956" y="18260"/>
                  <a:pt x="7978" y="18264"/>
                  <a:pt x="8006" y="18225"/>
                </a:cubicBezTo>
                <a:cubicBezTo>
                  <a:pt x="8031" y="18192"/>
                  <a:pt x="8057" y="18182"/>
                  <a:pt x="8080" y="18210"/>
                </a:cubicBezTo>
                <a:cubicBezTo>
                  <a:pt x="8100" y="18234"/>
                  <a:pt x="8126" y="18244"/>
                  <a:pt x="8140" y="18225"/>
                </a:cubicBezTo>
                <a:cubicBezTo>
                  <a:pt x="8205" y="18138"/>
                  <a:pt x="8389" y="18113"/>
                  <a:pt x="8442" y="18187"/>
                </a:cubicBezTo>
                <a:cubicBezTo>
                  <a:pt x="8501" y="18270"/>
                  <a:pt x="8607" y="18269"/>
                  <a:pt x="8621" y="18187"/>
                </a:cubicBezTo>
                <a:cubicBezTo>
                  <a:pt x="8634" y="18117"/>
                  <a:pt x="8777" y="18136"/>
                  <a:pt x="8811" y="18210"/>
                </a:cubicBezTo>
                <a:cubicBezTo>
                  <a:pt x="8838" y="18267"/>
                  <a:pt x="8964" y="18260"/>
                  <a:pt x="8980" y="18203"/>
                </a:cubicBezTo>
                <a:cubicBezTo>
                  <a:pt x="8987" y="18178"/>
                  <a:pt x="9044" y="18170"/>
                  <a:pt x="9107" y="18180"/>
                </a:cubicBezTo>
                <a:cubicBezTo>
                  <a:pt x="9203" y="18195"/>
                  <a:pt x="9220" y="18182"/>
                  <a:pt x="9216" y="18118"/>
                </a:cubicBezTo>
                <a:cubicBezTo>
                  <a:pt x="9208" y="18017"/>
                  <a:pt x="9291" y="17999"/>
                  <a:pt x="9349" y="18088"/>
                </a:cubicBezTo>
                <a:cubicBezTo>
                  <a:pt x="9388" y="18147"/>
                  <a:pt x="9400" y="18151"/>
                  <a:pt x="9419" y="18096"/>
                </a:cubicBezTo>
                <a:cubicBezTo>
                  <a:pt x="9448" y="18015"/>
                  <a:pt x="9590" y="18069"/>
                  <a:pt x="9581" y="18157"/>
                </a:cubicBezTo>
                <a:cubicBezTo>
                  <a:pt x="9578" y="18188"/>
                  <a:pt x="9587" y="18206"/>
                  <a:pt x="9602" y="18195"/>
                </a:cubicBezTo>
                <a:cubicBezTo>
                  <a:pt x="9617" y="18184"/>
                  <a:pt x="9630" y="18146"/>
                  <a:pt x="9630" y="18111"/>
                </a:cubicBezTo>
                <a:cubicBezTo>
                  <a:pt x="9630" y="18064"/>
                  <a:pt x="9663" y="18044"/>
                  <a:pt x="9750" y="18034"/>
                </a:cubicBezTo>
                <a:cubicBezTo>
                  <a:pt x="9880" y="18020"/>
                  <a:pt x="9961" y="18085"/>
                  <a:pt x="9943" y="18187"/>
                </a:cubicBezTo>
                <a:cubicBezTo>
                  <a:pt x="9924" y="18297"/>
                  <a:pt x="10171" y="18272"/>
                  <a:pt x="10245" y="18157"/>
                </a:cubicBezTo>
                <a:lnTo>
                  <a:pt x="10305" y="18065"/>
                </a:lnTo>
                <a:lnTo>
                  <a:pt x="10330" y="18157"/>
                </a:lnTo>
                <a:cubicBezTo>
                  <a:pt x="10352" y="18246"/>
                  <a:pt x="10368" y="18248"/>
                  <a:pt x="10917" y="18248"/>
                </a:cubicBezTo>
                <a:cubicBezTo>
                  <a:pt x="11389" y="18248"/>
                  <a:pt x="11493" y="18243"/>
                  <a:pt x="11521" y="18187"/>
                </a:cubicBezTo>
                <a:cubicBezTo>
                  <a:pt x="11546" y="18138"/>
                  <a:pt x="11571" y="18128"/>
                  <a:pt x="11616" y="18157"/>
                </a:cubicBezTo>
                <a:cubicBezTo>
                  <a:pt x="11651" y="18178"/>
                  <a:pt x="11724" y="18182"/>
                  <a:pt x="11778" y="18164"/>
                </a:cubicBezTo>
                <a:cubicBezTo>
                  <a:pt x="11832" y="18146"/>
                  <a:pt x="11881" y="18150"/>
                  <a:pt x="11887" y="18172"/>
                </a:cubicBezTo>
                <a:cubicBezTo>
                  <a:pt x="11893" y="18194"/>
                  <a:pt x="11909" y="18197"/>
                  <a:pt x="11922" y="18180"/>
                </a:cubicBezTo>
                <a:cubicBezTo>
                  <a:pt x="11956" y="18135"/>
                  <a:pt x="12043" y="18129"/>
                  <a:pt x="12056" y="18172"/>
                </a:cubicBezTo>
                <a:cubicBezTo>
                  <a:pt x="12061" y="18192"/>
                  <a:pt x="12074" y="18193"/>
                  <a:pt x="12084" y="18180"/>
                </a:cubicBezTo>
                <a:cubicBezTo>
                  <a:pt x="12094" y="18166"/>
                  <a:pt x="12108" y="18177"/>
                  <a:pt x="12115" y="18203"/>
                </a:cubicBezTo>
                <a:cubicBezTo>
                  <a:pt x="12137" y="18279"/>
                  <a:pt x="12493" y="18267"/>
                  <a:pt x="12523" y="18187"/>
                </a:cubicBezTo>
                <a:cubicBezTo>
                  <a:pt x="12541" y="18140"/>
                  <a:pt x="12560" y="18126"/>
                  <a:pt x="12586" y="18157"/>
                </a:cubicBezTo>
                <a:cubicBezTo>
                  <a:pt x="12607" y="18180"/>
                  <a:pt x="12629" y="18187"/>
                  <a:pt x="12636" y="18172"/>
                </a:cubicBezTo>
                <a:cubicBezTo>
                  <a:pt x="12643" y="18157"/>
                  <a:pt x="12679" y="18144"/>
                  <a:pt x="12720" y="18134"/>
                </a:cubicBezTo>
                <a:cubicBezTo>
                  <a:pt x="12773" y="18121"/>
                  <a:pt x="12799" y="18130"/>
                  <a:pt x="12808" y="18180"/>
                </a:cubicBezTo>
                <a:cubicBezTo>
                  <a:pt x="12818" y="18235"/>
                  <a:pt x="12861" y="18248"/>
                  <a:pt x="13033" y="18248"/>
                </a:cubicBezTo>
                <a:cubicBezTo>
                  <a:pt x="13150" y="18248"/>
                  <a:pt x="13254" y="18233"/>
                  <a:pt x="13265" y="18210"/>
                </a:cubicBezTo>
                <a:cubicBezTo>
                  <a:pt x="13297" y="18142"/>
                  <a:pt x="13475" y="18128"/>
                  <a:pt x="13469" y="18195"/>
                </a:cubicBezTo>
                <a:cubicBezTo>
                  <a:pt x="13461" y="18273"/>
                  <a:pt x="13567" y="18261"/>
                  <a:pt x="13616" y="18180"/>
                </a:cubicBezTo>
                <a:cubicBezTo>
                  <a:pt x="13638" y="18144"/>
                  <a:pt x="13667" y="18132"/>
                  <a:pt x="13680" y="18149"/>
                </a:cubicBezTo>
                <a:cubicBezTo>
                  <a:pt x="13715" y="18197"/>
                  <a:pt x="13767" y="18205"/>
                  <a:pt x="14073" y="18225"/>
                </a:cubicBezTo>
                <a:cubicBezTo>
                  <a:pt x="14236" y="18236"/>
                  <a:pt x="14365" y="18226"/>
                  <a:pt x="14372" y="18203"/>
                </a:cubicBezTo>
                <a:cubicBezTo>
                  <a:pt x="14379" y="18179"/>
                  <a:pt x="14409" y="18199"/>
                  <a:pt x="14439" y="18241"/>
                </a:cubicBezTo>
                <a:cubicBezTo>
                  <a:pt x="14483" y="18303"/>
                  <a:pt x="14538" y="18311"/>
                  <a:pt x="14741" y="18302"/>
                </a:cubicBezTo>
                <a:cubicBezTo>
                  <a:pt x="14954" y="18293"/>
                  <a:pt x="15003" y="18310"/>
                  <a:pt x="15093" y="18394"/>
                </a:cubicBezTo>
                <a:cubicBezTo>
                  <a:pt x="15150" y="18447"/>
                  <a:pt x="15211" y="18525"/>
                  <a:pt x="15230" y="18569"/>
                </a:cubicBezTo>
                <a:cubicBezTo>
                  <a:pt x="15258" y="18636"/>
                  <a:pt x="15287" y="18641"/>
                  <a:pt x="15405" y="18623"/>
                </a:cubicBezTo>
                <a:cubicBezTo>
                  <a:pt x="15547" y="18601"/>
                  <a:pt x="15652" y="18663"/>
                  <a:pt x="15627" y="18753"/>
                </a:cubicBezTo>
                <a:cubicBezTo>
                  <a:pt x="15620" y="18778"/>
                  <a:pt x="15663" y="18799"/>
                  <a:pt x="15736" y="18799"/>
                </a:cubicBezTo>
                <a:cubicBezTo>
                  <a:pt x="15844" y="18799"/>
                  <a:pt x="15863" y="18783"/>
                  <a:pt x="15873" y="18699"/>
                </a:cubicBezTo>
                <a:cubicBezTo>
                  <a:pt x="15889" y="18567"/>
                  <a:pt x="15929" y="18640"/>
                  <a:pt x="15929" y="18799"/>
                </a:cubicBezTo>
                <a:cubicBezTo>
                  <a:pt x="15929" y="18941"/>
                  <a:pt x="15818" y="19182"/>
                  <a:pt x="15771" y="19142"/>
                </a:cubicBezTo>
                <a:cubicBezTo>
                  <a:pt x="15757" y="19130"/>
                  <a:pt x="15742" y="19160"/>
                  <a:pt x="15736" y="19211"/>
                </a:cubicBezTo>
                <a:cubicBezTo>
                  <a:pt x="15722" y="19327"/>
                  <a:pt x="15678" y="19276"/>
                  <a:pt x="15676" y="19142"/>
                </a:cubicBezTo>
                <a:cubicBezTo>
                  <a:pt x="15675" y="19044"/>
                  <a:pt x="15674" y="19046"/>
                  <a:pt x="15655" y="19150"/>
                </a:cubicBezTo>
                <a:cubicBezTo>
                  <a:pt x="15643" y="19213"/>
                  <a:pt x="15627" y="19246"/>
                  <a:pt x="15613" y="19227"/>
                </a:cubicBezTo>
                <a:cubicBezTo>
                  <a:pt x="15596" y="19204"/>
                  <a:pt x="15592" y="19229"/>
                  <a:pt x="15599" y="19311"/>
                </a:cubicBezTo>
                <a:cubicBezTo>
                  <a:pt x="15612" y="19465"/>
                  <a:pt x="15501" y="19711"/>
                  <a:pt x="15427" y="19693"/>
                </a:cubicBezTo>
                <a:cubicBezTo>
                  <a:pt x="15387" y="19683"/>
                  <a:pt x="15378" y="19708"/>
                  <a:pt x="15377" y="19784"/>
                </a:cubicBezTo>
                <a:cubicBezTo>
                  <a:pt x="15377" y="19919"/>
                  <a:pt x="15355" y="19947"/>
                  <a:pt x="15307" y="19891"/>
                </a:cubicBezTo>
                <a:cubicBezTo>
                  <a:pt x="15276" y="19856"/>
                  <a:pt x="15250" y="19869"/>
                  <a:pt x="15191" y="19937"/>
                </a:cubicBezTo>
                <a:cubicBezTo>
                  <a:pt x="15106" y="20036"/>
                  <a:pt x="15063" y="20016"/>
                  <a:pt x="15079" y="19884"/>
                </a:cubicBezTo>
                <a:cubicBezTo>
                  <a:pt x="15085" y="19830"/>
                  <a:pt x="15080" y="19800"/>
                  <a:pt x="15061" y="19800"/>
                </a:cubicBezTo>
                <a:cubicBezTo>
                  <a:pt x="15045" y="19800"/>
                  <a:pt x="15034" y="19822"/>
                  <a:pt x="15036" y="19853"/>
                </a:cubicBezTo>
                <a:cubicBezTo>
                  <a:pt x="15040" y="19887"/>
                  <a:pt x="15012" y="19913"/>
                  <a:pt x="14970" y="19922"/>
                </a:cubicBezTo>
                <a:cubicBezTo>
                  <a:pt x="14907" y="19935"/>
                  <a:pt x="14905" y="19947"/>
                  <a:pt x="14938" y="19998"/>
                </a:cubicBezTo>
                <a:cubicBezTo>
                  <a:pt x="14974" y="20056"/>
                  <a:pt x="14961" y="20186"/>
                  <a:pt x="14924" y="20136"/>
                </a:cubicBezTo>
                <a:cubicBezTo>
                  <a:pt x="14913" y="20122"/>
                  <a:pt x="14906" y="20138"/>
                  <a:pt x="14906" y="20174"/>
                </a:cubicBezTo>
                <a:cubicBezTo>
                  <a:pt x="14906" y="20210"/>
                  <a:pt x="14922" y="20257"/>
                  <a:pt x="14941" y="20273"/>
                </a:cubicBezTo>
                <a:cubicBezTo>
                  <a:pt x="14985" y="20310"/>
                  <a:pt x="14946" y="20401"/>
                  <a:pt x="14885" y="20411"/>
                </a:cubicBezTo>
                <a:cubicBezTo>
                  <a:pt x="14863" y="20415"/>
                  <a:pt x="14834" y="20437"/>
                  <a:pt x="14818" y="20464"/>
                </a:cubicBezTo>
                <a:cubicBezTo>
                  <a:pt x="14790" y="20515"/>
                  <a:pt x="14781" y="20526"/>
                  <a:pt x="14734" y="20526"/>
                </a:cubicBezTo>
                <a:cubicBezTo>
                  <a:pt x="14718" y="20526"/>
                  <a:pt x="14706" y="20587"/>
                  <a:pt x="14706" y="20694"/>
                </a:cubicBezTo>
                <a:cubicBezTo>
                  <a:pt x="14706" y="20858"/>
                  <a:pt x="14710" y="20862"/>
                  <a:pt x="14780" y="20862"/>
                </a:cubicBezTo>
                <a:cubicBezTo>
                  <a:pt x="14828" y="20862"/>
                  <a:pt x="14850" y="20846"/>
                  <a:pt x="14847" y="20808"/>
                </a:cubicBezTo>
                <a:cubicBezTo>
                  <a:pt x="14839" y="20729"/>
                  <a:pt x="14902" y="20684"/>
                  <a:pt x="14931" y="20747"/>
                </a:cubicBezTo>
                <a:cubicBezTo>
                  <a:pt x="14961" y="20812"/>
                  <a:pt x="15127" y="20812"/>
                  <a:pt x="15145" y="20747"/>
                </a:cubicBezTo>
                <a:cubicBezTo>
                  <a:pt x="15153" y="20721"/>
                  <a:pt x="15175" y="20711"/>
                  <a:pt x="15191" y="20724"/>
                </a:cubicBezTo>
                <a:cubicBezTo>
                  <a:pt x="15211" y="20741"/>
                  <a:pt x="15219" y="20713"/>
                  <a:pt x="15219" y="20633"/>
                </a:cubicBezTo>
                <a:cubicBezTo>
                  <a:pt x="15219" y="20445"/>
                  <a:pt x="15255" y="20346"/>
                  <a:pt x="15321" y="20350"/>
                </a:cubicBezTo>
                <a:cubicBezTo>
                  <a:pt x="15354" y="20352"/>
                  <a:pt x="15393" y="20334"/>
                  <a:pt x="15409" y="20312"/>
                </a:cubicBezTo>
                <a:cubicBezTo>
                  <a:pt x="15425" y="20289"/>
                  <a:pt x="15480" y="20273"/>
                  <a:pt x="15532" y="20273"/>
                </a:cubicBezTo>
                <a:cubicBezTo>
                  <a:pt x="15611" y="20273"/>
                  <a:pt x="15627" y="20263"/>
                  <a:pt x="15627" y="20189"/>
                </a:cubicBezTo>
                <a:cubicBezTo>
                  <a:pt x="15627" y="20131"/>
                  <a:pt x="15649" y="20084"/>
                  <a:pt x="15690" y="20059"/>
                </a:cubicBezTo>
                <a:cubicBezTo>
                  <a:pt x="15763" y="20017"/>
                  <a:pt x="15801" y="20078"/>
                  <a:pt x="15764" y="20174"/>
                </a:cubicBezTo>
                <a:cubicBezTo>
                  <a:pt x="15745" y="20225"/>
                  <a:pt x="15746" y="20245"/>
                  <a:pt x="15771" y="20266"/>
                </a:cubicBezTo>
                <a:cubicBezTo>
                  <a:pt x="15789" y="20280"/>
                  <a:pt x="15803" y="20327"/>
                  <a:pt x="15803" y="20365"/>
                </a:cubicBezTo>
                <a:cubicBezTo>
                  <a:pt x="15803" y="20449"/>
                  <a:pt x="15828" y="20455"/>
                  <a:pt x="15862" y="20380"/>
                </a:cubicBezTo>
                <a:cubicBezTo>
                  <a:pt x="15899" y="20301"/>
                  <a:pt x="15894" y="20213"/>
                  <a:pt x="15852" y="20220"/>
                </a:cubicBezTo>
                <a:cubicBezTo>
                  <a:pt x="15796" y="20230"/>
                  <a:pt x="15789" y="20022"/>
                  <a:pt x="15845" y="19991"/>
                </a:cubicBezTo>
                <a:cubicBezTo>
                  <a:pt x="15923" y="19946"/>
                  <a:pt x="15892" y="19874"/>
                  <a:pt x="15806" y="19899"/>
                </a:cubicBezTo>
                <a:cubicBezTo>
                  <a:pt x="15761" y="19912"/>
                  <a:pt x="15718" y="19913"/>
                  <a:pt x="15711" y="19899"/>
                </a:cubicBezTo>
                <a:cubicBezTo>
                  <a:pt x="15696" y="19867"/>
                  <a:pt x="15761" y="19708"/>
                  <a:pt x="15789" y="19708"/>
                </a:cubicBezTo>
                <a:cubicBezTo>
                  <a:pt x="15800" y="19708"/>
                  <a:pt x="15822" y="19677"/>
                  <a:pt x="15834" y="19639"/>
                </a:cubicBezTo>
                <a:cubicBezTo>
                  <a:pt x="15855" y="19580"/>
                  <a:pt x="15862" y="19575"/>
                  <a:pt x="15912" y="19632"/>
                </a:cubicBezTo>
                <a:cubicBezTo>
                  <a:pt x="15945" y="19669"/>
                  <a:pt x="15975" y="19679"/>
                  <a:pt x="15982" y="19654"/>
                </a:cubicBezTo>
                <a:cubicBezTo>
                  <a:pt x="15989" y="19631"/>
                  <a:pt x="16031" y="19617"/>
                  <a:pt x="16073" y="19616"/>
                </a:cubicBezTo>
                <a:cubicBezTo>
                  <a:pt x="16176" y="19615"/>
                  <a:pt x="16242" y="19572"/>
                  <a:pt x="16242" y="19509"/>
                </a:cubicBezTo>
                <a:cubicBezTo>
                  <a:pt x="16242" y="19481"/>
                  <a:pt x="16229" y="19406"/>
                  <a:pt x="16214" y="19341"/>
                </a:cubicBezTo>
                <a:cubicBezTo>
                  <a:pt x="16188" y="19235"/>
                  <a:pt x="16191" y="19211"/>
                  <a:pt x="16235" y="19120"/>
                </a:cubicBezTo>
                <a:cubicBezTo>
                  <a:pt x="16262" y="19064"/>
                  <a:pt x="16308" y="19012"/>
                  <a:pt x="16337" y="19005"/>
                </a:cubicBezTo>
                <a:cubicBezTo>
                  <a:pt x="16366" y="18998"/>
                  <a:pt x="16393" y="18982"/>
                  <a:pt x="16400" y="18967"/>
                </a:cubicBezTo>
                <a:cubicBezTo>
                  <a:pt x="16407" y="18952"/>
                  <a:pt x="16440" y="18957"/>
                  <a:pt x="16471" y="18982"/>
                </a:cubicBezTo>
                <a:cubicBezTo>
                  <a:pt x="16515" y="19018"/>
                  <a:pt x="16530" y="19016"/>
                  <a:pt x="16551" y="18951"/>
                </a:cubicBezTo>
                <a:cubicBezTo>
                  <a:pt x="16571" y="18892"/>
                  <a:pt x="16602" y="18872"/>
                  <a:pt x="16667" y="18883"/>
                </a:cubicBezTo>
                <a:cubicBezTo>
                  <a:pt x="16716" y="18890"/>
                  <a:pt x="16765" y="18917"/>
                  <a:pt x="16780" y="18944"/>
                </a:cubicBezTo>
                <a:cubicBezTo>
                  <a:pt x="16814" y="19005"/>
                  <a:pt x="17078" y="18993"/>
                  <a:pt x="17114" y="18928"/>
                </a:cubicBezTo>
                <a:cubicBezTo>
                  <a:pt x="17129" y="18902"/>
                  <a:pt x="17153" y="18892"/>
                  <a:pt x="17170" y="18906"/>
                </a:cubicBezTo>
                <a:cubicBezTo>
                  <a:pt x="17187" y="18919"/>
                  <a:pt x="17212" y="18896"/>
                  <a:pt x="17226" y="18860"/>
                </a:cubicBezTo>
                <a:cubicBezTo>
                  <a:pt x="17245" y="18812"/>
                  <a:pt x="17273" y="18806"/>
                  <a:pt x="17328" y="18829"/>
                </a:cubicBezTo>
                <a:cubicBezTo>
                  <a:pt x="17370" y="18847"/>
                  <a:pt x="17445" y="18858"/>
                  <a:pt x="17497" y="18860"/>
                </a:cubicBezTo>
                <a:cubicBezTo>
                  <a:pt x="17560" y="18862"/>
                  <a:pt x="17588" y="18883"/>
                  <a:pt x="17585" y="18921"/>
                </a:cubicBezTo>
                <a:cubicBezTo>
                  <a:pt x="17582" y="18952"/>
                  <a:pt x="17598" y="18982"/>
                  <a:pt x="17620" y="18982"/>
                </a:cubicBezTo>
                <a:cubicBezTo>
                  <a:pt x="17642" y="18982"/>
                  <a:pt x="17671" y="19015"/>
                  <a:pt x="17683" y="19058"/>
                </a:cubicBezTo>
                <a:cubicBezTo>
                  <a:pt x="17695" y="19102"/>
                  <a:pt x="17704" y="19111"/>
                  <a:pt x="17704" y="19081"/>
                </a:cubicBezTo>
                <a:cubicBezTo>
                  <a:pt x="17705" y="19052"/>
                  <a:pt x="17696" y="19014"/>
                  <a:pt x="17683" y="18997"/>
                </a:cubicBezTo>
                <a:cubicBezTo>
                  <a:pt x="17670" y="18979"/>
                  <a:pt x="17669" y="18953"/>
                  <a:pt x="17680" y="18928"/>
                </a:cubicBezTo>
                <a:cubicBezTo>
                  <a:pt x="17701" y="18881"/>
                  <a:pt x="17809" y="18950"/>
                  <a:pt x="17912" y="19081"/>
                </a:cubicBezTo>
                <a:lnTo>
                  <a:pt x="17978" y="19173"/>
                </a:lnTo>
                <a:lnTo>
                  <a:pt x="17933" y="19280"/>
                </a:lnTo>
                <a:lnTo>
                  <a:pt x="17887" y="19387"/>
                </a:lnTo>
                <a:lnTo>
                  <a:pt x="17838" y="19265"/>
                </a:lnTo>
                <a:lnTo>
                  <a:pt x="17792" y="19135"/>
                </a:lnTo>
                <a:lnTo>
                  <a:pt x="17739" y="19249"/>
                </a:lnTo>
                <a:cubicBezTo>
                  <a:pt x="17710" y="19310"/>
                  <a:pt x="17683" y="19373"/>
                  <a:pt x="17683" y="19395"/>
                </a:cubicBezTo>
                <a:cubicBezTo>
                  <a:pt x="17683" y="19416"/>
                  <a:pt x="17661" y="19517"/>
                  <a:pt x="17630" y="19616"/>
                </a:cubicBezTo>
                <a:cubicBezTo>
                  <a:pt x="17586" y="19761"/>
                  <a:pt x="17562" y="19800"/>
                  <a:pt x="17511" y="19800"/>
                </a:cubicBezTo>
                <a:cubicBezTo>
                  <a:pt x="17476" y="19800"/>
                  <a:pt x="17402" y="19839"/>
                  <a:pt x="17349" y="19891"/>
                </a:cubicBezTo>
                <a:cubicBezTo>
                  <a:pt x="17259" y="19980"/>
                  <a:pt x="17254" y="19996"/>
                  <a:pt x="17261" y="20136"/>
                </a:cubicBezTo>
                <a:cubicBezTo>
                  <a:pt x="17272" y="20342"/>
                  <a:pt x="17238" y="20480"/>
                  <a:pt x="17170" y="20480"/>
                </a:cubicBezTo>
                <a:cubicBezTo>
                  <a:pt x="17140" y="20480"/>
                  <a:pt x="17096" y="20508"/>
                  <a:pt x="17075" y="20549"/>
                </a:cubicBezTo>
                <a:cubicBezTo>
                  <a:pt x="17041" y="20617"/>
                  <a:pt x="17032" y="20622"/>
                  <a:pt x="16970" y="20556"/>
                </a:cubicBezTo>
                <a:cubicBezTo>
                  <a:pt x="16911" y="20494"/>
                  <a:pt x="16900" y="20492"/>
                  <a:pt x="16885" y="20549"/>
                </a:cubicBezTo>
                <a:cubicBezTo>
                  <a:pt x="16876" y="20585"/>
                  <a:pt x="16848" y="20617"/>
                  <a:pt x="16822" y="20617"/>
                </a:cubicBezTo>
                <a:cubicBezTo>
                  <a:pt x="16796" y="20617"/>
                  <a:pt x="16762" y="20634"/>
                  <a:pt x="16748" y="20663"/>
                </a:cubicBezTo>
                <a:cubicBezTo>
                  <a:pt x="16730" y="20703"/>
                  <a:pt x="16718" y="20705"/>
                  <a:pt x="16695" y="20663"/>
                </a:cubicBezTo>
                <a:cubicBezTo>
                  <a:pt x="16673" y="20623"/>
                  <a:pt x="16660" y="20626"/>
                  <a:pt x="16650" y="20663"/>
                </a:cubicBezTo>
                <a:cubicBezTo>
                  <a:pt x="16642" y="20691"/>
                  <a:pt x="16621" y="20701"/>
                  <a:pt x="16604" y="20686"/>
                </a:cubicBezTo>
                <a:cubicBezTo>
                  <a:pt x="16580" y="20666"/>
                  <a:pt x="16575" y="20679"/>
                  <a:pt x="16587" y="20740"/>
                </a:cubicBezTo>
                <a:cubicBezTo>
                  <a:pt x="16595" y="20784"/>
                  <a:pt x="16606" y="20876"/>
                  <a:pt x="16608" y="20946"/>
                </a:cubicBezTo>
                <a:cubicBezTo>
                  <a:pt x="16610" y="21073"/>
                  <a:pt x="16566" y="21158"/>
                  <a:pt x="16463" y="21229"/>
                </a:cubicBezTo>
                <a:cubicBezTo>
                  <a:pt x="16426" y="21255"/>
                  <a:pt x="16427" y="21257"/>
                  <a:pt x="16463" y="21343"/>
                </a:cubicBezTo>
                <a:cubicBezTo>
                  <a:pt x="16484" y="21393"/>
                  <a:pt x="16493" y="21435"/>
                  <a:pt x="16485" y="21435"/>
                </a:cubicBezTo>
                <a:cubicBezTo>
                  <a:pt x="16476" y="21435"/>
                  <a:pt x="16477" y="21456"/>
                  <a:pt x="16485" y="21481"/>
                </a:cubicBezTo>
                <a:cubicBezTo>
                  <a:pt x="16492" y="21508"/>
                  <a:pt x="16532" y="21460"/>
                  <a:pt x="16583" y="21374"/>
                </a:cubicBezTo>
                <a:cubicBezTo>
                  <a:pt x="16722" y="21138"/>
                  <a:pt x="16765" y="21101"/>
                  <a:pt x="16780" y="21183"/>
                </a:cubicBezTo>
                <a:cubicBezTo>
                  <a:pt x="16790" y="21242"/>
                  <a:pt x="16796" y="21238"/>
                  <a:pt x="16833" y="21183"/>
                </a:cubicBezTo>
                <a:cubicBezTo>
                  <a:pt x="16861" y="21139"/>
                  <a:pt x="16909" y="21130"/>
                  <a:pt x="16987" y="21145"/>
                </a:cubicBezTo>
                <a:cubicBezTo>
                  <a:pt x="17054" y="21157"/>
                  <a:pt x="17115" y="21143"/>
                  <a:pt x="17131" y="21114"/>
                </a:cubicBezTo>
                <a:cubicBezTo>
                  <a:pt x="17167" y="21050"/>
                  <a:pt x="17304" y="21071"/>
                  <a:pt x="17332" y="21145"/>
                </a:cubicBezTo>
                <a:cubicBezTo>
                  <a:pt x="17349" y="21189"/>
                  <a:pt x="17378" y="21171"/>
                  <a:pt x="17458" y="21076"/>
                </a:cubicBezTo>
                <a:cubicBezTo>
                  <a:pt x="17515" y="21009"/>
                  <a:pt x="17555" y="20937"/>
                  <a:pt x="17550" y="20908"/>
                </a:cubicBezTo>
                <a:cubicBezTo>
                  <a:pt x="17544" y="20879"/>
                  <a:pt x="17551" y="20829"/>
                  <a:pt x="17564" y="20801"/>
                </a:cubicBezTo>
                <a:cubicBezTo>
                  <a:pt x="17581" y="20763"/>
                  <a:pt x="17577" y="20738"/>
                  <a:pt x="17550" y="20694"/>
                </a:cubicBezTo>
                <a:cubicBezTo>
                  <a:pt x="17514" y="20637"/>
                  <a:pt x="17515" y="20620"/>
                  <a:pt x="17574" y="20480"/>
                </a:cubicBezTo>
                <a:cubicBezTo>
                  <a:pt x="17613" y="20387"/>
                  <a:pt x="17643" y="20349"/>
                  <a:pt x="17652" y="20380"/>
                </a:cubicBezTo>
                <a:cubicBezTo>
                  <a:pt x="17669" y="20440"/>
                  <a:pt x="17771" y="20445"/>
                  <a:pt x="17799" y="20388"/>
                </a:cubicBezTo>
                <a:cubicBezTo>
                  <a:pt x="17810" y="20366"/>
                  <a:pt x="17839" y="20344"/>
                  <a:pt x="17862" y="20335"/>
                </a:cubicBezTo>
                <a:cubicBezTo>
                  <a:pt x="17885" y="20326"/>
                  <a:pt x="17905" y="20291"/>
                  <a:pt x="17905" y="20258"/>
                </a:cubicBezTo>
                <a:cubicBezTo>
                  <a:pt x="17905" y="20226"/>
                  <a:pt x="17930" y="20169"/>
                  <a:pt x="17961" y="20128"/>
                </a:cubicBezTo>
                <a:cubicBezTo>
                  <a:pt x="18009" y="20065"/>
                  <a:pt x="18019" y="20060"/>
                  <a:pt x="18049" y="20113"/>
                </a:cubicBezTo>
                <a:cubicBezTo>
                  <a:pt x="18081" y="20170"/>
                  <a:pt x="18081" y="20181"/>
                  <a:pt x="18038" y="20251"/>
                </a:cubicBezTo>
                <a:cubicBezTo>
                  <a:pt x="17976" y="20353"/>
                  <a:pt x="18005" y="20434"/>
                  <a:pt x="18105" y="20434"/>
                </a:cubicBezTo>
                <a:cubicBezTo>
                  <a:pt x="18190" y="20434"/>
                  <a:pt x="18206" y="20366"/>
                  <a:pt x="18147" y="20266"/>
                </a:cubicBezTo>
                <a:cubicBezTo>
                  <a:pt x="18110" y="20202"/>
                  <a:pt x="18152" y="20139"/>
                  <a:pt x="18203" y="20182"/>
                </a:cubicBezTo>
                <a:cubicBezTo>
                  <a:pt x="18223" y="20198"/>
                  <a:pt x="18229" y="20192"/>
                  <a:pt x="18221" y="20174"/>
                </a:cubicBezTo>
                <a:cubicBezTo>
                  <a:pt x="18213" y="20156"/>
                  <a:pt x="18216" y="20121"/>
                  <a:pt x="18228" y="20090"/>
                </a:cubicBezTo>
                <a:cubicBezTo>
                  <a:pt x="18243" y="20051"/>
                  <a:pt x="18241" y="20025"/>
                  <a:pt x="18217" y="20006"/>
                </a:cubicBezTo>
                <a:cubicBezTo>
                  <a:pt x="18188" y="19982"/>
                  <a:pt x="18187" y="19970"/>
                  <a:pt x="18217" y="19868"/>
                </a:cubicBezTo>
                <a:cubicBezTo>
                  <a:pt x="18236" y="19806"/>
                  <a:pt x="18282" y="19722"/>
                  <a:pt x="18316" y="19685"/>
                </a:cubicBezTo>
                <a:cubicBezTo>
                  <a:pt x="18370" y="19627"/>
                  <a:pt x="18380" y="19628"/>
                  <a:pt x="18390" y="19685"/>
                </a:cubicBezTo>
                <a:cubicBezTo>
                  <a:pt x="18405" y="19773"/>
                  <a:pt x="18446" y="19771"/>
                  <a:pt x="18481" y="19677"/>
                </a:cubicBezTo>
                <a:cubicBezTo>
                  <a:pt x="18506" y="19611"/>
                  <a:pt x="18504" y="19599"/>
                  <a:pt x="18474" y="19624"/>
                </a:cubicBezTo>
                <a:cubicBezTo>
                  <a:pt x="18453" y="19641"/>
                  <a:pt x="18425" y="19622"/>
                  <a:pt x="18404" y="19570"/>
                </a:cubicBezTo>
                <a:cubicBezTo>
                  <a:pt x="18369" y="19488"/>
                  <a:pt x="18370" y="19482"/>
                  <a:pt x="18407" y="19456"/>
                </a:cubicBezTo>
                <a:cubicBezTo>
                  <a:pt x="18429" y="19441"/>
                  <a:pt x="18481" y="19389"/>
                  <a:pt x="18523" y="19341"/>
                </a:cubicBezTo>
                <a:cubicBezTo>
                  <a:pt x="18565" y="19293"/>
                  <a:pt x="18623" y="19258"/>
                  <a:pt x="18650" y="19265"/>
                </a:cubicBezTo>
                <a:cubicBezTo>
                  <a:pt x="18686" y="19273"/>
                  <a:pt x="18696" y="19253"/>
                  <a:pt x="18692" y="19196"/>
                </a:cubicBezTo>
                <a:cubicBezTo>
                  <a:pt x="18681" y="19053"/>
                  <a:pt x="18821" y="18920"/>
                  <a:pt x="18903" y="18997"/>
                </a:cubicBezTo>
                <a:cubicBezTo>
                  <a:pt x="18928" y="19021"/>
                  <a:pt x="18948" y="19015"/>
                  <a:pt x="18959" y="18974"/>
                </a:cubicBezTo>
                <a:cubicBezTo>
                  <a:pt x="18983" y="18889"/>
                  <a:pt x="19103" y="18884"/>
                  <a:pt x="19124" y="18967"/>
                </a:cubicBezTo>
                <a:cubicBezTo>
                  <a:pt x="19139" y="19023"/>
                  <a:pt x="19146" y="19015"/>
                  <a:pt x="19170" y="18951"/>
                </a:cubicBezTo>
                <a:cubicBezTo>
                  <a:pt x="19192" y="18893"/>
                  <a:pt x="19193" y="18858"/>
                  <a:pt x="19174" y="18791"/>
                </a:cubicBezTo>
                <a:cubicBezTo>
                  <a:pt x="19153" y="18719"/>
                  <a:pt x="19155" y="18703"/>
                  <a:pt x="19191" y="18661"/>
                </a:cubicBezTo>
                <a:cubicBezTo>
                  <a:pt x="19215" y="18633"/>
                  <a:pt x="19229" y="18580"/>
                  <a:pt x="19223" y="18546"/>
                </a:cubicBezTo>
                <a:cubicBezTo>
                  <a:pt x="19217" y="18513"/>
                  <a:pt x="19219" y="18471"/>
                  <a:pt x="19226" y="18455"/>
                </a:cubicBezTo>
                <a:cubicBezTo>
                  <a:pt x="19234" y="18438"/>
                  <a:pt x="19240" y="18390"/>
                  <a:pt x="19240" y="18348"/>
                </a:cubicBezTo>
                <a:cubicBezTo>
                  <a:pt x="19241" y="18294"/>
                  <a:pt x="19265" y="18264"/>
                  <a:pt x="19321" y="18248"/>
                </a:cubicBezTo>
                <a:cubicBezTo>
                  <a:pt x="19365" y="18236"/>
                  <a:pt x="19403" y="18205"/>
                  <a:pt x="19406" y="18180"/>
                </a:cubicBezTo>
                <a:cubicBezTo>
                  <a:pt x="19408" y="18155"/>
                  <a:pt x="19431" y="18141"/>
                  <a:pt x="19458" y="18149"/>
                </a:cubicBezTo>
                <a:cubicBezTo>
                  <a:pt x="19486" y="18157"/>
                  <a:pt x="19501" y="18144"/>
                  <a:pt x="19493" y="18118"/>
                </a:cubicBezTo>
                <a:cubicBezTo>
                  <a:pt x="19486" y="18094"/>
                  <a:pt x="19501" y="18049"/>
                  <a:pt x="19525" y="18011"/>
                </a:cubicBezTo>
                <a:cubicBezTo>
                  <a:pt x="19550" y="17974"/>
                  <a:pt x="19564" y="17922"/>
                  <a:pt x="19557" y="17897"/>
                </a:cubicBezTo>
                <a:cubicBezTo>
                  <a:pt x="19549" y="17871"/>
                  <a:pt x="19562" y="17829"/>
                  <a:pt x="19581" y="17805"/>
                </a:cubicBezTo>
                <a:cubicBezTo>
                  <a:pt x="19610" y="17770"/>
                  <a:pt x="19612" y="17744"/>
                  <a:pt x="19592" y="17691"/>
                </a:cubicBezTo>
                <a:cubicBezTo>
                  <a:pt x="19555" y="17595"/>
                  <a:pt x="19610" y="17512"/>
                  <a:pt x="19690" y="17538"/>
                </a:cubicBezTo>
                <a:cubicBezTo>
                  <a:pt x="19740" y="17553"/>
                  <a:pt x="19759" y="17533"/>
                  <a:pt x="19785" y="17446"/>
                </a:cubicBezTo>
                <a:cubicBezTo>
                  <a:pt x="19810" y="17365"/>
                  <a:pt x="19825" y="17348"/>
                  <a:pt x="19841" y="17385"/>
                </a:cubicBezTo>
                <a:cubicBezTo>
                  <a:pt x="19883" y="17475"/>
                  <a:pt x="19904" y="17434"/>
                  <a:pt x="19894" y="17286"/>
                </a:cubicBezTo>
                <a:cubicBezTo>
                  <a:pt x="19889" y="17205"/>
                  <a:pt x="19897" y="17079"/>
                  <a:pt x="19912" y="17003"/>
                </a:cubicBezTo>
                <a:cubicBezTo>
                  <a:pt x="19949" y="16814"/>
                  <a:pt x="20007" y="16747"/>
                  <a:pt x="20087" y="16796"/>
                </a:cubicBezTo>
                <a:cubicBezTo>
                  <a:pt x="20128" y="16822"/>
                  <a:pt x="20153" y="16818"/>
                  <a:pt x="20161" y="16789"/>
                </a:cubicBezTo>
                <a:cubicBezTo>
                  <a:pt x="20170" y="16758"/>
                  <a:pt x="20185" y="16764"/>
                  <a:pt x="20200" y="16796"/>
                </a:cubicBezTo>
                <a:cubicBezTo>
                  <a:pt x="20242" y="16887"/>
                  <a:pt x="20251" y="16845"/>
                  <a:pt x="20242" y="16605"/>
                </a:cubicBezTo>
                <a:cubicBezTo>
                  <a:pt x="20230" y="16282"/>
                  <a:pt x="20246" y="16176"/>
                  <a:pt x="20319" y="16093"/>
                </a:cubicBezTo>
                <a:cubicBezTo>
                  <a:pt x="20354" y="16055"/>
                  <a:pt x="20379" y="16039"/>
                  <a:pt x="20379" y="16055"/>
                </a:cubicBezTo>
                <a:cubicBezTo>
                  <a:pt x="20379" y="16071"/>
                  <a:pt x="20395" y="16061"/>
                  <a:pt x="20411" y="16032"/>
                </a:cubicBezTo>
                <a:cubicBezTo>
                  <a:pt x="20427" y="16004"/>
                  <a:pt x="20472" y="15991"/>
                  <a:pt x="20513" y="16002"/>
                </a:cubicBezTo>
                <a:lnTo>
                  <a:pt x="20587" y="16017"/>
                </a:lnTo>
                <a:lnTo>
                  <a:pt x="20576" y="15734"/>
                </a:lnTo>
                <a:cubicBezTo>
                  <a:pt x="20561" y="15395"/>
                  <a:pt x="20586" y="15326"/>
                  <a:pt x="20713" y="15352"/>
                </a:cubicBezTo>
                <a:cubicBezTo>
                  <a:pt x="20767" y="15363"/>
                  <a:pt x="20802" y="15351"/>
                  <a:pt x="20808" y="15314"/>
                </a:cubicBezTo>
                <a:cubicBezTo>
                  <a:pt x="20814" y="15283"/>
                  <a:pt x="20830" y="15270"/>
                  <a:pt x="20847" y="15283"/>
                </a:cubicBezTo>
                <a:cubicBezTo>
                  <a:pt x="20887" y="15317"/>
                  <a:pt x="20911" y="15215"/>
                  <a:pt x="20882" y="15138"/>
                </a:cubicBezTo>
                <a:cubicBezTo>
                  <a:pt x="20867" y="15100"/>
                  <a:pt x="20866" y="15071"/>
                  <a:pt x="20878" y="15054"/>
                </a:cubicBezTo>
                <a:cubicBezTo>
                  <a:pt x="20889" y="15039"/>
                  <a:pt x="20897" y="14931"/>
                  <a:pt x="20896" y="14817"/>
                </a:cubicBezTo>
                <a:cubicBezTo>
                  <a:pt x="20894" y="14588"/>
                  <a:pt x="20929" y="14469"/>
                  <a:pt x="20970" y="14557"/>
                </a:cubicBezTo>
                <a:cubicBezTo>
                  <a:pt x="20988" y="14598"/>
                  <a:pt x="20999" y="14594"/>
                  <a:pt x="21019" y="14535"/>
                </a:cubicBezTo>
                <a:cubicBezTo>
                  <a:pt x="21044" y="14462"/>
                  <a:pt x="21049" y="14465"/>
                  <a:pt x="21065" y="14550"/>
                </a:cubicBezTo>
                <a:cubicBezTo>
                  <a:pt x="21084" y="14652"/>
                  <a:pt x="21134" y="14667"/>
                  <a:pt x="21160" y="14580"/>
                </a:cubicBezTo>
                <a:cubicBezTo>
                  <a:pt x="21169" y="14549"/>
                  <a:pt x="21185" y="14536"/>
                  <a:pt x="21195" y="14550"/>
                </a:cubicBezTo>
                <a:cubicBezTo>
                  <a:pt x="21226" y="14591"/>
                  <a:pt x="21243" y="14482"/>
                  <a:pt x="21216" y="14412"/>
                </a:cubicBezTo>
                <a:cubicBezTo>
                  <a:pt x="21196" y="14360"/>
                  <a:pt x="21196" y="14327"/>
                  <a:pt x="21216" y="14275"/>
                </a:cubicBezTo>
                <a:cubicBezTo>
                  <a:pt x="21236" y="14221"/>
                  <a:pt x="21235" y="14183"/>
                  <a:pt x="21202" y="14084"/>
                </a:cubicBezTo>
                <a:cubicBezTo>
                  <a:pt x="21161" y="13961"/>
                  <a:pt x="21158" y="13964"/>
                  <a:pt x="21198" y="13809"/>
                </a:cubicBezTo>
                <a:cubicBezTo>
                  <a:pt x="21226" y="13700"/>
                  <a:pt x="21234" y="13635"/>
                  <a:pt x="21219" y="13602"/>
                </a:cubicBezTo>
                <a:cubicBezTo>
                  <a:pt x="21204" y="13570"/>
                  <a:pt x="21203" y="13538"/>
                  <a:pt x="21219" y="13495"/>
                </a:cubicBezTo>
                <a:cubicBezTo>
                  <a:pt x="21236" y="13451"/>
                  <a:pt x="21236" y="13405"/>
                  <a:pt x="21219" y="13327"/>
                </a:cubicBezTo>
                <a:cubicBezTo>
                  <a:pt x="21207" y="13268"/>
                  <a:pt x="21205" y="13205"/>
                  <a:pt x="21212" y="13190"/>
                </a:cubicBezTo>
                <a:cubicBezTo>
                  <a:pt x="21219" y="13174"/>
                  <a:pt x="21226" y="13115"/>
                  <a:pt x="21230" y="13060"/>
                </a:cubicBezTo>
                <a:cubicBezTo>
                  <a:pt x="21245" y="12824"/>
                  <a:pt x="21260" y="12759"/>
                  <a:pt x="21314" y="12701"/>
                </a:cubicBezTo>
                <a:cubicBezTo>
                  <a:pt x="21346" y="12666"/>
                  <a:pt x="21371" y="12605"/>
                  <a:pt x="21367" y="12571"/>
                </a:cubicBezTo>
                <a:cubicBezTo>
                  <a:pt x="21363" y="12536"/>
                  <a:pt x="21376" y="12487"/>
                  <a:pt x="21395" y="12456"/>
                </a:cubicBezTo>
                <a:cubicBezTo>
                  <a:pt x="21417" y="12421"/>
                  <a:pt x="21424" y="12371"/>
                  <a:pt x="21413" y="12334"/>
                </a:cubicBezTo>
                <a:cubicBezTo>
                  <a:pt x="21403" y="12301"/>
                  <a:pt x="21399" y="12241"/>
                  <a:pt x="21402" y="12196"/>
                </a:cubicBezTo>
                <a:cubicBezTo>
                  <a:pt x="21406" y="12151"/>
                  <a:pt x="21398" y="12085"/>
                  <a:pt x="21385" y="12051"/>
                </a:cubicBezTo>
                <a:cubicBezTo>
                  <a:pt x="21367" y="12004"/>
                  <a:pt x="21369" y="11954"/>
                  <a:pt x="21395" y="11845"/>
                </a:cubicBezTo>
                <a:cubicBezTo>
                  <a:pt x="21429" y="11704"/>
                  <a:pt x="21430" y="11701"/>
                  <a:pt x="21472" y="11784"/>
                </a:cubicBezTo>
                <a:cubicBezTo>
                  <a:pt x="21515" y="11865"/>
                  <a:pt x="21514" y="11865"/>
                  <a:pt x="21501" y="11768"/>
                </a:cubicBezTo>
                <a:cubicBezTo>
                  <a:pt x="21493" y="11714"/>
                  <a:pt x="21496" y="11662"/>
                  <a:pt x="21508" y="11646"/>
                </a:cubicBezTo>
                <a:cubicBezTo>
                  <a:pt x="21520" y="11630"/>
                  <a:pt x="21529" y="11564"/>
                  <a:pt x="21529" y="11508"/>
                </a:cubicBezTo>
                <a:cubicBezTo>
                  <a:pt x="21529" y="11452"/>
                  <a:pt x="21540" y="11384"/>
                  <a:pt x="21553" y="11356"/>
                </a:cubicBezTo>
                <a:cubicBezTo>
                  <a:pt x="21570" y="11318"/>
                  <a:pt x="21573" y="11290"/>
                  <a:pt x="21557" y="11249"/>
                </a:cubicBezTo>
                <a:cubicBezTo>
                  <a:pt x="21545" y="11216"/>
                  <a:pt x="21538" y="11113"/>
                  <a:pt x="21543" y="11027"/>
                </a:cubicBezTo>
                <a:cubicBezTo>
                  <a:pt x="21551" y="10882"/>
                  <a:pt x="21549" y="10884"/>
                  <a:pt x="21522" y="10966"/>
                </a:cubicBezTo>
                <a:cubicBezTo>
                  <a:pt x="21493" y="11051"/>
                  <a:pt x="21491" y="11043"/>
                  <a:pt x="21469" y="10920"/>
                </a:cubicBezTo>
                <a:cubicBezTo>
                  <a:pt x="21438" y="10744"/>
                  <a:pt x="21439" y="10709"/>
                  <a:pt x="21486" y="10599"/>
                </a:cubicBezTo>
                <a:cubicBezTo>
                  <a:pt x="21509" y="10546"/>
                  <a:pt x="21531" y="10423"/>
                  <a:pt x="21536" y="10324"/>
                </a:cubicBezTo>
                <a:cubicBezTo>
                  <a:pt x="21540" y="10225"/>
                  <a:pt x="21551" y="10109"/>
                  <a:pt x="21557" y="10072"/>
                </a:cubicBezTo>
                <a:cubicBezTo>
                  <a:pt x="21563" y="10034"/>
                  <a:pt x="21573" y="9882"/>
                  <a:pt x="21578" y="9736"/>
                </a:cubicBezTo>
                <a:cubicBezTo>
                  <a:pt x="21585" y="9504"/>
                  <a:pt x="21578" y="9461"/>
                  <a:pt x="21536" y="9361"/>
                </a:cubicBezTo>
                <a:cubicBezTo>
                  <a:pt x="21509" y="9298"/>
                  <a:pt x="21486" y="9194"/>
                  <a:pt x="21486" y="9139"/>
                </a:cubicBezTo>
                <a:cubicBezTo>
                  <a:pt x="21486" y="9085"/>
                  <a:pt x="21471" y="9009"/>
                  <a:pt x="21448" y="8964"/>
                </a:cubicBezTo>
                <a:cubicBezTo>
                  <a:pt x="21404" y="8877"/>
                  <a:pt x="21387" y="8585"/>
                  <a:pt x="21423" y="8505"/>
                </a:cubicBezTo>
                <a:cubicBezTo>
                  <a:pt x="21434" y="8481"/>
                  <a:pt x="21448" y="8397"/>
                  <a:pt x="21451" y="8322"/>
                </a:cubicBezTo>
                <a:cubicBezTo>
                  <a:pt x="21458" y="8192"/>
                  <a:pt x="21454" y="8187"/>
                  <a:pt x="21378" y="8184"/>
                </a:cubicBezTo>
                <a:cubicBezTo>
                  <a:pt x="21294" y="8181"/>
                  <a:pt x="21244" y="8083"/>
                  <a:pt x="21265" y="7963"/>
                </a:cubicBezTo>
                <a:cubicBezTo>
                  <a:pt x="21271" y="7930"/>
                  <a:pt x="21267" y="7883"/>
                  <a:pt x="21254" y="7856"/>
                </a:cubicBezTo>
                <a:cubicBezTo>
                  <a:pt x="21231" y="7805"/>
                  <a:pt x="21225" y="7129"/>
                  <a:pt x="21247" y="6977"/>
                </a:cubicBezTo>
                <a:cubicBezTo>
                  <a:pt x="21256" y="6915"/>
                  <a:pt x="21245" y="6897"/>
                  <a:pt x="21191" y="6885"/>
                </a:cubicBezTo>
                <a:cubicBezTo>
                  <a:pt x="21140" y="6875"/>
                  <a:pt x="21122" y="6853"/>
                  <a:pt x="21124" y="6793"/>
                </a:cubicBezTo>
                <a:cubicBezTo>
                  <a:pt x="21126" y="6742"/>
                  <a:pt x="21115" y="6717"/>
                  <a:pt x="21093" y="6725"/>
                </a:cubicBezTo>
                <a:cubicBezTo>
                  <a:pt x="21066" y="6734"/>
                  <a:pt x="21060" y="6703"/>
                  <a:pt x="21065" y="6602"/>
                </a:cubicBezTo>
                <a:cubicBezTo>
                  <a:pt x="21069" y="6516"/>
                  <a:pt x="21057" y="6438"/>
                  <a:pt x="21026" y="6366"/>
                </a:cubicBezTo>
                <a:cubicBezTo>
                  <a:pt x="20990" y="6282"/>
                  <a:pt x="20986" y="6246"/>
                  <a:pt x="21005" y="6205"/>
                </a:cubicBezTo>
                <a:cubicBezTo>
                  <a:pt x="21024" y="6164"/>
                  <a:pt x="21041" y="6181"/>
                  <a:pt x="21089" y="6281"/>
                </a:cubicBezTo>
                <a:cubicBezTo>
                  <a:pt x="21124" y="6353"/>
                  <a:pt x="21153" y="6450"/>
                  <a:pt x="21153" y="6495"/>
                </a:cubicBezTo>
                <a:cubicBezTo>
                  <a:pt x="21153" y="6606"/>
                  <a:pt x="21209" y="6602"/>
                  <a:pt x="21237" y="6488"/>
                </a:cubicBezTo>
                <a:cubicBezTo>
                  <a:pt x="21263" y="6382"/>
                  <a:pt x="21248" y="6295"/>
                  <a:pt x="21209" y="6327"/>
                </a:cubicBezTo>
                <a:cubicBezTo>
                  <a:pt x="21194" y="6340"/>
                  <a:pt x="21163" y="6310"/>
                  <a:pt x="21142" y="6259"/>
                </a:cubicBezTo>
                <a:cubicBezTo>
                  <a:pt x="21112" y="6187"/>
                  <a:pt x="21109" y="6154"/>
                  <a:pt x="21128" y="6113"/>
                </a:cubicBezTo>
                <a:cubicBezTo>
                  <a:pt x="21163" y="6038"/>
                  <a:pt x="21159" y="5983"/>
                  <a:pt x="21117" y="5983"/>
                </a:cubicBezTo>
                <a:cubicBezTo>
                  <a:pt x="21098" y="5983"/>
                  <a:pt x="21052" y="6051"/>
                  <a:pt x="21015" y="6129"/>
                </a:cubicBezTo>
                <a:cubicBezTo>
                  <a:pt x="20944" y="6280"/>
                  <a:pt x="20903" y="6271"/>
                  <a:pt x="20903" y="6106"/>
                </a:cubicBezTo>
                <a:cubicBezTo>
                  <a:pt x="20903" y="6050"/>
                  <a:pt x="20892" y="5982"/>
                  <a:pt x="20878" y="5953"/>
                </a:cubicBezTo>
                <a:cubicBezTo>
                  <a:pt x="20860" y="5913"/>
                  <a:pt x="20862" y="5884"/>
                  <a:pt x="20882" y="5831"/>
                </a:cubicBezTo>
                <a:cubicBezTo>
                  <a:pt x="20904" y="5773"/>
                  <a:pt x="20902" y="5762"/>
                  <a:pt x="20875" y="5762"/>
                </a:cubicBezTo>
                <a:cubicBezTo>
                  <a:pt x="20823" y="5762"/>
                  <a:pt x="20809" y="5667"/>
                  <a:pt x="20857" y="5640"/>
                </a:cubicBezTo>
                <a:cubicBezTo>
                  <a:pt x="20903" y="5614"/>
                  <a:pt x="20919" y="5468"/>
                  <a:pt x="20882" y="5418"/>
                </a:cubicBezTo>
                <a:cubicBezTo>
                  <a:pt x="20870" y="5403"/>
                  <a:pt x="20861" y="5420"/>
                  <a:pt x="20861" y="5456"/>
                </a:cubicBezTo>
                <a:cubicBezTo>
                  <a:pt x="20861" y="5492"/>
                  <a:pt x="20848" y="5543"/>
                  <a:pt x="20833" y="5571"/>
                </a:cubicBezTo>
                <a:cubicBezTo>
                  <a:pt x="20811" y="5610"/>
                  <a:pt x="20795" y="5602"/>
                  <a:pt x="20766" y="5533"/>
                </a:cubicBezTo>
                <a:cubicBezTo>
                  <a:pt x="20731" y="5449"/>
                  <a:pt x="20731" y="5432"/>
                  <a:pt x="20762" y="5357"/>
                </a:cubicBezTo>
                <a:cubicBezTo>
                  <a:pt x="20794" y="5281"/>
                  <a:pt x="20794" y="5275"/>
                  <a:pt x="20741" y="5265"/>
                </a:cubicBezTo>
                <a:cubicBezTo>
                  <a:pt x="20710" y="5259"/>
                  <a:pt x="20664" y="5250"/>
                  <a:pt x="20643" y="5242"/>
                </a:cubicBezTo>
                <a:cubicBezTo>
                  <a:pt x="20599" y="5227"/>
                  <a:pt x="20518" y="4908"/>
                  <a:pt x="20548" y="4868"/>
                </a:cubicBezTo>
                <a:cubicBezTo>
                  <a:pt x="20584" y="4819"/>
                  <a:pt x="20567" y="4643"/>
                  <a:pt x="20520" y="4577"/>
                </a:cubicBezTo>
                <a:cubicBezTo>
                  <a:pt x="20494" y="4541"/>
                  <a:pt x="20422" y="4510"/>
                  <a:pt x="20358" y="4509"/>
                </a:cubicBezTo>
                <a:lnTo>
                  <a:pt x="20246" y="4509"/>
                </a:lnTo>
                <a:lnTo>
                  <a:pt x="20246" y="4302"/>
                </a:lnTo>
                <a:cubicBezTo>
                  <a:pt x="20247" y="4171"/>
                  <a:pt x="20237" y="4082"/>
                  <a:pt x="20218" y="4050"/>
                </a:cubicBezTo>
                <a:cubicBezTo>
                  <a:pt x="20195" y="4014"/>
                  <a:pt x="20193" y="3989"/>
                  <a:pt x="20211" y="3966"/>
                </a:cubicBezTo>
                <a:cubicBezTo>
                  <a:pt x="20266" y="3892"/>
                  <a:pt x="20230" y="3858"/>
                  <a:pt x="20161" y="3920"/>
                </a:cubicBezTo>
                <a:cubicBezTo>
                  <a:pt x="20082" y="3992"/>
                  <a:pt x="20038" y="3970"/>
                  <a:pt x="20056" y="3867"/>
                </a:cubicBezTo>
                <a:cubicBezTo>
                  <a:pt x="20067" y="3801"/>
                  <a:pt x="20065" y="3800"/>
                  <a:pt x="19993" y="3783"/>
                </a:cubicBezTo>
                <a:cubicBezTo>
                  <a:pt x="19922" y="3766"/>
                  <a:pt x="19896" y="3713"/>
                  <a:pt x="19908" y="3607"/>
                </a:cubicBezTo>
                <a:cubicBezTo>
                  <a:pt x="19915" y="3552"/>
                  <a:pt x="19906" y="3451"/>
                  <a:pt x="19891" y="3385"/>
                </a:cubicBezTo>
                <a:cubicBezTo>
                  <a:pt x="19869" y="3296"/>
                  <a:pt x="19869" y="3251"/>
                  <a:pt x="19887" y="3210"/>
                </a:cubicBezTo>
                <a:cubicBezTo>
                  <a:pt x="19906" y="3166"/>
                  <a:pt x="19899" y="3164"/>
                  <a:pt x="19856" y="3187"/>
                </a:cubicBezTo>
                <a:cubicBezTo>
                  <a:pt x="19814" y="3208"/>
                  <a:pt x="19793" y="3197"/>
                  <a:pt x="19778" y="3141"/>
                </a:cubicBezTo>
                <a:cubicBezTo>
                  <a:pt x="19765" y="3088"/>
                  <a:pt x="19728" y="3060"/>
                  <a:pt x="19666" y="3057"/>
                </a:cubicBezTo>
                <a:cubicBezTo>
                  <a:pt x="19601" y="3053"/>
                  <a:pt x="19574" y="3034"/>
                  <a:pt x="19574" y="2988"/>
                </a:cubicBezTo>
                <a:cubicBezTo>
                  <a:pt x="19574" y="2952"/>
                  <a:pt x="19565" y="2906"/>
                  <a:pt x="19553" y="2889"/>
                </a:cubicBezTo>
                <a:cubicBezTo>
                  <a:pt x="19527" y="2849"/>
                  <a:pt x="19527" y="2756"/>
                  <a:pt x="19550" y="2690"/>
                </a:cubicBezTo>
                <a:cubicBezTo>
                  <a:pt x="19559" y="2661"/>
                  <a:pt x="19543" y="2595"/>
                  <a:pt x="19515" y="2537"/>
                </a:cubicBezTo>
                <a:cubicBezTo>
                  <a:pt x="19472" y="2450"/>
                  <a:pt x="19463" y="2447"/>
                  <a:pt x="19441" y="2506"/>
                </a:cubicBezTo>
                <a:cubicBezTo>
                  <a:pt x="19427" y="2544"/>
                  <a:pt x="19420" y="2596"/>
                  <a:pt x="19427" y="2621"/>
                </a:cubicBezTo>
                <a:cubicBezTo>
                  <a:pt x="19441" y="2671"/>
                  <a:pt x="19369" y="2770"/>
                  <a:pt x="19349" y="2728"/>
                </a:cubicBezTo>
                <a:cubicBezTo>
                  <a:pt x="19343" y="2714"/>
                  <a:pt x="19343" y="2650"/>
                  <a:pt x="19349" y="2583"/>
                </a:cubicBezTo>
                <a:cubicBezTo>
                  <a:pt x="19357" y="2503"/>
                  <a:pt x="19350" y="2439"/>
                  <a:pt x="19328" y="2399"/>
                </a:cubicBezTo>
                <a:cubicBezTo>
                  <a:pt x="19310" y="2367"/>
                  <a:pt x="19293" y="2357"/>
                  <a:pt x="19293" y="2377"/>
                </a:cubicBezTo>
                <a:cubicBezTo>
                  <a:pt x="19293" y="2396"/>
                  <a:pt x="19269" y="2366"/>
                  <a:pt x="19240" y="2308"/>
                </a:cubicBezTo>
                <a:cubicBezTo>
                  <a:pt x="19212" y="2249"/>
                  <a:pt x="19188" y="2173"/>
                  <a:pt x="19188" y="2140"/>
                </a:cubicBezTo>
                <a:cubicBezTo>
                  <a:pt x="19188" y="2107"/>
                  <a:pt x="19176" y="2079"/>
                  <a:pt x="19160" y="2079"/>
                </a:cubicBezTo>
                <a:cubicBezTo>
                  <a:pt x="19111" y="2079"/>
                  <a:pt x="19095" y="1981"/>
                  <a:pt x="19135" y="1918"/>
                </a:cubicBezTo>
                <a:cubicBezTo>
                  <a:pt x="19186" y="1837"/>
                  <a:pt x="19163" y="1771"/>
                  <a:pt x="19065" y="1735"/>
                </a:cubicBezTo>
                <a:cubicBezTo>
                  <a:pt x="19019" y="1718"/>
                  <a:pt x="18976" y="1688"/>
                  <a:pt x="18970" y="1666"/>
                </a:cubicBezTo>
                <a:cubicBezTo>
                  <a:pt x="18963" y="1644"/>
                  <a:pt x="18940" y="1650"/>
                  <a:pt x="18917" y="1681"/>
                </a:cubicBezTo>
                <a:cubicBezTo>
                  <a:pt x="18882" y="1728"/>
                  <a:pt x="18868" y="1722"/>
                  <a:pt x="18847" y="1658"/>
                </a:cubicBezTo>
                <a:cubicBezTo>
                  <a:pt x="18827" y="1599"/>
                  <a:pt x="18799" y="1592"/>
                  <a:pt x="18731" y="1612"/>
                </a:cubicBezTo>
                <a:cubicBezTo>
                  <a:pt x="18654" y="1635"/>
                  <a:pt x="18642" y="1624"/>
                  <a:pt x="18632" y="1544"/>
                </a:cubicBezTo>
                <a:cubicBezTo>
                  <a:pt x="18626" y="1492"/>
                  <a:pt x="18602" y="1442"/>
                  <a:pt x="18580" y="1429"/>
                </a:cubicBezTo>
                <a:cubicBezTo>
                  <a:pt x="18557" y="1416"/>
                  <a:pt x="18541" y="1378"/>
                  <a:pt x="18544" y="1345"/>
                </a:cubicBezTo>
                <a:cubicBezTo>
                  <a:pt x="18548" y="1309"/>
                  <a:pt x="18533" y="1285"/>
                  <a:pt x="18506" y="1284"/>
                </a:cubicBezTo>
                <a:cubicBezTo>
                  <a:pt x="18480" y="1283"/>
                  <a:pt x="18453" y="1270"/>
                  <a:pt x="18446" y="1253"/>
                </a:cubicBezTo>
                <a:cubicBezTo>
                  <a:pt x="18438" y="1237"/>
                  <a:pt x="18419" y="1233"/>
                  <a:pt x="18404" y="1246"/>
                </a:cubicBezTo>
                <a:cubicBezTo>
                  <a:pt x="18375" y="1270"/>
                  <a:pt x="18323" y="1107"/>
                  <a:pt x="18323" y="993"/>
                </a:cubicBezTo>
                <a:cubicBezTo>
                  <a:pt x="18323" y="948"/>
                  <a:pt x="18293" y="919"/>
                  <a:pt x="18228" y="909"/>
                </a:cubicBezTo>
                <a:cubicBezTo>
                  <a:pt x="18017" y="880"/>
                  <a:pt x="17970" y="846"/>
                  <a:pt x="17989" y="718"/>
                </a:cubicBezTo>
                <a:cubicBezTo>
                  <a:pt x="17998" y="656"/>
                  <a:pt x="17986" y="630"/>
                  <a:pt x="17950" y="619"/>
                </a:cubicBezTo>
                <a:cubicBezTo>
                  <a:pt x="17919" y="609"/>
                  <a:pt x="17902" y="563"/>
                  <a:pt x="17898" y="497"/>
                </a:cubicBezTo>
                <a:cubicBezTo>
                  <a:pt x="17894" y="440"/>
                  <a:pt x="17871" y="378"/>
                  <a:pt x="17848" y="352"/>
                </a:cubicBezTo>
                <a:cubicBezTo>
                  <a:pt x="17825" y="324"/>
                  <a:pt x="17810" y="274"/>
                  <a:pt x="17817" y="237"/>
                </a:cubicBezTo>
                <a:cubicBezTo>
                  <a:pt x="17830" y="162"/>
                  <a:pt x="17798" y="150"/>
                  <a:pt x="17778" y="222"/>
                </a:cubicBezTo>
                <a:cubicBezTo>
                  <a:pt x="17769" y="254"/>
                  <a:pt x="17756" y="250"/>
                  <a:pt x="17736" y="214"/>
                </a:cubicBezTo>
                <a:cubicBezTo>
                  <a:pt x="17713" y="173"/>
                  <a:pt x="17700" y="171"/>
                  <a:pt x="17676" y="214"/>
                </a:cubicBezTo>
                <a:cubicBezTo>
                  <a:pt x="17651" y="259"/>
                  <a:pt x="17641" y="258"/>
                  <a:pt x="17630" y="199"/>
                </a:cubicBezTo>
                <a:cubicBezTo>
                  <a:pt x="17623" y="159"/>
                  <a:pt x="17607" y="138"/>
                  <a:pt x="17595" y="153"/>
                </a:cubicBezTo>
                <a:cubicBezTo>
                  <a:pt x="17584" y="168"/>
                  <a:pt x="17540" y="177"/>
                  <a:pt x="17493" y="176"/>
                </a:cubicBezTo>
                <a:cubicBezTo>
                  <a:pt x="17408" y="173"/>
                  <a:pt x="17360" y="123"/>
                  <a:pt x="17360" y="23"/>
                </a:cubicBezTo>
                <a:cubicBezTo>
                  <a:pt x="17360" y="12"/>
                  <a:pt x="17352" y="9"/>
                  <a:pt x="17349" y="0"/>
                </a:cubicBezTo>
                <a:lnTo>
                  <a:pt x="16755" y="0"/>
                </a:lnTo>
                <a:cubicBezTo>
                  <a:pt x="16761" y="29"/>
                  <a:pt x="16780" y="51"/>
                  <a:pt x="16822" y="61"/>
                </a:cubicBezTo>
                <a:cubicBezTo>
                  <a:pt x="16909" y="81"/>
                  <a:pt x="16931" y="118"/>
                  <a:pt x="16931" y="214"/>
                </a:cubicBezTo>
                <a:cubicBezTo>
                  <a:pt x="16931" y="263"/>
                  <a:pt x="16944" y="312"/>
                  <a:pt x="16956" y="329"/>
                </a:cubicBezTo>
                <a:cubicBezTo>
                  <a:pt x="16969" y="347"/>
                  <a:pt x="16967" y="380"/>
                  <a:pt x="16956" y="413"/>
                </a:cubicBezTo>
                <a:cubicBezTo>
                  <a:pt x="16929" y="487"/>
                  <a:pt x="16908" y="699"/>
                  <a:pt x="16924" y="734"/>
                </a:cubicBezTo>
                <a:cubicBezTo>
                  <a:pt x="16931" y="750"/>
                  <a:pt x="16951" y="738"/>
                  <a:pt x="16966" y="711"/>
                </a:cubicBezTo>
                <a:cubicBezTo>
                  <a:pt x="16987" y="673"/>
                  <a:pt x="16999" y="678"/>
                  <a:pt x="17008" y="734"/>
                </a:cubicBezTo>
                <a:cubicBezTo>
                  <a:pt x="17017" y="781"/>
                  <a:pt x="17044" y="810"/>
                  <a:pt x="17089" y="810"/>
                </a:cubicBezTo>
                <a:cubicBezTo>
                  <a:pt x="17141" y="810"/>
                  <a:pt x="17157" y="789"/>
                  <a:pt x="17149" y="741"/>
                </a:cubicBezTo>
                <a:cubicBezTo>
                  <a:pt x="17142" y="704"/>
                  <a:pt x="17156" y="655"/>
                  <a:pt x="17181" y="627"/>
                </a:cubicBezTo>
                <a:cubicBezTo>
                  <a:pt x="17214" y="587"/>
                  <a:pt x="17236" y="596"/>
                  <a:pt x="17279" y="657"/>
                </a:cubicBezTo>
                <a:cubicBezTo>
                  <a:pt x="17323" y="720"/>
                  <a:pt x="17341" y="725"/>
                  <a:pt x="17374" y="680"/>
                </a:cubicBezTo>
                <a:cubicBezTo>
                  <a:pt x="17419" y="618"/>
                  <a:pt x="17455" y="643"/>
                  <a:pt x="17455" y="741"/>
                </a:cubicBezTo>
                <a:cubicBezTo>
                  <a:pt x="17455" y="780"/>
                  <a:pt x="17475" y="810"/>
                  <a:pt x="17504" y="810"/>
                </a:cubicBezTo>
                <a:cubicBezTo>
                  <a:pt x="17531" y="810"/>
                  <a:pt x="17584" y="839"/>
                  <a:pt x="17620" y="879"/>
                </a:cubicBezTo>
                <a:cubicBezTo>
                  <a:pt x="17682" y="947"/>
                  <a:pt x="17695" y="1001"/>
                  <a:pt x="17687" y="1177"/>
                </a:cubicBezTo>
                <a:cubicBezTo>
                  <a:pt x="17684" y="1229"/>
                  <a:pt x="17699" y="1259"/>
                  <a:pt x="17739" y="1269"/>
                </a:cubicBezTo>
                <a:cubicBezTo>
                  <a:pt x="17839" y="1293"/>
                  <a:pt x="17815" y="1421"/>
                  <a:pt x="17711" y="1421"/>
                </a:cubicBezTo>
                <a:cubicBezTo>
                  <a:pt x="17645" y="1421"/>
                  <a:pt x="17623" y="1433"/>
                  <a:pt x="17627" y="1482"/>
                </a:cubicBezTo>
                <a:cubicBezTo>
                  <a:pt x="17634" y="1576"/>
                  <a:pt x="17503" y="1634"/>
                  <a:pt x="17279" y="1628"/>
                </a:cubicBezTo>
                <a:cubicBezTo>
                  <a:pt x="17164" y="1624"/>
                  <a:pt x="17102" y="1638"/>
                  <a:pt x="17110" y="1666"/>
                </a:cubicBezTo>
                <a:cubicBezTo>
                  <a:pt x="17130" y="1734"/>
                  <a:pt x="17079" y="1777"/>
                  <a:pt x="17047" y="1719"/>
                </a:cubicBezTo>
                <a:cubicBezTo>
                  <a:pt x="17027" y="1684"/>
                  <a:pt x="17014" y="1679"/>
                  <a:pt x="17005" y="1712"/>
                </a:cubicBezTo>
                <a:cubicBezTo>
                  <a:pt x="16985" y="1783"/>
                  <a:pt x="16913" y="1767"/>
                  <a:pt x="16899" y="1689"/>
                </a:cubicBezTo>
                <a:cubicBezTo>
                  <a:pt x="16885" y="1607"/>
                  <a:pt x="16846" y="1601"/>
                  <a:pt x="16854" y="1681"/>
                </a:cubicBezTo>
                <a:cubicBezTo>
                  <a:pt x="16857" y="1716"/>
                  <a:pt x="16838" y="1736"/>
                  <a:pt x="16804" y="1735"/>
                </a:cubicBezTo>
                <a:cubicBezTo>
                  <a:pt x="16774" y="1734"/>
                  <a:pt x="16753" y="1753"/>
                  <a:pt x="16759" y="1773"/>
                </a:cubicBezTo>
                <a:cubicBezTo>
                  <a:pt x="16777" y="1836"/>
                  <a:pt x="16708" y="1862"/>
                  <a:pt x="16636" y="1819"/>
                </a:cubicBezTo>
                <a:cubicBezTo>
                  <a:pt x="16597" y="1796"/>
                  <a:pt x="16569" y="1750"/>
                  <a:pt x="16572" y="1719"/>
                </a:cubicBezTo>
                <a:cubicBezTo>
                  <a:pt x="16576" y="1689"/>
                  <a:pt x="16561" y="1668"/>
                  <a:pt x="16541" y="1674"/>
                </a:cubicBezTo>
                <a:cubicBezTo>
                  <a:pt x="16520" y="1679"/>
                  <a:pt x="16485" y="1663"/>
                  <a:pt x="16463" y="1643"/>
                </a:cubicBezTo>
                <a:cubicBezTo>
                  <a:pt x="16440" y="1621"/>
                  <a:pt x="16409" y="1628"/>
                  <a:pt x="16386" y="1658"/>
                </a:cubicBezTo>
                <a:cubicBezTo>
                  <a:pt x="16328" y="1738"/>
                  <a:pt x="16162" y="1568"/>
                  <a:pt x="16200" y="1467"/>
                </a:cubicBezTo>
                <a:cubicBezTo>
                  <a:pt x="16237" y="1369"/>
                  <a:pt x="16237" y="875"/>
                  <a:pt x="16200" y="925"/>
                </a:cubicBezTo>
                <a:cubicBezTo>
                  <a:pt x="16188" y="941"/>
                  <a:pt x="16184" y="976"/>
                  <a:pt x="16189" y="1009"/>
                </a:cubicBezTo>
                <a:cubicBezTo>
                  <a:pt x="16195" y="1041"/>
                  <a:pt x="16186" y="1103"/>
                  <a:pt x="16172" y="1146"/>
                </a:cubicBezTo>
                <a:cubicBezTo>
                  <a:pt x="16147" y="1220"/>
                  <a:pt x="16144" y="1222"/>
                  <a:pt x="16112" y="1123"/>
                </a:cubicBezTo>
                <a:cubicBezTo>
                  <a:pt x="16085" y="1039"/>
                  <a:pt x="16081" y="1001"/>
                  <a:pt x="16101" y="948"/>
                </a:cubicBezTo>
                <a:cubicBezTo>
                  <a:pt x="16124" y="889"/>
                  <a:pt x="16122" y="892"/>
                  <a:pt x="16080" y="948"/>
                </a:cubicBezTo>
                <a:cubicBezTo>
                  <a:pt x="16042" y="999"/>
                  <a:pt x="16026" y="1001"/>
                  <a:pt x="15992" y="955"/>
                </a:cubicBezTo>
                <a:cubicBezTo>
                  <a:pt x="15944" y="890"/>
                  <a:pt x="15774" y="877"/>
                  <a:pt x="15792" y="940"/>
                </a:cubicBezTo>
                <a:cubicBezTo>
                  <a:pt x="15824" y="1052"/>
                  <a:pt x="15752" y="1023"/>
                  <a:pt x="15662" y="886"/>
                </a:cubicBezTo>
                <a:cubicBezTo>
                  <a:pt x="15563" y="735"/>
                  <a:pt x="15563" y="729"/>
                  <a:pt x="15557" y="451"/>
                </a:cubicBezTo>
                <a:cubicBezTo>
                  <a:pt x="15550" y="171"/>
                  <a:pt x="15539" y="129"/>
                  <a:pt x="15497" y="222"/>
                </a:cubicBezTo>
                <a:cubicBezTo>
                  <a:pt x="15481" y="257"/>
                  <a:pt x="15463" y="254"/>
                  <a:pt x="15434" y="214"/>
                </a:cubicBezTo>
                <a:cubicBezTo>
                  <a:pt x="15399" y="167"/>
                  <a:pt x="15382" y="167"/>
                  <a:pt x="15332" y="245"/>
                </a:cubicBezTo>
                <a:cubicBezTo>
                  <a:pt x="15262" y="352"/>
                  <a:pt x="15189" y="352"/>
                  <a:pt x="15152" y="245"/>
                </a:cubicBezTo>
                <a:cubicBezTo>
                  <a:pt x="15136" y="197"/>
                  <a:pt x="15101" y="175"/>
                  <a:pt x="15061" y="183"/>
                </a:cubicBezTo>
                <a:cubicBezTo>
                  <a:pt x="15026" y="191"/>
                  <a:pt x="14981" y="170"/>
                  <a:pt x="14959" y="130"/>
                </a:cubicBezTo>
                <a:cubicBezTo>
                  <a:pt x="14938" y="90"/>
                  <a:pt x="14917" y="62"/>
                  <a:pt x="14910" y="69"/>
                </a:cubicBezTo>
                <a:cubicBezTo>
                  <a:pt x="14904" y="75"/>
                  <a:pt x="14897" y="38"/>
                  <a:pt x="14892" y="0"/>
                </a:cubicBezTo>
                <a:lnTo>
                  <a:pt x="14748" y="0"/>
                </a:lnTo>
                <a:cubicBezTo>
                  <a:pt x="14727" y="40"/>
                  <a:pt x="14723" y="99"/>
                  <a:pt x="14759" y="99"/>
                </a:cubicBezTo>
                <a:cubicBezTo>
                  <a:pt x="14776" y="99"/>
                  <a:pt x="14790" y="141"/>
                  <a:pt x="14790" y="191"/>
                </a:cubicBezTo>
                <a:cubicBezTo>
                  <a:pt x="14790" y="245"/>
                  <a:pt x="14815" y="307"/>
                  <a:pt x="14850" y="344"/>
                </a:cubicBezTo>
                <a:cubicBezTo>
                  <a:pt x="14882" y="377"/>
                  <a:pt x="14917" y="453"/>
                  <a:pt x="14927" y="512"/>
                </a:cubicBezTo>
                <a:cubicBezTo>
                  <a:pt x="14944" y="604"/>
                  <a:pt x="14954" y="618"/>
                  <a:pt x="15015" y="596"/>
                </a:cubicBezTo>
                <a:cubicBezTo>
                  <a:pt x="15071" y="576"/>
                  <a:pt x="15095" y="587"/>
                  <a:pt x="15117" y="657"/>
                </a:cubicBezTo>
                <a:cubicBezTo>
                  <a:pt x="15133" y="706"/>
                  <a:pt x="15192" y="794"/>
                  <a:pt x="15247" y="848"/>
                </a:cubicBezTo>
                <a:cubicBezTo>
                  <a:pt x="15326" y="926"/>
                  <a:pt x="15345" y="967"/>
                  <a:pt x="15335" y="1032"/>
                </a:cubicBezTo>
                <a:cubicBezTo>
                  <a:pt x="15328" y="1078"/>
                  <a:pt x="15335" y="1137"/>
                  <a:pt x="15353" y="1169"/>
                </a:cubicBezTo>
                <a:cubicBezTo>
                  <a:pt x="15370" y="1201"/>
                  <a:pt x="15384" y="1252"/>
                  <a:pt x="15384" y="1284"/>
                </a:cubicBezTo>
                <a:cubicBezTo>
                  <a:pt x="15384" y="1315"/>
                  <a:pt x="15399" y="1361"/>
                  <a:pt x="15416" y="1391"/>
                </a:cubicBezTo>
                <a:cubicBezTo>
                  <a:pt x="15433" y="1421"/>
                  <a:pt x="15440" y="1477"/>
                  <a:pt x="15434" y="1513"/>
                </a:cubicBezTo>
                <a:cubicBezTo>
                  <a:pt x="15427" y="1549"/>
                  <a:pt x="15431" y="1580"/>
                  <a:pt x="15441" y="1582"/>
                </a:cubicBezTo>
                <a:cubicBezTo>
                  <a:pt x="15450" y="1584"/>
                  <a:pt x="15476" y="1596"/>
                  <a:pt x="15497" y="1605"/>
                </a:cubicBezTo>
                <a:cubicBezTo>
                  <a:pt x="15534" y="1620"/>
                  <a:pt x="15534" y="1617"/>
                  <a:pt x="15497" y="1528"/>
                </a:cubicBezTo>
                <a:cubicBezTo>
                  <a:pt x="15460" y="1440"/>
                  <a:pt x="15461" y="1431"/>
                  <a:pt x="15500" y="1368"/>
                </a:cubicBezTo>
                <a:cubicBezTo>
                  <a:pt x="15556" y="1280"/>
                  <a:pt x="15582" y="1309"/>
                  <a:pt x="15592" y="1467"/>
                </a:cubicBezTo>
                <a:cubicBezTo>
                  <a:pt x="15600" y="1599"/>
                  <a:pt x="15600" y="1602"/>
                  <a:pt x="15613" y="1490"/>
                </a:cubicBezTo>
                <a:cubicBezTo>
                  <a:pt x="15629" y="1352"/>
                  <a:pt x="15731" y="1316"/>
                  <a:pt x="15760" y="1437"/>
                </a:cubicBezTo>
                <a:cubicBezTo>
                  <a:pt x="15793" y="1571"/>
                  <a:pt x="15750" y="1712"/>
                  <a:pt x="15680" y="1712"/>
                </a:cubicBezTo>
                <a:cubicBezTo>
                  <a:pt x="15633" y="1712"/>
                  <a:pt x="15621" y="1730"/>
                  <a:pt x="15630" y="1781"/>
                </a:cubicBezTo>
                <a:cubicBezTo>
                  <a:pt x="15646" y="1866"/>
                  <a:pt x="15578" y="1927"/>
                  <a:pt x="15546" y="1857"/>
                </a:cubicBezTo>
                <a:cubicBezTo>
                  <a:pt x="15517" y="1793"/>
                  <a:pt x="15269" y="1787"/>
                  <a:pt x="15251" y="1849"/>
                </a:cubicBezTo>
                <a:cubicBezTo>
                  <a:pt x="15244" y="1874"/>
                  <a:pt x="15220" y="1895"/>
                  <a:pt x="15198" y="1895"/>
                </a:cubicBezTo>
                <a:cubicBezTo>
                  <a:pt x="15171" y="1895"/>
                  <a:pt x="15162" y="1919"/>
                  <a:pt x="15170" y="1964"/>
                </a:cubicBezTo>
                <a:cubicBezTo>
                  <a:pt x="15185" y="2050"/>
                  <a:pt x="15100" y="2124"/>
                  <a:pt x="14987" y="2124"/>
                </a:cubicBezTo>
                <a:cubicBezTo>
                  <a:pt x="14931" y="2124"/>
                  <a:pt x="14901" y="2103"/>
                  <a:pt x="14892" y="2056"/>
                </a:cubicBezTo>
                <a:cubicBezTo>
                  <a:pt x="14882" y="1995"/>
                  <a:pt x="14829" y="1979"/>
                  <a:pt x="14541" y="1987"/>
                </a:cubicBezTo>
                <a:cubicBezTo>
                  <a:pt x="14356" y="1992"/>
                  <a:pt x="14186" y="2013"/>
                  <a:pt x="14161" y="2033"/>
                </a:cubicBezTo>
                <a:cubicBezTo>
                  <a:pt x="14134" y="2055"/>
                  <a:pt x="14109" y="2048"/>
                  <a:pt x="14094" y="2017"/>
                </a:cubicBezTo>
                <a:cubicBezTo>
                  <a:pt x="14077" y="1980"/>
                  <a:pt x="14060" y="1990"/>
                  <a:pt x="14038" y="2056"/>
                </a:cubicBezTo>
                <a:cubicBezTo>
                  <a:pt x="14010" y="2138"/>
                  <a:pt x="14009" y="2137"/>
                  <a:pt x="13996" y="2063"/>
                </a:cubicBezTo>
                <a:cubicBezTo>
                  <a:pt x="13988" y="2020"/>
                  <a:pt x="13972" y="1987"/>
                  <a:pt x="13961" y="1987"/>
                </a:cubicBezTo>
                <a:cubicBezTo>
                  <a:pt x="13949" y="1987"/>
                  <a:pt x="13944" y="2013"/>
                  <a:pt x="13950" y="2048"/>
                </a:cubicBezTo>
                <a:cubicBezTo>
                  <a:pt x="13956" y="2083"/>
                  <a:pt x="13955" y="2130"/>
                  <a:pt x="13947" y="2147"/>
                </a:cubicBezTo>
                <a:cubicBezTo>
                  <a:pt x="13939" y="2164"/>
                  <a:pt x="13933" y="2202"/>
                  <a:pt x="13933" y="2231"/>
                </a:cubicBezTo>
                <a:cubicBezTo>
                  <a:pt x="13933" y="2302"/>
                  <a:pt x="13305" y="2349"/>
                  <a:pt x="12326" y="2354"/>
                </a:cubicBezTo>
                <a:cubicBezTo>
                  <a:pt x="11733" y="2356"/>
                  <a:pt x="11553" y="2371"/>
                  <a:pt x="11483" y="2422"/>
                </a:cubicBezTo>
                <a:cubicBezTo>
                  <a:pt x="11348" y="2520"/>
                  <a:pt x="10220" y="2513"/>
                  <a:pt x="10182" y="2415"/>
                </a:cubicBezTo>
                <a:cubicBezTo>
                  <a:pt x="10162" y="2363"/>
                  <a:pt x="10148" y="2360"/>
                  <a:pt x="10126" y="2399"/>
                </a:cubicBezTo>
                <a:cubicBezTo>
                  <a:pt x="10105" y="2436"/>
                  <a:pt x="10092" y="2442"/>
                  <a:pt x="10073" y="2407"/>
                </a:cubicBezTo>
                <a:cubicBezTo>
                  <a:pt x="10055" y="2375"/>
                  <a:pt x="9835" y="2353"/>
                  <a:pt x="9419" y="2354"/>
                </a:cubicBezTo>
                <a:cubicBezTo>
                  <a:pt x="9075" y="2354"/>
                  <a:pt x="8549" y="2341"/>
                  <a:pt x="8252" y="2323"/>
                </a:cubicBezTo>
                <a:cubicBezTo>
                  <a:pt x="7751" y="2292"/>
                  <a:pt x="7713" y="2283"/>
                  <a:pt x="7686" y="2201"/>
                </a:cubicBezTo>
                <a:cubicBezTo>
                  <a:pt x="7671" y="2152"/>
                  <a:pt x="7648" y="2125"/>
                  <a:pt x="7637" y="2140"/>
                </a:cubicBezTo>
                <a:cubicBezTo>
                  <a:pt x="7627" y="2154"/>
                  <a:pt x="7596" y="2115"/>
                  <a:pt x="7570" y="2056"/>
                </a:cubicBezTo>
                <a:cubicBezTo>
                  <a:pt x="7542" y="1991"/>
                  <a:pt x="7510" y="1958"/>
                  <a:pt x="7486" y="1972"/>
                </a:cubicBezTo>
                <a:cubicBezTo>
                  <a:pt x="7462" y="1986"/>
                  <a:pt x="7437" y="1963"/>
                  <a:pt x="7419" y="1903"/>
                </a:cubicBezTo>
                <a:cubicBezTo>
                  <a:pt x="7404" y="1850"/>
                  <a:pt x="7378" y="1803"/>
                  <a:pt x="7360" y="1803"/>
                </a:cubicBezTo>
                <a:cubicBezTo>
                  <a:pt x="7309" y="1803"/>
                  <a:pt x="7295" y="1754"/>
                  <a:pt x="7324" y="1674"/>
                </a:cubicBezTo>
                <a:cubicBezTo>
                  <a:pt x="7348" y="1608"/>
                  <a:pt x="7346" y="1604"/>
                  <a:pt x="7310" y="1666"/>
                </a:cubicBezTo>
                <a:cubicBezTo>
                  <a:pt x="7280" y="1717"/>
                  <a:pt x="7229" y="1731"/>
                  <a:pt x="7099" y="1719"/>
                </a:cubicBezTo>
                <a:cubicBezTo>
                  <a:pt x="6953" y="1706"/>
                  <a:pt x="6928" y="1714"/>
                  <a:pt x="6917" y="1781"/>
                </a:cubicBezTo>
                <a:cubicBezTo>
                  <a:pt x="6906" y="1843"/>
                  <a:pt x="6895" y="1847"/>
                  <a:pt x="6871" y="1803"/>
                </a:cubicBezTo>
                <a:cubicBezTo>
                  <a:pt x="6852" y="1769"/>
                  <a:pt x="6816" y="1760"/>
                  <a:pt x="6773" y="1781"/>
                </a:cubicBezTo>
                <a:cubicBezTo>
                  <a:pt x="6660" y="1833"/>
                  <a:pt x="6656" y="1871"/>
                  <a:pt x="6762" y="1895"/>
                </a:cubicBezTo>
                <a:cubicBezTo>
                  <a:pt x="6817" y="1908"/>
                  <a:pt x="6860" y="1939"/>
                  <a:pt x="6860" y="1964"/>
                </a:cubicBezTo>
                <a:cubicBezTo>
                  <a:pt x="6861" y="1989"/>
                  <a:pt x="6782" y="2043"/>
                  <a:pt x="6685" y="2079"/>
                </a:cubicBezTo>
                <a:cubicBezTo>
                  <a:pt x="6535" y="2133"/>
                  <a:pt x="6489" y="2130"/>
                  <a:pt x="6386" y="2079"/>
                </a:cubicBezTo>
                <a:cubicBezTo>
                  <a:pt x="6319" y="2045"/>
                  <a:pt x="6240" y="1969"/>
                  <a:pt x="6210" y="1910"/>
                </a:cubicBezTo>
                <a:cubicBezTo>
                  <a:pt x="6166" y="1822"/>
                  <a:pt x="6136" y="1804"/>
                  <a:pt x="6024" y="1803"/>
                </a:cubicBezTo>
                <a:cubicBezTo>
                  <a:pt x="5913" y="1803"/>
                  <a:pt x="5879" y="1787"/>
                  <a:pt x="5827" y="1696"/>
                </a:cubicBezTo>
                <a:cubicBezTo>
                  <a:pt x="5779" y="1612"/>
                  <a:pt x="5770" y="1570"/>
                  <a:pt x="5788" y="1528"/>
                </a:cubicBezTo>
                <a:cubicBezTo>
                  <a:pt x="5807" y="1487"/>
                  <a:pt x="5827" y="1490"/>
                  <a:pt x="5876" y="1544"/>
                </a:cubicBezTo>
                <a:cubicBezTo>
                  <a:pt x="5966" y="1641"/>
                  <a:pt x="6076" y="1562"/>
                  <a:pt x="6077" y="1398"/>
                </a:cubicBezTo>
                <a:cubicBezTo>
                  <a:pt x="6077" y="1299"/>
                  <a:pt x="6088" y="1281"/>
                  <a:pt x="6147" y="1291"/>
                </a:cubicBezTo>
                <a:cubicBezTo>
                  <a:pt x="6221" y="1304"/>
                  <a:pt x="6226" y="1277"/>
                  <a:pt x="6182" y="1146"/>
                </a:cubicBezTo>
                <a:cubicBezTo>
                  <a:pt x="6156" y="1070"/>
                  <a:pt x="6157" y="1042"/>
                  <a:pt x="6193" y="932"/>
                </a:cubicBezTo>
                <a:cubicBezTo>
                  <a:pt x="6228" y="824"/>
                  <a:pt x="6241" y="815"/>
                  <a:pt x="6277" y="864"/>
                </a:cubicBezTo>
                <a:cubicBezTo>
                  <a:pt x="6311" y="909"/>
                  <a:pt x="6321" y="910"/>
                  <a:pt x="6337" y="856"/>
                </a:cubicBezTo>
                <a:cubicBezTo>
                  <a:pt x="6350" y="811"/>
                  <a:pt x="6388" y="789"/>
                  <a:pt x="6453" y="795"/>
                </a:cubicBezTo>
                <a:cubicBezTo>
                  <a:pt x="6539" y="802"/>
                  <a:pt x="6545" y="792"/>
                  <a:pt x="6527" y="718"/>
                </a:cubicBezTo>
                <a:cubicBezTo>
                  <a:pt x="6505" y="631"/>
                  <a:pt x="6533" y="535"/>
                  <a:pt x="6579" y="535"/>
                </a:cubicBezTo>
                <a:cubicBezTo>
                  <a:pt x="6593" y="535"/>
                  <a:pt x="6608" y="495"/>
                  <a:pt x="6614" y="443"/>
                </a:cubicBezTo>
                <a:cubicBezTo>
                  <a:pt x="6624" y="363"/>
                  <a:pt x="6634" y="355"/>
                  <a:pt x="6671" y="397"/>
                </a:cubicBezTo>
                <a:cubicBezTo>
                  <a:pt x="6694" y="425"/>
                  <a:pt x="6713" y="465"/>
                  <a:pt x="6713" y="489"/>
                </a:cubicBezTo>
                <a:cubicBezTo>
                  <a:pt x="6713" y="513"/>
                  <a:pt x="6727" y="535"/>
                  <a:pt x="6744" y="535"/>
                </a:cubicBezTo>
                <a:cubicBezTo>
                  <a:pt x="6788" y="535"/>
                  <a:pt x="6785" y="495"/>
                  <a:pt x="6730" y="397"/>
                </a:cubicBezTo>
                <a:cubicBezTo>
                  <a:pt x="6684" y="316"/>
                  <a:pt x="6682" y="313"/>
                  <a:pt x="6723" y="283"/>
                </a:cubicBezTo>
                <a:cubicBezTo>
                  <a:pt x="6865" y="176"/>
                  <a:pt x="6886" y="85"/>
                  <a:pt x="6839" y="0"/>
                </a:cubicBezTo>
                <a:lnTo>
                  <a:pt x="6709" y="0"/>
                </a:lnTo>
                <a:cubicBezTo>
                  <a:pt x="6679" y="91"/>
                  <a:pt x="6643" y="130"/>
                  <a:pt x="6565" y="153"/>
                </a:cubicBezTo>
                <a:cubicBezTo>
                  <a:pt x="6509" y="169"/>
                  <a:pt x="6468" y="202"/>
                  <a:pt x="6474" y="222"/>
                </a:cubicBezTo>
                <a:cubicBezTo>
                  <a:pt x="6495" y="297"/>
                  <a:pt x="6437" y="312"/>
                  <a:pt x="6389" y="245"/>
                </a:cubicBezTo>
                <a:cubicBezTo>
                  <a:pt x="6346" y="182"/>
                  <a:pt x="6338" y="185"/>
                  <a:pt x="6316" y="245"/>
                </a:cubicBezTo>
                <a:cubicBezTo>
                  <a:pt x="6301" y="284"/>
                  <a:pt x="6272" y="298"/>
                  <a:pt x="6249" y="283"/>
                </a:cubicBezTo>
                <a:cubicBezTo>
                  <a:pt x="6227" y="268"/>
                  <a:pt x="6212" y="270"/>
                  <a:pt x="6214" y="290"/>
                </a:cubicBezTo>
                <a:cubicBezTo>
                  <a:pt x="6221" y="392"/>
                  <a:pt x="6181" y="545"/>
                  <a:pt x="6129" y="604"/>
                </a:cubicBezTo>
                <a:cubicBezTo>
                  <a:pt x="6078" y="661"/>
                  <a:pt x="6065" y="659"/>
                  <a:pt x="6041" y="596"/>
                </a:cubicBezTo>
                <a:cubicBezTo>
                  <a:pt x="6019" y="536"/>
                  <a:pt x="6024" y="515"/>
                  <a:pt x="6063" y="451"/>
                </a:cubicBezTo>
                <a:cubicBezTo>
                  <a:pt x="6106" y="380"/>
                  <a:pt x="6107" y="370"/>
                  <a:pt x="6077" y="275"/>
                </a:cubicBezTo>
                <a:cubicBezTo>
                  <a:pt x="6054" y="204"/>
                  <a:pt x="6023" y="168"/>
                  <a:pt x="5975" y="168"/>
                </a:cubicBezTo>
                <a:cubicBezTo>
                  <a:pt x="5912" y="168"/>
                  <a:pt x="5903" y="188"/>
                  <a:pt x="5894" y="321"/>
                </a:cubicBezTo>
                <a:cubicBezTo>
                  <a:pt x="5888" y="405"/>
                  <a:pt x="5893" y="496"/>
                  <a:pt x="5908" y="535"/>
                </a:cubicBezTo>
                <a:cubicBezTo>
                  <a:pt x="5954" y="657"/>
                  <a:pt x="5958" y="747"/>
                  <a:pt x="5922" y="810"/>
                </a:cubicBezTo>
                <a:cubicBezTo>
                  <a:pt x="5847" y="939"/>
                  <a:pt x="5795" y="989"/>
                  <a:pt x="5736" y="963"/>
                </a:cubicBezTo>
                <a:cubicBezTo>
                  <a:pt x="5684" y="941"/>
                  <a:pt x="5673" y="946"/>
                  <a:pt x="5676" y="1016"/>
                </a:cubicBezTo>
                <a:cubicBezTo>
                  <a:pt x="5680" y="1123"/>
                  <a:pt x="5613" y="1106"/>
                  <a:pt x="5553" y="986"/>
                </a:cubicBezTo>
                <a:cubicBezTo>
                  <a:pt x="5521" y="921"/>
                  <a:pt x="5481" y="900"/>
                  <a:pt x="5374" y="902"/>
                </a:cubicBezTo>
                <a:lnTo>
                  <a:pt x="5233" y="909"/>
                </a:lnTo>
                <a:lnTo>
                  <a:pt x="5226" y="1093"/>
                </a:lnTo>
                <a:cubicBezTo>
                  <a:pt x="5217" y="1290"/>
                  <a:pt x="5242" y="1378"/>
                  <a:pt x="5286" y="1299"/>
                </a:cubicBezTo>
                <a:cubicBezTo>
                  <a:pt x="5323" y="1231"/>
                  <a:pt x="5362" y="1292"/>
                  <a:pt x="5338" y="1383"/>
                </a:cubicBezTo>
                <a:cubicBezTo>
                  <a:pt x="5325" y="1436"/>
                  <a:pt x="5328" y="1474"/>
                  <a:pt x="5352" y="1513"/>
                </a:cubicBezTo>
                <a:cubicBezTo>
                  <a:pt x="5383" y="1562"/>
                  <a:pt x="5380" y="1579"/>
                  <a:pt x="5324" y="1628"/>
                </a:cubicBezTo>
                <a:cubicBezTo>
                  <a:pt x="5243" y="1699"/>
                  <a:pt x="5087" y="1721"/>
                  <a:pt x="5071" y="1666"/>
                </a:cubicBezTo>
                <a:cubicBezTo>
                  <a:pt x="5052" y="1600"/>
                  <a:pt x="4926" y="1617"/>
                  <a:pt x="4899" y="1689"/>
                </a:cubicBezTo>
                <a:cubicBezTo>
                  <a:pt x="4872" y="1760"/>
                  <a:pt x="4804" y="1735"/>
                  <a:pt x="4769" y="1643"/>
                </a:cubicBezTo>
                <a:cubicBezTo>
                  <a:pt x="4752" y="1600"/>
                  <a:pt x="4731" y="1598"/>
                  <a:pt x="4695" y="1628"/>
                </a:cubicBezTo>
                <a:cubicBezTo>
                  <a:pt x="4667" y="1651"/>
                  <a:pt x="4632" y="1658"/>
                  <a:pt x="4614" y="1643"/>
                </a:cubicBezTo>
                <a:cubicBezTo>
                  <a:pt x="4597" y="1628"/>
                  <a:pt x="4568" y="1643"/>
                  <a:pt x="4551" y="1674"/>
                </a:cubicBezTo>
                <a:cubicBezTo>
                  <a:pt x="4527" y="1717"/>
                  <a:pt x="4511" y="1716"/>
                  <a:pt x="4488" y="1674"/>
                </a:cubicBezTo>
                <a:cubicBezTo>
                  <a:pt x="4471" y="1644"/>
                  <a:pt x="4442" y="1622"/>
                  <a:pt x="4421" y="1628"/>
                </a:cubicBezTo>
                <a:cubicBezTo>
                  <a:pt x="4400" y="1634"/>
                  <a:pt x="4267" y="1625"/>
                  <a:pt x="4126" y="1605"/>
                </a:cubicBezTo>
                <a:cubicBezTo>
                  <a:pt x="3921" y="1576"/>
                  <a:pt x="3861" y="1552"/>
                  <a:pt x="3820" y="1482"/>
                </a:cubicBezTo>
                <a:cubicBezTo>
                  <a:pt x="3761" y="1382"/>
                  <a:pt x="3761" y="1248"/>
                  <a:pt x="3820" y="1154"/>
                </a:cubicBezTo>
                <a:cubicBezTo>
                  <a:pt x="3852" y="1102"/>
                  <a:pt x="3855" y="1079"/>
                  <a:pt x="3834" y="1024"/>
                </a:cubicBezTo>
                <a:cubicBezTo>
                  <a:pt x="3812" y="967"/>
                  <a:pt x="3823" y="936"/>
                  <a:pt x="3894" y="856"/>
                </a:cubicBezTo>
                <a:cubicBezTo>
                  <a:pt x="3940" y="803"/>
                  <a:pt x="3984" y="767"/>
                  <a:pt x="3992" y="772"/>
                </a:cubicBezTo>
                <a:cubicBezTo>
                  <a:pt x="4001" y="777"/>
                  <a:pt x="4030" y="760"/>
                  <a:pt x="4055" y="741"/>
                </a:cubicBezTo>
                <a:cubicBezTo>
                  <a:pt x="4081" y="722"/>
                  <a:pt x="4118" y="731"/>
                  <a:pt x="4140" y="757"/>
                </a:cubicBezTo>
                <a:cubicBezTo>
                  <a:pt x="4173" y="795"/>
                  <a:pt x="4184" y="784"/>
                  <a:pt x="4193" y="711"/>
                </a:cubicBezTo>
                <a:cubicBezTo>
                  <a:pt x="4204" y="616"/>
                  <a:pt x="4258" y="595"/>
                  <a:pt x="4280" y="672"/>
                </a:cubicBezTo>
                <a:cubicBezTo>
                  <a:pt x="4288" y="697"/>
                  <a:pt x="4305" y="718"/>
                  <a:pt x="4323" y="718"/>
                </a:cubicBezTo>
                <a:cubicBezTo>
                  <a:pt x="4340" y="718"/>
                  <a:pt x="4347" y="697"/>
                  <a:pt x="4340" y="672"/>
                </a:cubicBezTo>
                <a:cubicBezTo>
                  <a:pt x="4317" y="591"/>
                  <a:pt x="4352" y="527"/>
                  <a:pt x="4386" y="588"/>
                </a:cubicBezTo>
                <a:cubicBezTo>
                  <a:pt x="4428" y="664"/>
                  <a:pt x="4523" y="670"/>
                  <a:pt x="4495" y="596"/>
                </a:cubicBezTo>
                <a:cubicBezTo>
                  <a:pt x="4481" y="560"/>
                  <a:pt x="4484" y="532"/>
                  <a:pt x="4498" y="512"/>
                </a:cubicBezTo>
                <a:cubicBezTo>
                  <a:pt x="4510" y="496"/>
                  <a:pt x="4519" y="428"/>
                  <a:pt x="4519" y="359"/>
                </a:cubicBezTo>
                <a:cubicBezTo>
                  <a:pt x="4519" y="203"/>
                  <a:pt x="4610" y="2"/>
                  <a:pt x="4649" y="69"/>
                </a:cubicBezTo>
                <a:cubicBezTo>
                  <a:pt x="4687" y="132"/>
                  <a:pt x="4853" y="82"/>
                  <a:pt x="4853" y="8"/>
                </a:cubicBezTo>
                <a:cubicBezTo>
                  <a:pt x="4853" y="6"/>
                  <a:pt x="4860" y="2"/>
                  <a:pt x="4860" y="0"/>
                </a:cubicBezTo>
                <a:lnTo>
                  <a:pt x="4214" y="0"/>
                </a:lnTo>
                <a:close/>
                <a:moveTo>
                  <a:pt x="6207" y="122"/>
                </a:moveTo>
                <a:cubicBezTo>
                  <a:pt x="6169" y="123"/>
                  <a:pt x="6167" y="133"/>
                  <a:pt x="6193" y="168"/>
                </a:cubicBezTo>
                <a:cubicBezTo>
                  <a:pt x="6233" y="225"/>
                  <a:pt x="6252" y="225"/>
                  <a:pt x="6252" y="168"/>
                </a:cubicBezTo>
                <a:cubicBezTo>
                  <a:pt x="6252" y="143"/>
                  <a:pt x="6233" y="122"/>
                  <a:pt x="6207" y="122"/>
                </a:cubicBezTo>
                <a:close/>
                <a:moveTo>
                  <a:pt x="15286" y="1253"/>
                </a:moveTo>
                <a:cubicBezTo>
                  <a:pt x="15266" y="1211"/>
                  <a:pt x="15261" y="1222"/>
                  <a:pt x="15261" y="1307"/>
                </a:cubicBezTo>
                <a:cubicBezTo>
                  <a:pt x="15261" y="1392"/>
                  <a:pt x="15266" y="1403"/>
                  <a:pt x="15286" y="1360"/>
                </a:cubicBezTo>
                <a:cubicBezTo>
                  <a:pt x="15305" y="1318"/>
                  <a:pt x="15305" y="1296"/>
                  <a:pt x="15286" y="1253"/>
                </a:cubicBezTo>
                <a:close/>
                <a:moveTo>
                  <a:pt x="6305" y="1628"/>
                </a:moveTo>
                <a:cubicBezTo>
                  <a:pt x="6268" y="1628"/>
                  <a:pt x="6257" y="1644"/>
                  <a:pt x="6259" y="1712"/>
                </a:cubicBezTo>
                <a:cubicBezTo>
                  <a:pt x="6262" y="1791"/>
                  <a:pt x="6276" y="1803"/>
                  <a:pt x="6382" y="1803"/>
                </a:cubicBezTo>
                <a:cubicBezTo>
                  <a:pt x="6449" y="1803"/>
                  <a:pt x="6505" y="1783"/>
                  <a:pt x="6505" y="1758"/>
                </a:cubicBezTo>
                <a:cubicBezTo>
                  <a:pt x="6505" y="1733"/>
                  <a:pt x="6476" y="1712"/>
                  <a:pt x="6442" y="1712"/>
                </a:cubicBezTo>
                <a:cubicBezTo>
                  <a:pt x="6408" y="1712"/>
                  <a:pt x="6375" y="1691"/>
                  <a:pt x="6368" y="1666"/>
                </a:cubicBezTo>
                <a:cubicBezTo>
                  <a:pt x="6361" y="1641"/>
                  <a:pt x="6332" y="1628"/>
                  <a:pt x="6305" y="1628"/>
                </a:cubicBezTo>
                <a:close/>
                <a:moveTo>
                  <a:pt x="14727" y="1628"/>
                </a:moveTo>
                <a:cubicBezTo>
                  <a:pt x="14665" y="1628"/>
                  <a:pt x="14611" y="1641"/>
                  <a:pt x="14611" y="1666"/>
                </a:cubicBezTo>
                <a:cubicBezTo>
                  <a:pt x="14611" y="1691"/>
                  <a:pt x="14671" y="1712"/>
                  <a:pt x="14741" y="1712"/>
                </a:cubicBezTo>
                <a:cubicBezTo>
                  <a:pt x="14820" y="1712"/>
                  <a:pt x="14862" y="1694"/>
                  <a:pt x="14854" y="1666"/>
                </a:cubicBezTo>
                <a:cubicBezTo>
                  <a:pt x="14847" y="1641"/>
                  <a:pt x="14790" y="1628"/>
                  <a:pt x="14727" y="1628"/>
                </a:cubicBezTo>
                <a:close/>
                <a:moveTo>
                  <a:pt x="1985" y="2415"/>
                </a:moveTo>
                <a:cubicBezTo>
                  <a:pt x="1985" y="2361"/>
                  <a:pt x="1979" y="2365"/>
                  <a:pt x="1950" y="2422"/>
                </a:cubicBezTo>
                <a:cubicBezTo>
                  <a:pt x="1931" y="2460"/>
                  <a:pt x="1908" y="2477"/>
                  <a:pt x="1901" y="2461"/>
                </a:cubicBezTo>
                <a:cubicBezTo>
                  <a:pt x="1893" y="2444"/>
                  <a:pt x="1887" y="2458"/>
                  <a:pt x="1887" y="2499"/>
                </a:cubicBezTo>
                <a:cubicBezTo>
                  <a:pt x="1887" y="2561"/>
                  <a:pt x="1896" y="2569"/>
                  <a:pt x="1936" y="2529"/>
                </a:cubicBezTo>
                <a:cubicBezTo>
                  <a:pt x="1963" y="2503"/>
                  <a:pt x="1985" y="2450"/>
                  <a:pt x="1985" y="2415"/>
                </a:cubicBezTo>
                <a:close/>
                <a:moveTo>
                  <a:pt x="1226" y="3905"/>
                </a:moveTo>
                <a:cubicBezTo>
                  <a:pt x="1219" y="3920"/>
                  <a:pt x="1220" y="3957"/>
                  <a:pt x="1229" y="3989"/>
                </a:cubicBezTo>
                <a:cubicBezTo>
                  <a:pt x="1243" y="4035"/>
                  <a:pt x="1247" y="4035"/>
                  <a:pt x="1254" y="3989"/>
                </a:cubicBezTo>
                <a:cubicBezTo>
                  <a:pt x="1264" y="3923"/>
                  <a:pt x="1245" y="3864"/>
                  <a:pt x="1226" y="3905"/>
                </a:cubicBezTo>
                <a:close/>
                <a:moveTo>
                  <a:pt x="934" y="4501"/>
                </a:moveTo>
                <a:cubicBezTo>
                  <a:pt x="916" y="4516"/>
                  <a:pt x="893" y="4532"/>
                  <a:pt x="885" y="4532"/>
                </a:cubicBezTo>
                <a:cubicBezTo>
                  <a:pt x="873" y="4532"/>
                  <a:pt x="870" y="4883"/>
                  <a:pt x="881" y="4921"/>
                </a:cubicBezTo>
                <a:cubicBezTo>
                  <a:pt x="883" y="4925"/>
                  <a:pt x="901" y="4919"/>
                  <a:pt x="924" y="4906"/>
                </a:cubicBezTo>
                <a:cubicBezTo>
                  <a:pt x="958" y="4887"/>
                  <a:pt x="966" y="4843"/>
                  <a:pt x="966" y="4677"/>
                </a:cubicBezTo>
                <a:cubicBezTo>
                  <a:pt x="966" y="4509"/>
                  <a:pt x="961" y="4478"/>
                  <a:pt x="934" y="4501"/>
                </a:cubicBezTo>
                <a:close/>
                <a:moveTo>
                  <a:pt x="21550" y="8169"/>
                </a:moveTo>
                <a:cubicBezTo>
                  <a:pt x="21538" y="8169"/>
                  <a:pt x="21529" y="8253"/>
                  <a:pt x="21529" y="8360"/>
                </a:cubicBezTo>
                <a:cubicBezTo>
                  <a:pt x="21529" y="8467"/>
                  <a:pt x="21521" y="8576"/>
                  <a:pt x="21508" y="8605"/>
                </a:cubicBezTo>
                <a:cubicBezTo>
                  <a:pt x="21494" y="8635"/>
                  <a:pt x="21491" y="8693"/>
                  <a:pt x="21501" y="8742"/>
                </a:cubicBezTo>
                <a:cubicBezTo>
                  <a:pt x="21510" y="8788"/>
                  <a:pt x="21514" y="8842"/>
                  <a:pt x="21511" y="8864"/>
                </a:cubicBezTo>
                <a:cubicBezTo>
                  <a:pt x="21509" y="8887"/>
                  <a:pt x="21517" y="8928"/>
                  <a:pt x="21532" y="8948"/>
                </a:cubicBezTo>
                <a:cubicBezTo>
                  <a:pt x="21547" y="8969"/>
                  <a:pt x="21564" y="8986"/>
                  <a:pt x="21567" y="8987"/>
                </a:cubicBezTo>
                <a:cubicBezTo>
                  <a:pt x="21570" y="8987"/>
                  <a:pt x="21571" y="8799"/>
                  <a:pt x="21571" y="8574"/>
                </a:cubicBezTo>
                <a:cubicBezTo>
                  <a:pt x="21571" y="8332"/>
                  <a:pt x="21562" y="8169"/>
                  <a:pt x="21550" y="8169"/>
                </a:cubicBezTo>
                <a:close/>
                <a:moveTo>
                  <a:pt x="17" y="10515"/>
                </a:moveTo>
                <a:cubicBezTo>
                  <a:pt x="-4" y="10532"/>
                  <a:pt x="-5" y="10561"/>
                  <a:pt x="13" y="10645"/>
                </a:cubicBezTo>
                <a:cubicBezTo>
                  <a:pt x="31" y="10726"/>
                  <a:pt x="40" y="10737"/>
                  <a:pt x="52" y="10691"/>
                </a:cubicBezTo>
                <a:cubicBezTo>
                  <a:pt x="74" y="10606"/>
                  <a:pt x="50" y="10487"/>
                  <a:pt x="17" y="10515"/>
                </a:cubicBezTo>
                <a:close/>
                <a:moveTo>
                  <a:pt x="20" y="10882"/>
                </a:moveTo>
                <a:cubicBezTo>
                  <a:pt x="14" y="10846"/>
                  <a:pt x="7" y="10859"/>
                  <a:pt x="6" y="10912"/>
                </a:cubicBezTo>
                <a:cubicBezTo>
                  <a:pt x="5" y="10960"/>
                  <a:pt x="10" y="10989"/>
                  <a:pt x="17" y="10973"/>
                </a:cubicBezTo>
                <a:cubicBezTo>
                  <a:pt x="24" y="10958"/>
                  <a:pt x="26" y="10915"/>
                  <a:pt x="20" y="10882"/>
                </a:cubicBezTo>
                <a:close/>
                <a:moveTo>
                  <a:pt x="21486" y="11959"/>
                </a:moveTo>
                <a:lnTo>
                  <a:pt x="21486" y="12066"/>
                </a:lnTo>
                <a:cubicBezTo>
                  <a:pt x="21486" y="12143"/>
                  <a:pt x="21498" y="12170"/>
                  <a:pt x="21522" y="12150"/>
                </a:cubicBezTo>
                <a:cubicBezTo>
                  <a:pt x="21540" y="12135"/>
                  <a:pt x="21557" y="12149"/>
                  <a:pt x="21564" y="12189"/>
                </a:cubicBezTo>
                <a:cubicBezTo>
                  <a:pt x="21571" y="12227"/>
                  <a:pt x="21582" y="12249"/>
                  <a:pt x="21588" y="12234"/>
                </a:cubicBezTo>
                <a:cubicBezTo>
                  <a:pt x="21595" y="12220"/>
                  <a:pt x="21574" y="12149"/>
                  <a:pt x="21543" y="12082"/>
                </a:cubicBezTo>
                <a:lnTo>
                  <a:pt x="21486" y="11959"/>
                </a:lnTo>
                <a:close/>
                <a:moveTo>
                  <a:pt x="1050" y="16002"/>
                </a:moveTo>
                <a:cubicBezTo>
                  <a:pt x="1039" y="15986"/>
                  <a:pt x="1029" y="15998"/>
                  <a:pt x="1029" y="16025"/>
                </a:cubicBezTo>
                <a:cubicBezTo>
                  <a:pt x="1029" y="16051"/>
                  <a:pt x="1039" y="16071"/>
                  <a:pt x="1050" y="16071"/>
                </a:cubicBezTo>
                <a:cubicBezTo>
                  <a:pt x="1062" y="16070"/>
                  <a:pt x="1071" y="16059"/>
                  <a:pt x="1071" y="16048"/>
                </a:cubicBezTo>
                <a:cubicBezTo>
                  <a:pt x="1071" y="16037"/>
                  <a:pt x="1062" y="16017"/>
                  <a:pt x="1050" y="16002"/>
                </a:cubicBezTo>
                <a:close/>
                <a:moveTo>
                  <a:pt x="1250" y="16781"/>
                </a:moveTo>
                <a:cubicBezTo>
                  <a:pt x="1234" y="16767"/>
                  <a:pt x="1215" y="16773"/>
                  <a:pt x="1208" y="16796"/>
                </a:cubicBezTo>
                <a:cubicBezTo>
                  <a:pt x="1201" y="16820"/>
                  <a:pt x="1213" y="16842"/>
                  <a:pt x="1236" y="16842"/>
                </a:cubicBezTo>
                <a:cubicBezTo>
                  <a:pt x="1287" y="16842"/>
                  <a:pt x="1294" y="16817"/>
                  <a:pt x="1250" y="16781"/>
                </a:cubicBezTo>
                <a:close/>
                <a:moveTo>
                  <a:pt x="6284" y="18608"/>
                </a:moveTo>
                <a:cubicBezTo>
                  <a:pt x="6270" y="18560"/>
                  <a:pt x="6235" y="18599"/>
                  <a:pt x="6235" y="18661"/>
                </a:cubicBezTo>
                <a:cubicBezTo>
                  <a:pt x="6235" y="18684"/>
                  <a:pt x="6246" y="18691"/>
                  <a:pt x="6263" y="18676"/>
                </a:cubicBezTo>
                <a:cubicBezTo>
                  <a:pt x="6280" y="18662"/>
                  <a:pt x="6290" y="18630"/>
                  <a:pt x="6284" y="18608"/>
                </a:cubicBezTo>
                <a:close/>
                <a:moveTo>
                  <a:pt x="2396" y="18783"/>
                </a:moveTo>
                <a:cubicBezTo>
                  <a:pt x="2354" y="18766"/>
                  <a:pt x="2349" y="18779"/>
                  <a:pt x="2368" y="18829"/>
                </a:cubicBezTo>
                <a:cubicBezTo>
                  <a:pt x="2395" y="18901"/>
                  <a:pt x="2422" y="18902"/>
                  <a:pt x="2439" y="18844"/>
                </a:cubicBezTo>
                <a:cubicBezTo>
                  <a:pt x="2445" y="18822"/>
                  <a:pt x="2425" y="18795"/>
                  <a:pt x="2396" y="18783"/>
                </a:cubicBezTo>
                <a:close/>
                <a:moveTo>
                  <a:pt x="15293" y="18799"/>
                </a:moveTo>
                <a:cubicBezTo>
                  <a:pt x="15275" y="18799"/>
                  <a:pt x="15261" y="18819"/>
                  <a:pt x="15261" y="18844"/>
                </a:cubicBezTo>
                <a:cubicBezTo>
                  <a:pt x="15261" y="18869"/>
                  <a:pt x="15268" y="18890"/>
                  <a:pt x="15279" y="18890"/>
                </a:cubicBezTo>
                <a:cubicBezTo>
                  <a:pt x="15290" y="18890"/>
                  <a:pt x="15307" y="18869"/>
                  <a:pt x="15314" y="18844"/>
                </a:cubicBezTo>
                <a:cubicBezTo>
                  <a:pt x="15321" y="18819"/>
                  <a:pt x="15311" y="18799"/>
                  <a:pt x="15293" y="18799"/>
                </a:cubicBezTo>
                <a:close/>
                <a:moveTo>
                  <a:pt x="6474" y="18890"/>
                </a:moveTo>
                <a:cubicBezTo>
                  <a:pt x="6443" y="18890"/>
                  <a:pt x="6424" y="18910"/>
                  <a:pt x="6432" y="18936"/>
                </a:cubicBezTo>
                <a:cubicBezTo>
                  <a:pt x="6439" y="18961"/>
                  <a:pt x="6462" y="18982"/>
                  <a:pt x="6484" y="18982"/>
                </a:cubicBezTo>
                <a:cubicBezTo>
                  <a:pt x="6507" y="18982"/>
                  <a:pt x="6527" y="18961"/>
                  <a:pt x="6527" y="18936"/>
                </a:cubicBezTo>
                <a:cubicBezTo>
                  <a:pt x="6527" y="18911"/>
                  <a:pt x="6503" y="18890"/>
                  <a:pt x="6474" y="18890"/>
                </a:cubicBezTo>
                <a:close/>
                <a:moveTo>
                  <a:pt x="17613" y="19204"/>
                </a:moveTo>
                <a:cubicBezTo>
                  <a:pt x="17595" y="19204"/>
                  <a:pt x="17581" y="19224"/>
                  <a:pt x="17581" y="19249"/>
                </a:cubicBezTo>
                <a:cubicBezTo>
                  <a:pt x="17581" y="19274"/>
                  <a:pt x="17588" y="19295"/>
                  <a:pt x="17599" y="19295"/>
                </a:cubicBezTo>
                <a:cubicBezTo>
                  <a:pt x="17610" y="19295"/>
                  <a:pt x="17627" y="19274"/>
                  <a:pt x="17634" y="19249"/>
                </a:cubicBezTo>
                <a:cubicBezTo>
                  <a:pt x="17641" y="19224"/>
                  <a:pt x="17631" y="19204"/>
                  <a:pt x="17613" y="19204"/>
                </a:cubicBezTo>
                <a:close/>
                <a:moveTo>
                  <a:pt x="5229" y="19685"/>
                </a:moveTo>
                <a:cubicBezTo>
                  <a:pt x="5218" y="19670"/>
                  <a:pt x="5208" y="19674"/>
                  <a:pt x="5208" y="19700"/>
                </a:cubicBezTo>
                <a:cubicBezTo>
                  <a:pt x="5208" y="19727"/>
                  <a:pt x="5218" y="19754"/>
                  <a:pt x="5229" y="19754"/>
                </a:cubicBezTo>
                <a:cubicBezTo>
                  <a:pt x="5241" y="19754"/>
                  <a:pt x="5251" y="19742"/>
                  <a:pt x="5251" y="19731"/>
                </a:cubicBezTo>
                <a:cubicBezTo>
                  <a:pt x="5251" y="19720"/>
                  <a:pt x="5241" y="19700"/>
                  <a:pt x="5229" y="19685"/>
                </a:cubicBezTo>
                <a:close/>
                <a:moveTo>
                  <a:pt x="6818" y="19975"/>
                </a:moveTo>
                <a:cubicBezTo>
                  <a:pt x="6795" y="19975"/>
                  <a:pt x="6777" y="19993"/>
                  <a:pt x="6783" y="20014"/>
                </a:cubicBezTo>
                <a:cubicBezTo>
                  <a:pt x="6789" y="20034"/>
                  <a:pt x="6811" y="20052"/>
                  <a:pt x="6829" y="20052"/>
                </a:cubicBezTo>
                <a:cubicBezTo>
                  <a:pt x="6847" y="20052"/>
                  <a:pt x="6860" y="20034"/>
                  <a:pt x="6860" y="20014"/>
                </a:cubicBezTo>
                <a:cubicBezTo>
                  <a:pt x="6860" y="19993"/>
                  <a:pt x="6842" y="19975"/>
                  <a:pt x="6818" y="19975"/>
                </a:cubicBezTo>
                <a:close/>
                <a:moveTo>
                  <a:pt x="3641" y="20342"/>
                </a:moveTo>
                <a:cubicBezTo>
                  <a:pt x="3629" y="20342"/>
                  <a:pt x="3623" y="20363"/>
                  <a:pt x="3630" y="20388"/>
                </a:cubicBezTo>
                <a:cubicBezTo>
                  <a:pt x="3637" y="20413"/>
                  <a:pt x="3650" y="20434"/>
                  <a:pt x="3655" y="20434"/>
                </a:cubicBezTo>
                <a:cubicBezTo>
                  <a:pt x="3660" y="20434"/>
                  <a:pt x="3662" y="20413"/>
                  <a:pt x="3662" y="20388"/>
                </a:cubicBezTo>
                <a:cubicBezTo>
                  <a:pt x="3662" y="20363"/>
                  <a:pt x="3653" y="20342"/>
                  <a:pt x="3641" y="20342"/>
                </a:cubicBezTo>
                <a:close/>
                <a:moveTo>
                  <a:pt x="4934" y="20526"/>
                </a:moveTo>
                <a:cubicBezTo>
                  <a:pt x="4911" y="20526"/>
                  <a:pt x="4899" y="20546"/>
                  <a:pt x="4906" y="20571"/>
                </a:cubicBezTo>
                <a:cubicBezTo>
                  <a:pt x="4913" y="20596"/>
                  <a:pt x="4939" y="20617"/>
                  <a:pt x="4962" y="20617"/>
                </a:cubicBezTo>
                <a:cubicBezTo>
                  <a:pt x="4985" y="20617"/>
                  <a:pt x="4998" y="20596"/>
                  <a:pt x="4990" y="20571"/>
                </a:cubicBezTo>
                <a:cubicBezTo>
                  <a:pt x="4983" y="20546"/>
                  <a:pt x="4957" y="20526"/>
                  <a:pt x="4934" y="20526"/>
                </a:cubicBezTo>
                <a:close/>
                <a:moveTo>
                  <a:pt x="14970" y="20908"/>
                </a:moveTo>
                <a:cubicBezTo>
                  <a:pt x="14958" y="20892"/>
                  <a:pt x="14949" y="20904"/>
                  <a:pt x="14949" y="20931"/>
                </a:cubicBezTo>
                <a:cubicBezTo>
                  <a:pt x="14949" y="20957"/>
                  <a:pt x="14958" y="20976"/>
                  <a:pt x="14970" y="20976"/>
                </a:cubicBezTo>
                <a:cubicBezTo>
                  <a:pt x="14981" y="20976"/>
                  <a:pt x="14987" y="20965"/>
                  <a:pt x="14987" y="20954"/>
                </a:cubicBezTo>
                <a:cubicBezTo>
                  <a:pt x="14987" y="20943"/>
                  <a:pt x="14981" y="20923"/>
                  <a:pt x="14970" y="20908"/>
                </a:cubicBezTo>
                <a:close/>
                <a:moveTo>
                  <a:pt x="16348" y="21435"/>
                </a:moveTo>
                <a:cubicBezTo>
                  <a:pt x="16294" y="21435"/>
                  <a:pt x="16263" y="21451"/>
                  <a:pt x="16263" y="21488"/>
                </a:cubicBezTo>
                <a:cubicBezTo>
                  <a:pt x="16263" y="21529"/>
                  <a:pt x="16289" y="21539"/>
                  <a:pt x="16348" y="21527"/>
                </a:cubicBezTo>
                <a:cubicBezTo>
                  <a:pt x="16393" y="21517"/>
                  <a:pt x="16432" y="21496"/>
                  <a:pt x="16432" y="21473"/>
                </a:cubicBezTo>
                <a:cubicBezTo>
                  <a:pt x="16432" y="21451"/>
                  <a:pt x="16393" y="21435"/>
                  <a:pt x="16348" y="2143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0" name="RPI_red_head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17300" y="77707"/>
            <a:ext cx="1498600" cy="283729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>
            <a:spLocks noGrp="1"/>
          </p:cNvSpPr>
          <p:nvPr>
            <p:ph type="pic" sz="quarter" idx="13"/>
          </p:nvPr>
        </p:nvSpPr>
        <p:spPr>
          <a:xfrm>
            <a:off x="508000" y="1778000"/>
            <a:ext cx="3784600" cy="506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pic" sz="quarter" idx="14"/>
          </p:nvPr>
        </p:nvSpPr>
        <p:spPr>
          <a:xfrm>
            <a:off x="8724900" y="1778000"/>
            <a:ext cx="3759200" cy="506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3" name="Shape 163"/>
          <p:cNvSpPr>
            <a:spLocks noGrp="1"/>
          </p:cNvSpPr>
          <p:nvPr>
            <p:ph type="pic" sz="quarter" idx="15"/>
          </p:nvPr>
        </p:nvSpPr>
        <p:spPr>
          <a:xfrm>
            <a:off x="4622800" y="1778000"/>
            <a:ext cx="3784600" cy="506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RDA_Logotype_RGB.jpg"/>
          <p:cNvPicPr>
            <a:picLocks noChangeAspect="1"/>
          </p:cNvPicPr>
          <p:nvPr/>
        </p:nvPicPr>
        <p:blipFill>
          <a:blip r:embed="rId2">
            <a:extLst/>
          </a:blip>
          <a:srcRect l="6020" t="12142" r="6054" b="26035"/>
          <a:stretch>
            <a:fillRect/>
          </a:stretch>
        </p:blipFill>
        <p:spPr>
          <a:xfrm>
            <a:off x="10132774" y="8655050"/>
            <a:ext cx="2437619" cy="1120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70" extrusionOk="0">
                <a:moveTo>
                  <a:pt x="4214" y="0"/>
                </a:moveTo>
                <a:cubicBezTo>
                  <a:pt x="4209" y="144"/>
                  <a:pt x="4187" y="209"/>
                  <a:pt x="4150" y="99"/>
                </a:cubicBezTo>
                <a:cubicBezTo>
                  <a:pt x="4135" y="53"/>
                  <a:pt x="4122" y="42"/>
                  <a:pt x="4122" y="69"/>
                </a:cubicBezTo>
                <a:cubicBezTo>
                  <a:pt x="4122" y="151"/>
                  <a:pt x="4020" y="270"/>
                  <a:pt x="3992" y="222"/>
                </a:cubicBezTo>
                <a:cubicBezTo>
                  <a:pt x="3979" y="198"/>
                  <a:pt x="3934" y="163"/>
                  <a:pt x="3894" y="145"/>
                </a:cubicBezTo>
                <a:cubicBezTo>
                  <a:pt x="3825" y="115"/>
                  <a:pt x="3823" y="118"/>
                  <a:pt x="3862" y="183"/>
                </a:cubicBezTo>
                <a:cubicBezTo>
                  <a:pt x="3895" y="238"/>
                  <a:pt x="3896" y="269"/>
                  <a:pt x="3876" y="313"/>
                </a:cubicBezTo>
                <a:cubicBezTo>
                  <a:pt x="3857" y="355"/>
                  <a:pt x="3827" y="359"/>
                  <a:pt x="3753" y="329"/>
                </a:cubicBezTo>
                <a:cubicBezTo>
                  <a:pt x="3670" y="294"/>
                  <a:pt x="3653" y="266"/>
                  <a:pt x="3658" y="191"/>
                </a:cubicBezTo>
                <a:cubicBezTo>
                  <a:pt x="3664" y="106"/>
                  <a:pt x="3662" y="107"/>
                  <a:pt x="3641" y="183"/>
                </a:cubicBezTo>
                <a:cubicBezTo>
                  <a:pt x="3624" y="244"/>
                  <a:pt x="3626" y="280"/>
                  <a:pt x="3644" y="329"/>
                </a:cubicBezTo>
                <a:cubicBezTo>
                  <a:pt x="3664" y="382"/>
                  <a:pt x="3660" y="403"/>
                  <a:pt x="3620" y="436"/>
                </a:cubicBezTo>
                <a:cubicBezTo>
                  <a:pt x="3592" y="458"/>
                  <a:pt x="3561" y="470"/>
                  <a:pt x="3553" y="459"/>
                </a:cubicBezTo>
                <a:cubicBezTo>
                  <a:pt x="3544" y="447"/>
                  <a:pt x="3539" y="468"/>
                  <a:pt x="3539" y="504"/>
                </a:cubicBezTo>
                <a:cubicBezTo>
                  <a:pt x="3539" y="541"/>
                  <a:pt x="3552" y="581"/>
                  <a:pt x="3570" y="596"/>
                </a:cubicBezTo>
                <a:cubicBezTo>
                  <a:pt x="3599" y="620"/>
                  <a:pt x="3602" y="639"/>
                  <a:pt x="3577" y="703"/>
                </a:cubicBezTo>
                <a:cubicBezTo>
                  <a:pt x="3562" y="744"/>
                  <a:pt x="3552" y="787"/>
                  <a:pt x="3556" y="802"/>
                </a:cubicBezTo>
                <a:cubicBezTo>
                  <a:pt x="3561" y="817"/>
                  <a:pt x="3532" y="846"/>
                  <a:pt x="3493" y="871"/>
                </a:cubicBezTo>
                <a:cubicBezTo>
                  <a:pt x="3454" y="896"/>
                  <a:pt x="3412" y="936"/>
                  <a:pt x="3398" y="955"/>
                </a:cubicBezTo>
                <a:cubicBezTo>
                  <a:pt x="3385" y="974"/>
                  <a:pt x="3367" y="965"/>
                  <a:pt x="3359" y="940"/>
                </a:cubicBezTo>
                <a:cubicBezTo>
                  <a:pt x="3352" y="915"/>
                  <a:pt x="3308" y="894"/>
                  <a:pt x="3261" y="894"/>
                </a:cubicBezTo>
                <a:cubicBezTo>
                  <a:pt x="3192" y="894"/>
                  <a:pt x="3182" y="906"/>
                  <a:pt x="3201" y="955"/>
                </a:cubicBezTo>
                <a:cubicBezTo>
                  <a:pt x="3254" y="1094"/>
                  <a:pt x="3146" y="1123"/>
                  <a:pt x="3089" y="986"/>
                </a:cubicBezTo>
                <a:cubicBezTo>
                  <a:pt x="3052" y="897"/>
                  <a:pt x="2973" y="861"/>
                  <a:pt x="2973" y="932"/>
                </a:cubicBezTo>
                <a:cubicBezTo>
                  <a:pt x="2973" y="952"/>
                  <a:pt x="2987" y="992"/>
                  <a:pt x="3001" y="1024"/>
                </a:cubicBezTo>
                <a:cubicBezTo>
                  <a:pt x="3022" y="1070"/>
                  <a:pt x="3018" y="1097"/>
                  <a:pt x="2987" y="1146"/>
                </a:cubicBezTo>
                <a:cubicBezTo>
                  <a:pt x="2950" y="1206"/>
                  <a:pt x="2951" y="1208"/>
                  <a:pt x="2990" y="1253"/>
                </a:cubicBezTo>
                <a:cubicBezTo>
                  <a:pt x="3050" y="1322"/>
                  <a:pt x="3035" y="1477"/>
                  <a:pt x="2962" y="1567"/>
                </a:cubicBezTo>
                <a:cubicBezTo>
                  <a:pt x="2928" y="1609"/>
                  <a:pt x="2891" y="1677"/>
                  <a:pt x="2878" y="1712"/>
                </a:cubicBezTo>
                <a:cubicBezTo>
                  <a:pt x="2854" y="1777"/>
                  <a:pt x="2795" y="1742"/>
                  <a:pt x="2815" y="1674"/>
                </a:cubicBezTo>
                <a:cubicBezTo>
                  <a:pt x="2821" y="1653"/>
                  <a:pt x="2811" y="1619"/>
                  <a:pt x="2794" y="1605"/>
                </a:cubicBezTo>
                <a:cubicBezTo>
                  <a:pt x="2757" y="1574"/>
                  <a:pt x="2670" y="1638"/>
                  <a:pt x="2649" y="1712"/>
                </a:cubicBezTo>
                <a:cubicBezTo>
                  <a:pt x="2639" y="1747"/>
                  <a:pt x="2621" y="1743"/>
                  <a:pt x="2593" y="1689"/>
                </a:cubicBezTo>
                <a:cubicBezTo>
                  <a:pt x="2557" y="1617"/>
                  <a:pt x="2555" y="1620"/>
                  <a:pt x="2555" y="1689"/>
                </a:cubicBezTo>
                <a:cubicBezTo>
                  <a:pt x="2555" y="1730"/>
                  <a:pt x="2567" y="1756"/>
                  <a:pt x="2579" y="1750"/>
                </a:cubicBezTo>
                <a:cubicBezTo>
                  <a:pt x="2592" y="1744"/>
                  <a:pt x="2608" y="1785"/>
                  <a:pt x="2618" y="1842"/>
                </a:cubicBezTo>
                <a:cubicBezTo>
                  <a:pt x="2633" y="1929"/>
                  <a:pt x="2630" y="1951"/>
                  <a:pt x="2586" y="1987"/>
                </a:cubicBezTo>
                <a:cubicBezTo>
                  <a:pt x="2550" y="2016"/>
                  <a:pt x="2533" y="2063"/>
                  <a:pt x="2533" y="2140"/>
                </a:cubicBezTo>
                <a:cubicBezTo>
                  <a:pt x="2533" y="2260"/>
                  <a:pt x="2422" y="2477"/>
                  <a:pt x="2400" y="2399"/>
                </a:cubicBezTo>
                <a:cubicBezTo>
                  <a:pt x="2393" y="2376"/>
                  <a:pt x="2371" y="2353"/>
                  <a:pt x="2351" y="2354"/>
                </a:cubicBezTo>
                <a:cubicBezTo>
                  <a:pt x="2331" y="2354"/>
                  <a:pt x="2295" y="2348"/>
                  <a:pt x="2273" y="2338"/>
                </a:cubicBezTo>
                <a:cubicBezTo>
                  <a:pt x="2251" y="2328"/>
                  <a:pt x="2218" y="2360"/>
                  <a:pt x="2196" y="2407"/>
                </a:cubicBezTo>
                <a:cubicBezTo>
                  <a:pt x="2166" y="2472"/>
                  <a:pt x="2150" y="2482"/>
                  <a:pt x="2129" y="2445"/>
                </a:cubicBezTo>
                <a:cubicBezTo>
                  <a:pt x="2109" y="2408"/>
                  <a:pt x="2096" y="2409"/>
                  <a:pt x="2087" y="2461"/>
                </a:cubicBezTo>
                <a:cubicBezTo>
                  <a:pt x="2078" y="2511"/>
                  <a:pt x="2090" y="2529"/>
                  <a:pt x="2126" y="2529"/>
                </a:cubicBezTo>
                <a:cubicBezTo>
                  <a:pt x="2184" y="2529"/>
                  <a:pt x="2235" y="2642"/>
                  <a:pt x="2200" y="2690"/>
                </a:cubicBezTo>
                <a:cubicBezTo>
                  <a:pt x="2187" y="2707"/>
                  <a:pt x="2153" y="2713"/>
                  <a:pt x="2126" y="2698"/>
                </a:cubicBezTo>
                <a:cubicBezTo>
                  <a:pt x="2088" y="2677"/>
                  <a:pt x="2069" y="2695"/>
                  <a:pt x="2052" y="2766"/>
                </a:cubicBezTo>
                <a:cubicBezTo>
                  <a:pt x="2039" y="2818"/>
                  <a:pt x="2035" y="2888"/>
                  <a:pt x="2041" y="2927"/>
                </a:cubicBezTo>
                <a:cubicBezTo>
                  <a:pt x="2061" y="3041"/>
                  <a:pt x="2014" y="3130"/>
                  <a:pt x="1964" y="3072"/>
                </a:cubicBezTo>
                <a:cubicBezTo>
                  <a:pt x="1933" y="3036"/>
                  <a:pt x="1930" y="3009"/>
                  <a:pt x="1946" y="2973"/>
                </a:cubicBezTo>
                <a:cubicBezTo>
                  <a:pt x="1976" y="2909"/>
                  <a:pt x="1979" y="2742"/>
                  <a:pt x="1950" y="2782"/>
                </a:cubicBezTo>
                <a:cubicBezTo>
                  <a:pt x="1938" y="2798"/>
                  <a:pt x="1914" y="2789"/>
                  <a:pt x="1897" y="2759"/>
                </a:cubicBezTo>
                <a:cubicBezTo>
                  <a:pt x="1880" y="2728"/>
                  <a:pt x="1866" y="2717"/>
                  <a:pt x="1866" y="2736"/>
                </a:cubicBezTo>
                <a:cubicBezTo>
                  <a:pt x="1866" y="2755"/>
                  <a:pt x="1881" y="2795"/>
                  <a:pt x="1901" y="2827"/>
                </a:cubicBezTo>
                <a:cubicBezTo>
                  <a:pt x="1935" y="2882"/>
                  <a:pt x="1935" y="2893"/>
                  <a:pt x="1890" y="2996"/>
                </a:cubicBezTo>
                <a:cubicBezTo>
                  <a:pt x="1864" y="3056"/>
                  <a:pt x="1848" y="3118"/>
                  <a:pt x="1855" y="3133"/>
                </a:cubicBezTo>
                <a:cubicBezTo>
                  <a:pt x="1862" y="3148"/>
                  <a:pt x="1858" y="3202"/>
                  <a:pt x="1844" y="3255"/>
                </a:cubicBezTo>
                <a:cubicBezTo>
                  <a:pt x="1812" y="3386"/>
                  <a:pt x="1750" y="3363"/>
                  <a:pt x="1750" y="3217"/>
                </a:cubicBezTo>
                <a:cubicBezTo>
                  <a:pt x="1749" y="3123"/>
                  <a:pt x="1740" y="3103"/>
                  <a:pt x="1690" y="3103"/>
                </a:cubicBezTo>
                <a:cubicBezTo>
                  <a:pt x="1653" y="3103"/>
                  <a:pt x="1619" y="3136"/>
                  <a:pt x="1605" y="3187"/>
                </a:cubicBezTo>
                <a:cubicBezTo>
                  <a:pt x="1587" y="3255"/>
                  <a:pt x="1592" y="3283"/>
                  <a:pt x="1630" y="3339"/>
                </a:cubicBezTo>
                <a:cubicBezTo>
                  <a:pt x="1683" y="3417"/>
                  <a:pt x="1689" y="3486"/>
                  <a:pt x="1651" y="3569"/>
                </a:cubicBezTo>
                <a:cubicBezTo>
                  <a:pt x="1637" y="3599"/>
                  <a:pt x="1627" y="3674"/>
                  <a:pt x="1627" y="3729"/>
                </a:cubicBezTo>
                <a:cubicBezTo>
                  <a:pt x="1626" y="3817"/>
                  <a:pt x="1614" y="3825"/>
                  <a:pt x="1549" y="3813"/>
                </a:cubicBezTo>
                <a:cubicBezTo>
                  <a:pt x="1478" y="3800"/>
                  <a:pt x="1398" y="3909"/>
                  <a:pt x="1426" y="3981"/>
                </a:cubicBezTo>
                <a:cubicBezTo>
                  <a:pt x="1432" y="3996"/>
                  <a:pt x="1411" y="4012"/>
                  <a:pt x="1381" y="4020"/>
                </a:cubicBezTo>
                <a:cubicBezTo>
                  <a:pt x="1344" y="4029"/>
                  <a:pt x="1328" y="4056"/>
                  <a:pt x="1335" y="4096"/>
                </a:cubicBezTo>
                <a:cubicBezTo>
                  <a:pt x="1348" y="4171"/>
                  <a:pt x="1308" y="4231"/>
                  <a:pt x="1289" y="4165"/>
                </a:cubicBezTo>
                <a:cubicBezTo>
                  <a:pt x="1280" y="4131"/>
                  <a:pt x="1267" y="4135"/>
                  <a:pt x="1247" y="4172"/>
                </a:cubicBezTo>
                <a:cubicBezTo>
                  <a:pt x="1213" y="4234"/>
                  <a:pt x="1209" y="4376"/>
                  <a:pt x="1240" y="4417"/>
                </a:cubicBezTo>
                <a:cubicBezTo>
                  <a:pt x="1254" y="4436"/>
                  <a:pt x="1251" y="4479"/>
                  <a:pt x="1236" y="4539"/>
                </a:cubicBezTo>
                <a:cubicBezTo>
                  <a:pt x="1219" y="4612"/>
                  <a:pt x="1208" y="4620"/>
                  <a:pt x="1184" y="4577"/>
                </a:cubicBezTo>
                <a:cubicBezTo>
                  <a:pt x="1161" y="4536"/>
                  <a:pt x="1147" y="4535"/>
                  <a:pt x="1124" y="4577"/>
                </a:cubicBezTo>
                <a:cubicBezTo>
                  <a:pt x="1091" y="4637"/>
                  <a:pt x="1041" y="4601"/>
                  <a:pt x="1061" y="4532"/>
                </a:cubicBezTo>
                <a:cubicBezTo>
                  <a:pt x="1067" y="4508"/>
                  <a:pt x="1064" y="4486"/>
                  <a:pt x="1050" y="4486"/>
                </a:cubicBezTo>
                <a:cubicBezTo>
                  <a:pt x="1033" y="4486"/>
                  <a:pt x="1029" y="4554"/>
                  <a:pt x="1040" y="4730"/>
                </a:cubicBezTo>
                <a:cubicBezTo>
                  <a:pt x="1051" y="4924"/>
                  <a:pt x="1046" y="5005"/>
                  <a:pt x="1018" y="5097"/>
                </a:cubicBezTo>
                <a:cubicBezTo>
                  <a:pt x="990" y="5191"/>
                  <a:pt x="976" y="5202"/>
                  <a:pt x="952" y="5158"/>
                </a:cubicBezTo>
                <a:cubicBezTo>
                  <a:pt x="935" y="5128"/>
                  <a:pt x="924" y="5128"/>
                  <a:pt x="927" y="5151"/>
                </a:cubicBezTo>
                <a:cubicBezTo>
                  <a:pt x="930" y="5173"/>
                  <a:pt x="919" y="5241"/>
                  <a:pt x="902" y="5303"/>
                </a:cubicBezTo>
                <a:cubicBezTo>
                  <a:pt x="886" y="5366"/>
                  <a:pt x="874" y="5495"/>
                  <a:pt x="874" y="5594"/>
                </a:cubicBezTo>
                <a:cubicBezTo>
                  <a:pt x="874" y="5747"/>
                  <a:pt x="861" y="5795"/>
                  <a:pt x="801" y="5884"/>
                </a:cubicBezTo>
                <a:cubicBezTo>
                  <a:pt x="754" y="5953"/>
                  <a:pt x="702" y="5983"/>
                  <a:pt x="642" y="5983"/>
                </a:cubicBezTo>
                <a:cubicBezTo>
                  <a:pt x="593" y="5983"/>
                  <a:pt x="549" y="6003"/>
                  <a:pt x="544" y="6022"/>
                </a:cubicBezTo>
                <a:cubicBezTo>
                  <a:pt x="539" y="6040"/>
                  <a:pt x="542" y="6167"/>
                  <a:pt x="551" y="6304"/>
                </a:cubicBezTo>
                <a:cubicBezTo>
                  <a:pt x="570" y="6605"/>
                  <a:pt x="543" y="6687"/>
                  <a:pt x="428" y="6694"/>
                </a:cubicBezTo>
                <a:cubicBezTo>
                  <a:pt x="197" y="6708"/>
                  <a:pt x="214" y="6688"/>
                  <a:pt x="217" y="6939"/>
                </a:cubicBezTo>
                <a:cubicBezTo>
                  <a:pt x="218" y="7076"/>
                  <a:pt x="232" y="7169"/>
                  <a:pt x="249" y="7183"/>
                </a:cubicBezTo>
                <a:cubicBezTo>
                  <a:pt x="264" y="7196"/>
                  <a:pt x="272" y="7253"/>
                  <a:pt x="266" y="7313"/>
                </a:cubicBezTo>
                <a:lnTo>
                  <a:pt x="256" y="7420"/>
                </a:lnTo>
                <a:lnTo>
                  <a:pt x="277" y="7313"/>
                </a:lnTo>
                <a:cubicBezTo>
                  <a:pt x="298" y="7206"/>
                  <a:pt x="340" y="7210"/>
                  <a:pt x="340" y="7321"/>
                </a:cubicBezTo>
                <a:cubicBezTo>
                  <a:pt x="340" y="7354"/>
                  <a:pt x="354" y="7398"/>
                  <a:pt x="372" y="7412"/>
                </a:cubicBezTo>
                <a:cubicBezTo>
                  <a:pt x="389" y="7427"/>
                  <a:pt x="403" y="7462"/>
                  <a:pt x="403" y="7489"/>
                </a:cubicBezTo>
                <a:cubicBezTo>
                  <a:pt x="403" y="7563"/>
                  <a:pt x="302" y="7763"/>
                  <a:pt x="280" y="7733"/>
                </a:cubicBezTo>
                <a:cubicBezTo>
                  <a:pt x="270" y="7719"/>
                  <a:pt x="252" y="7731"/>
                  <a:pt x="245" y="7756"/>
                </a:cubicBezTo>
                <a:cubicBezTo>
                  <a:pt x="238" y="7782"/>
                  <a:pt x="259" y="7829"/>
                  <a:pt x="291" y="7856"/>
                </a:cubicBezTo>
                <a:lnTo>
                  <a:pt x="351" y="7902"/>
                </a:lnTo>
                <a:lnTo>
                  <a:pt x="284" y="8024"/>
                </a:lnTo>
                <a:cubicBezTo>
                  <a:pt x="209" y="8161"/>
                  <a:pt x="198" y="8277"/>
                  <a:pt x="249" y="8398"/>
                </a:cubicBezTo>
                <a:cubicBezTo>
                  <a:pt x="279" y="8471"/>
                  <a:pt x="279" y="8486"/>
                  <a:pt x="238" y="8574"/>
                </a:cubicBezTo>
                <a:cubicBezTo>
                  <a:pt x="214" y="8627"/>
                  <a:pt x="199" y="8686"/>
                  <a:pt x="206" y="8712"/>
                </a:cubicBezTo>
                <a:cubicBezTo>
                  <a:pt x="214" y="8737"/>
                  <a:pt x="211" y="8799"/>
                  <a:pt x="203" y="8841"/>
                </a:cubicBezTo>
                <a:cubicBezTo>
                  <a:pt x="195" y="8884"/>
                  <a:pt x="189" y="9055"/>
                  <a:pt x="189" y="9224"/>
                </a:cubicBezTo>
                <a:cubicBezTo>
                  <a:pt x="189" y="9392"/>
                  <a:pt x="180" y="9540"/>
                  <a:pt x="171" y="9552"/>
                </a:cubicBezTo>
                <a:cubicBezTo>
                  <a:pt x="162" y="9564"/>
                  <a:pt x="151" y="9679"/>
                  <a:pt x="143" y="9804"/>
                </a:cubicBezTo>
                <a:cubicBezTo>
                  <a:pt x="135" y="9929"/>
                  <a:pt x="118" y="10042"/>
                  <a:pt x="108" y="10056"/>
                </a:cubicBezTo>
                <a:cubicBezTo>
                  <a:pt x="77" y="10099"/>
                  <a:pt x="86" y="10240"/>
                  <a:pt x="122" y="10270"/>
                </a:cubicBezTo>
                <a:cubicBezTo>
                  <a:pt x="150" y="10294"/>
                  <a:pt x="151" y="10313"/>
                  <a:pt x="129" y="10370"/>
                </a:cubicBezTo>
                <a:cubicBezTo>
                  <a:pt x="98" y="10451"/>
                  <a:pt x="99" y="10665"/>
                  <a:pt x="129" y="11226"/>
                </a:cubicBezTo>
                <a:cubicBezTo>
                  <a:pt x="141" y="11448"/>
                  <a:pt x="145" y="11649"/>
                  <a:pt x="140" y="11669"/>
                </a:cubicBezTo>
                <a:cubicBezTo>
                  <a:pt x="134" y="11689"/>
                  <a:pt x="152" y="11707"/>
                  <a:pt x="178" y="11715"/>
                </a:cubicBezTo>
                <a:cubicBezTo>
                  <a:pt x="222" y="11728"/>
                  <a:pt x="226" y="11750"/>
                  <a:pt x="221" y="11967"/>
                </a:cubicBezTo>
                <a:cubicBezTo>
                  <a:pt x="216" y="12131"/>
                  <a:pt x="224" y="12245"/>
                  <a:pt x="249" y="12326"/>
                </a:cubicBezTo>
                <a:cubicBezTo>
                  <a:pt x="283" y="12439"/>
                  <a:pt x="281" y="12439"/>
                  <a:pt x="238" y="12464"/>
                </a:cubicBezTo>
                <a:cubicBezTo>
                  <a:pt x="184" y="12494"/>
                  <a:pt x="187" y="12486"/>
                  <a:pt x="231" y="12708"/>
                </a:cubicBezTo>
                <a:cubicBezTo>
                  <a:pt x="251" y="12807"/>
                  <a:pt x="283" y="12895"/>
                  <a:pt x="305" y="12907"/>
                </a:cubicBezTo>
                <a:cubicBezTo>
                  <a:pt x="348" y="12931"/>
                  <a:pt x="348" y="13088"/>
                  <a:pt x="305" y="13098"/>
                </a:cubicBezTo>
                <a:cubicBezTo>
                  <a:pt x="291" y="13101"/>
                  <a:pt x="271" y="13115"/>
                  <a:pt x="263" y="13121"/>
                </a:cubicBezTo>
                <a:cubicBezTo>
                  <a:pt x="254" y="13127"/>
                  <a:pt x="240" y="13124"/>
                  <a:pt x="231" y="13121"/>
                </a:cubicBezTo>
                <a:cubicBezTo>
                  <a:pt x="222" y="13118"/>
                  <a:pt x="214" y="13262"/>
                  <a:pt x="214" y="13434"/>
                </a:cubicBezTo>
                <a:cubicBezTo>
                  <a:pt x="214" y="13738"/>
                  <a:pt x="218" y="13749"/>
                  <a:pt x="284" y="13839"/>
                </a:cubicBezTo>
                <a:cubicBezTo>
                  <a:pt x="345" y="13924"/>
                  <a:pt x="353" y="13924"/>
                  <a:pt x="396" y="13862"/>
                </a:cubicBezTo>
                <a:cubicBezTo>
                  <a:pt x="448" y="13788"/>
                  <a:pt x="494" y="13820"/>
                  <a:pt x="477" y="13916"/>
                </a:cubicBezTo>
                <a:cubicBezTo>
                  <a:pt x="471" y="13948"/>
                  <a:pt x="487" y="13979"/>
                  <a:pt x="509" y="13992"/>
                </a:cubicBezTo>
                <a:cubicBezTo>
                  <a:pt x="539" y="14009"/>
                  <a:pt x="547" y="14055"/>
                  <a:pt x="547" y="14175"/>
                </a:cubicBezTo>
                <a:cubicBezTo>
                  <a:pt x="547" y="14264"/>
                  <a:pt x="560" y="14350"/>
                  <a:pt x="572" y="14366"/>
                </a:cubicBezTo>
                <a:cubicBezTo>
                  <a:pt x="588" y="14388"/>
                  <a:pt x="588" y="14415"/>
                  <a:pt x="572" y="14450"/>
                </a:cubicBezTo>
                <a:cubicBezTo>
                  <a:pt x="533" y="14535"/>
                  <a:pt x="545" y="14698"/>
                  <a:pt x="593" y="14726"/>
                </a:cubicBezTo>
                <a:cubicBezTo>
                  <a:pt x="644" y="14754"/>
                  <a:pt x="635" y="14873"/>
                  <a:pt x="583" y="14863"/>
                </a:cubicBezTo>
                <a:cubicBezTo>
                  <a:pt x="555" y="14858"/>
                  <a:pt x="547" y="14894"/>
                  <a:pt x="547" y="15054"/>
                </a:cubicBezTo>
                <a:cubicBezTo>
                  <a:pt x="547" y="15168"/>
                  <a:pt x="557" y="15245"/>
                  <a:pt x="569" y="15230"/>
                </a:cubicBezTo>
                <a:cubicBezTo>
                  <a:pt x="579" y="15215"/>
                  <a:pt x="596" y="15242"/>
                  <a:pt x="607" y="15283"/>
                </a:cubicBezTo>
                <a:cubicBezTo>
                  <a:pt x="621" y="15338"/>
                  <a:pt x="639" y="15349"/>
                  <a:pt x="667" y="15322"/>
                </a:cubicBezTo>
                <a:cubicBezTo>
                  <a:pt x="689" y="15300"/>
                  <a:pt x="715" y="15278"/>
                  <a:pt x="727" y="15276"/>
                </a:cubicBezTo>
                <a:cubicBezTo>
                  <a:pt x="738" y="15273"/>
                  <a:pt x="768" y="15245"/>
                  <a:pt x="794" y="15215"/>
                </a:cubicBezTo>
                <a:cubicBezTo>
                  <a:pt x="834" y="15166"/>
                  <a:pt x="843" y="15179"/>
                  <a:pt x="885" y="15306"/>
                </a:cubicBezTo>
                <a:cubicBezTo>
                  <a:pt x="925" y="15428"/>
                  <a:pt x="928" y="15454"/>
                  <a:pt x="902" y="15497"/>
                </a:cubicBezTo>
                <a:cubicBezTo>
                  <a:pt x="881" y="15534"/>
                  <a:pt x="876" y="15620"/>
                  <a:pt x="881" y="15811"/>
                </a:cubicBezTo>
                <a:cubicBezTo>
                  <a:pt x="888" y="16031"/>
                  <a:pt x="892" y="16069"/>
                  <a:pt x="917" y="16025"/>
                </a:cubicBezTo>
                <a:cubicBezTo>
                  <a:pt x="933" y="15996"/>
                  <a:pt x="948" y="15988"/>
                  <a:pt x="948" y="16009"/>
                </a:cubicBezTo>
                <a:cubicBezTo>
                  <a:pt x="949" y="16031"/>
                  <a:pt x="959" y="15980"/>
                  <a:pt x="973" y="15895"/>
                </a:cubicBezTo>
                <a:cubicBezTo>
                  <a:pt x="992" y="15773"/>
                  <a:pt x="1012" y="15737"/>
                  <a:pt x="1061" y="15727"/>
                </a:cubicBezTo>
                <a:cubicBezTo>
                  <a:pt x="1137" y="15709"/>
                  <a:pt x="1186" y="15764"/>
                  <a:pt x="1187" y="15872"/>
                </a:cubicBezTo>
                <a:cubicBezTo>
                  <a:pt x="1189" y="15976"/>
                  <a:pt x="1217" y="16393"/>
                  <a:pt x="1229" y="16476"/>
                </a:cubicBezTo>
                <a:cubicBezTo>
                  <a:pt x="1237" y="16525"/>
                  <a:pt x="1247" y="16520"/>
                  <a:pt x="1272" y="16476"/>
                </a:cubicBezTo>
                <a:cubicBezTo>
                  <a:pt x="1315" y="16398"/>
                  <a:pt x="1360" y="16489"/>
                  <a:pt x="1352" y="16636"/>
                </a:cubicBezTo>
                <a:cubicBezTo>
                  <a:pt x="1348" y="16724"/>
                  <a:pt x="1358" y="16760"/>
                  <a:pt x="1398" y="16781"/>
                </a:cubicBezTo>
                <a:cubicBezTo>
                  <a:pt x="1426" y="16797"/>
                  <a:pt x="1455" y="16796"/>
                  <a:pt x="1461" y="16781"/>
                </a:cubicBezTo>
                <a:cubicBezTo>
                  <a:pt x="1468" y="16767"/>
                  <a:pt x="1490" y="16773"/>
                  <a:pt x="1511" y="16796"/>
                </a:cubicBezTo>
                <a:cubicBezTo>
                  <a:pt x="1541" y="16832"/>
                  <a:pt x="1549" y="16892"/>
                  <a:pt x="1546" y="17133"/>
                </a:cubicBezTo>
                <a:cubicBezTo>
                  <a:pt x="1542" y="17396"/>
                  <a:pt x="1546" y="17433"/>
                  <a:pt x="1584" y="17446"/>
                </a:cubicBezTo>
                <a:cubicBezTo>
                  <a:pt x="1608" y="17454"/>
                  <a:pt x="1622" y="17484"/>
                  <a:pt x="1620" y="17515"/>
                </a:cubicBezTo>
                <a:cubicBezTo>
                  <a:pt x="1617" y="17545"/>
                  <a:pt x="1631" y="17568"/>
                  <a:pt x="1648" y="17568"/>
                </a:cubicBezTo>
                <a:cubicBezTo>
                  <a:pt x="1667" y="17568"/>
                  <a:pt x="1675" y="17533"/>
                  <a:pt x="1672" y="17469"/>
                </a:cubicBezTo>
                <a:cubicBezTo>
                  <a:pt x="1670" y="17413"/>
                  <a:pt x="1675" y="17371"/>
                  <a:pt x="1686" y="17370"/>
                </a:cubicBezTo>
                <a:cubicBezTo>
                  <a:pt x="1698" y="17369"/>
                  <a:pt x="1721" y="17351"/>
                  <a:pt x="1736" y="17331"/>
                </a:cubicBezTo>
                <a:cubicBezTo>
                  <a:pt x="1773" y="17280"/>
                  <a:pt x="1803" y="17331"/>
                  <a:pt x="1788" y="17423"/>
                </a:cubicBezTo>
                <a:cubicBezTo>
                  <a:pt x="1779" y="17484"/>
                  <a:pt x="1784" y="17478"/>
                  <a:pt x="1809" y="17408"/>
                </a:cubicBezTo>
                <a:cubicBezTo>
                  <a:pt x="1838" y="17328"/>
                  <a:pt x="1876" y="17337"/>
                  <a:pt x="1876" y="17423"/>
                </a:cubicBezTo>
                <a:cubicBezTo>
                  <a:pt x="1876" y="17482"/>
                  <a:pt x="1970" y="17664"/>
                  <a:pt x="1996" y="17652"/>
                </a:cubicBezTo>
                <a:cubicBezTo>
                  <a:pt x="2013" y="17645"/>
                  <a:pt x="2021" y="17686"/>
                  <a:pt x="2017" y="17782"/>
                </a:cubicBezTo>
                <a:cubicBezTo>
                  <a:pt x="2013" y="17861"/>
                  <a:pt x="2019" y="17935"/>
                  <a:pt x="2031" y="17950"/>
                </a:cubicBezTo>
                <a:cubicBezTo>
                  <a:pt x="2042" y="17966"/>
                  <a:pt x="2047" y="18009"/>
                  <a:pt x="2041" y="18042"/>
                </a:cubicBezTo>
                <a:cubicBezTo>
                  <a:pt x="2030" y="18107"/>
                  <a:pt x="2087" y="18232"/>
                  <a:pt x="2108" y="18187"/>
                </a:cubicBezTo>
                <a:cubicBezTo>
                  <a:pt x="2115" y="18172"/>
                  <a:pt x="2112" y="18133"/>
                  <a:pt x="2098" y="18096"/>
                </a:cubicBezTo>
                <a:cubicBezTo>
                  <a:pt x="2076" y="18039"/>
                  <a:pt x="2078" y="18021"/>
                  <a:pt x="2108" y="17996"/>
                </a:cubicBezTo>
                <a:cubicBezTo>
                  <a:pt x="2157" y="17956"/>
                  <a:pt x="2209" y="18033"/>
                  <a:pt x="2217" y="18157"/>
                </a:cubicBezTo>
                <a:cubicBezTo>
                  <a:pt x="2223" y="18237"/>
                  <a:pt x="2229" y="18245"/>
                  <a:pt x="2252" y="18203"/>
                </a:cubicBezTo>
                <a:cubicBezTo>
                  <a:pt x="2275" y="18161"/>
                  <a:pt x="2285" y="18165"/>
                  <a:pt x="2294" y="18218"/>
                </a:cubicBezTo>
                <a:cubicBezTo>
                  <a:pt x="2301" y="18257"/>
                  <a:pt x="2322" y="18276"/>
                  <a:pt x="2344" y="18264"/>
                </a:cubicBezTo>
                <a:cubicBezTo>
                  <a:pt x="2369" y="18249"/>
                  <a:pt x="2415" y="18320"/>
                  <a:pt x="2484" y="18470"/>
                </a:cubicBezTo>
                <a:cubicBezTo>
                  <a:pt x="2580" y="18679"/>
                  <a:pt x="2586" y="18700"/>
                  <a:pt x="2558" y="18791"/>
                </a:cubicBezTo>
                <a:cubicBezTo>
                  <a:pt x="2534" y="18869"/>
                  <a:pt x="2534" y="18904"/>
                  <a:pt x="2555" y="18959"/>
                </a:cubicBezTo>
                <a:cubicBezTo>
                  <a:pt x="2584" y="19037"/>
                  <a:pt x="2660" y="19047"/>
                  <a:pt x="2660" y="18974"/>
                </a:cubicBezTo>
                <a:cubicBezTo>
                  <a:pt x="2660" y="18948"/>
                  <a:pt x="2639" y="18936"/>
                  <a:pt x="2614" y="18944"/>
                </a:cubicBezTo>
                <a:cubicBezTo>
                  <a:pt x="2558" y="18962"/>
                  <a:pt x="2538" y="18856"/>
                  <a:pt x="2590" y="18814"/>
                </a:cubicBezTo>
                <a:cubicBezTo>
                  <a:pt x="2611" y="18797"/>
                  <a:pt x="2640" y="18751"/>
                  <a:pt x="2653" y="18715"/>
                </a:cubicBezTo>
                <a:cubicBezTo>
                  <a:pt x="2686" y="18619"/>
                  <a:pt x="2723" y="18686"/>
                  <a:pt x="2723" y="18844"/>
                </a:cubicBezTo>
                <a:cubicBezTo>
                  <a:pt x="2723" y="18919"/>
                  <a:pt x="2730" y="18973"/>
                  <a:pt x="2741" y="18959"/>
                </a:cubicBezTo>
                <a:cubicBezTo>
                  <a:pt x="2766" y="18925"/>
                  <a:pt x="2959" y="19284"/>
                  <a:pt x="2966" y="19379"/>
                </a:cubicBezTo>
                <a:cubicBezTo>
                  <a:pt x="2969" y="19420"/>
                  <a:pt x="2974" y="19517"/>
                  <a:pt x="2976" y="19593"/>
                </a:cubicBezTo>
                <a:cubicBezTo>
                  <a:pt x="2980" y="19712"/>
                  <a:pt x="2988" y="19733"/>
                  <a:pt x="3029" y="19716"/>
                </a:cubicBezTo>
                <a:cubicBezTo>
                  <a:pt x="3055" y="19705"/>
                  <a:pt x="3073" y="19681"/>
                  <a:pt x="3068" y="19662"/>
                </a:cubicBezTo>
                <a:cubicBezTo>
                  <a:pt x="3052" y="19606"/>
                  <a:pt x="3117" y="19511"/>
                  <a:pt x="3152" y="19540"/>
                </a:cubicBezTo>
                <a:cubicBezTo>
                  <a:pt x="3169" y="19554"/>
                  <a:pt x="3184" y="19599"/>
                  <a:pt x="3184" y="19639"/>
                </a:cubicBezTo>
                <a:cubicBezTo>
                  <a:pt x="3184" y="19692"/>
                  <a:pt x="3199" y="19710"/>
                  <a:pt x="3240" y="19700"/>
                </a:cubicBezTo>
                <a:cubicBezTo>
                  <a:pt x="3272" y="19693"/>
                  <a:pt x="3307" y="19705"/>
                  <a:pt x="3321" y="19723"/>
                </a:cubicBezTo>
                <a:cubicBezTo>
                  <a:pt x="3335" y="19742"/>
                  <a:pt x="3368" y="19738"/>
                  <a:pt x="3395" y="19723"/>
                </a:cubicBezTo>
                <a:cubicBezTo>
                  <a:pt x="3421" y="19709"/>
                  <a:pt x="3470" y="19721"/>
                  <a:pt x="3500" y="19746"/>
                </a:cubicBezTo>
                <a:cubicBezTo>
                  <a:pt x="3543" y="19782"/>
                  <a:pt x="3552" y="19814"/>
                  <a:pt x="3542" y="19891"/>
                </a:cubicBezTo>
                <a:cubicBezTo>
                  <a:pt x="3534" y="19957"/>
                  <a:pt x="3543" y="20008"/>
                  <a:pt x="3567" y="20037"/>
                </a:cubicBezTo>
                <a:cubicBezTo>
                  <a:pt x="3597" y="20073"/>
                  <a:pt x="3597" y="20092"/>
                  <a:pt x="3574" y="20151"/>
                </a:cubicBezTo>
                <a:cubicBezTo>
                  <a:pt x="3550" y="20214"/>
                  <a:pt x="3555" y="20217"/>
                  <a:pt x="3616" y="20197"/>
                </a:cubicBezTo>
                <a:cubicBezTo>
                  <a:pt x="3676" y="20178"/>
                  <a:pt x="3691" y="20188"/>
                  <a:pt x="3711" y="20289"/>
                </a:cubicBezTo>
                <a:cubicBezTo>
                  <a:pt x="3724" y="20353"/>
                  <a:pt x="3745" y="20424"/>
                  <a:pt x="3757" y="20442"/>
                </a:cubicBezTo>
                <a:cubicBezTo>
                  <a:pt x="3781" y="20479"/>
                  <a:pt x="3894" y="20439"/>
                  <a:pt x="3929" y="20380"/>
                </a:cubicBezTo>
                <a:cubicBezTo>
                  <a:pt x="3944" y="20355"/>
                  <a:pt x="3965" y="20355"/>
                  <a:pt x="3989" y="20380"/>
                </a:cubicBezTo>
                <a:cubicBezTo>
                  <a:pt x="4010" y="20404"/>
                  <a:pt x="4071" y="20451"/>
                  <a:pt x="4122" y="20487"/>
                </a:cubicBezTo>
                <a:cubicBezTo>
                  <a:pt x="4211" y="20550"/>
                  <a:pt x="4216" y="20565"/>
                  <a:pt x="4221" y="20732"/>
                </a:cubicBezTo>
                <a:cubicBezTo>
                  <a:pt x="4223" y="20830"/>
                  <a:pt x="4227" y="20939"/>
                  <a:pt x="4228" y="20976"/>
                </a:cubicBezTo>
                <a:cubicBezTo>
                  <a:pt x="4229" y="21014"/>
                  <a:pt x="4254" y="21075"/>
                  <a:pt x="4284" y="21106"/>
                </a:cubicBezTo>
                <a:cubicBezTo>
                  <a:pt x="4350" y="21174"/>
                  <a:pt x="4379" y="21175"/>
                  <a:pt x="4361" y="21114"/>
                </a:cubicBezTo>
                <a:cubicBezTo>
                  <a:pt x="4346" y="21059"/>
                  <a:pt x="4452" y="20966"/>
                  <a:pt x="4491" y="20999"/>
                </a:cubicBezTo>
                <a:cubicBezTo>
                  <a:pt x="4507" y="21012"/>
                  <a:pt x="4519" y="21047"/>
                  <a:pt x="4519" y="21083"/>
                </a:cubicBezTo>
                <a:cubicBezTo>
                  <a:pt x="4519" y="21120"/>
                  <a:pt x="4531" y="21165"/>
                  <a:pt x="4544" y="21183"/>
                </a:cubicBezTo>
                <a:cubicBezTo>
                  <a:pt x="4559" y="21203"/>
                  <a:pt x="4560" y="21200"/>
                  <a:pt x="4551" y="21168"/>
                </a:cubicBezTo>
                <a:cubicBezTo>
                  <a:pt x="4526" y="21081"/>
                  <a:pt x="4607" y="21044"/>
                  <a:pt x="4635" y="21129"/>
                </a:cubicBezTo>
                <a:cubicBezTo>
                  <a:pt x="4668" y="21225"/>
                  <a:pt x="4700" y="21224"/>
                  <a:pt x="4716" y="21129"/>
                </a:cubicBezTo>
                <a:cubicBezTo>
                  <a:pt x="4727" y="21071"/>
                  <a:pt x="4734" y="21070"/>
                  <a:pt x="4758" y="21114"/>
                </a:cubicBezTo>
                <a:cubicBezTo>
                  <a:pt x="4775" y="21144"/>
                  <a:pt x="4800" y="21163"/>
                  <a:pt x="4815" y="21152"/>
                </a:cubicBezTo>
                <a:cubicBezTo>
                  <a:pt x="4829" y="21142"/>
                  <a:pt x="4864" y="21155"/>
                  <a:pt x="4889" y="21183"/>
                </a:cubicBezTo>
                <a:cubicBezTo>
                  <a:pt x="4946" y="21248"/>
                  <a:pt x="5047" y="21504"/>
                  <a:pt x="5029" y="21542"/>
                </a:cubicBezTo>
                <a:cubicBezTo>
                  <a:pt x="5002" y="21600"/>
                  <a:pt x="5075" y="21560"/>
                  <a:pt x="5113" y="21496"/>
                </a:cubicBezTo>
                <a:cubicBezTo>
                  <a:pt x="5135" y="21460"/>
                  <a:pt x="5161" y="21446"/>
                  <a:pt x="5170" y="21458"/>
                </a:cubicBezTo>
                <a:cubicBezTo>
                  <a:pt x="5179" y="21470"/>
                  <a:pt x="5174" y="21402"/>
                  <a:pt x="5163" y="21313"/>
                </a:cubicBezTo>
                <a:cubicBezTo>
                  <a:pt x="5149" y="21204"/>
                  <a:pt x="5152" y="21136"/>
                  <a:pt x="5166" y="21099"/>
                </a:cubicBezTo>
                <a:cubicBezTo>
                  <a:pt x="5193" y="21028"/>
                  <a:pt x="5053" y="20773"/>
                  <a:pt x="5015" y="20824"/>
                </a:cubicBezTo>
                <a:cubicBezTo>
                  <a:pt x="4977" y="20875"/>
                  <a:pt x="4880" y="20890"/>
                  <a:pt x="4867" y="20847"/>
                </a:cubicBezTo>
                <a:cubicBezTo>
                  <a:pt x="4861" y="20825"/>
                  <a:pt x="4853" y="20742"/>
                  <a:pt x="4850" y="20663"/>
                </a:cubicBezTo>
                <a:cubicBezTo>
                  <a:pt x="4845" y="20524"/>
                  <a:pt x="4841" y="20526"/>
                  <a:pt x="4741" y="20526"/>
                </a:cubicBezTo>
                <a:cubicBezTo>
                  <a:pt x="4669" y="20526"/>
                  <a:pt x="4632" y="20548"/>
                  <a:pt x="4614" y="20602"/>
                </a:cubicBezTo>
                <a:cubicBezTo>
                  <a:pt x="4591" y="20672"/>
                  <a:pt x="4584" y="20664"/>
                  <a:pt x="4562" y="20571"/>
                </a:cubicBezTo>
                <a:cubicBezTo>
                  <a:pt x="4548" y="20516"/>
                  <a:pt x="4516" y="20457"/>
                  <a:pt x="4488" y="20434"/>
                </a:cubicBezTo>
                <a:cubicBezTo>
                  <a:pt x="4421" y="20379"/>
                  <a:pt x="4424" y="20311"/>
                  <a:pt x="4495" y="20228"/>
                </a:cubicBezTo>
                <a:cubicBezTo>
                  <a:pt x="4526" y="20190"/>
                  <a:pt x="4537" y="20160"/>
                  <a:pt x="4523" y="20159"/>
                </a:cubicBezTo>
                <a:cubicBezTo>
                  <a:pt x="4509" y="20158"/>
                  <a:pt x="4483" y="20075"/>
                  <a:pt x="4463" y="19975"/>
                </a:cubicBezTo>
                <a:cubicBezTo>
                  <a:pt x="4437" y="19842"/>
                  <a:pt x="4413" y="19800"/>
                  <a:pt x="4379" y="19800"/>
                </a:cubicBezTo>
                <a:cubicBezTo>
                  <a:pt x="4353" y="19800"/>
                  <a:pt x="4330" y="19813"/>
                  <a:pt x="4323" y="19838"/>
                </a:cubicBezTo>
                <a:cubicBezTo>
                  <a:pt x="4315" y="19863"/>
                  <a:pt x="4289" y="19884"/>
                  <a:pt x="4266" y="19884"/>
                </a:cubicBezTo>
                <a:cubicBezTo>
                  <a:pt x="4238" y="19884"/>
                  <a:pt x="4227" y="19914"/>
                  <a:pt x="4231" y="19968"/>
                </a:cubicBezTo>
                <a:cubicBezTo>
                  <a:pt x="4236" y="20024"/>
                  <a:pt x="4222" y="20044"/>
                  <a:pt x="4189" y="20044"/>
                </a:cubicBezTo>
                <a:cubicBezTo>
                  <a:pt x="4163" y="20044"/>
                  <a:pt x="4144" y="20023"/>
                  <a:pt x="4143" y="19998"/>
                </a:cubicBezTo>
                <a:cubicBezTo>
                  <a:pt x="4143" y="19973"/>
                  <a:pt x="4123" y="19940"/>
                  <a:pt x="4101" y="19922"/>
                </a:cubicBezTo>
                <a:cubicBezTo>
                  <a:pt x="4073" y="19900"/>
                  <a:pt x="4064" y="19863"/>
                  <a:pt x="4073" y="19807"/>
                </a:cubicBezTo>
                <a:cubicBezTo>
                  <a:pt x="4086" y="19730"/>
                  <a:pt x="4086" y="19729"/>
                  <a:pt x="4045" y="19807"/>
                </a:cubicBezTo>
                <a:cubicBezTo>
                  <a:pt x="4012" y="19869"/>
                  <a:pt x="3993" y="19879"/>
                  <a:pt x="3964" y="19846"/>
                </a:cubicBezTo>
                <a:cubicBezTo>
                  <a:pt x="3943" y="19821"/>
                  <a:pt x="3908" y="19791"/>
                  <a:pt x="3887" y="19777"/>
                </a:cubicBezTo>
                <a:cubicBezTo>
                  <a:pt x="3864" y="19761"/>
                  <a:pt x="3852" y="19723"/>
                  <a:pt x="3859" y="19685"/>
                </a:cubicBezTo>
                <a:cubicBezTo>
                  <a:pt x="3866" y="19643"/>
                  <a:pt x="3853" y="19618"/>
                  <a:pt x="3823" y="19609"/>
                </a:cubicBezTo>
                <a:cubicBezTo>
                  <a:pt x="3754" y="19587"/>
                  <a:pt x="3749" y="19401"/>
                  <a:pt x="3816" y="19334"/>
                </a:cubicBezTo>
                <a:cubicBezTo>
                  <a:pt x="3846" y="19304"/>
                  <a:pt x="3873" y="19264"/>
                  <a:pt x="3873" y="19242"/>
                </a:cubicBezTo>
                <a:cubicBezTo>
                  <a:pt x="3873" y="19171"/>
                  <a:pt x="3810" y="19145"/>
                  <a:pt x="3778" y="19204"/>
                </a:cubicBezTo>
                <a:cubicBezTo>
                  <a:pt x="3753" y="19248"/>
                  <a:pt x="3734" y="19252"/>
                  <a:pt x="3693" y="19211"/>
                </a:cubicBezTo>
                <a:cubicBezTo>
                  <a:pt x="3642" y="19160"/>
                  <a:pt x="3639" y="19066"/>
                  <a:pt x="3690" y="19066"/>
                </a:cubicBezTo>
                <a:cubicBezTo>
                  <a:pt x="3704" y="19066"/>
                  <a:pt x="3728" y="19044"/>
                  <a:pt x="3743" y="19013"/>
                </a:cubicBezTo>
                <a:cubicBezTo>
                  <a:pt x="3785" y="18921"/>
                  <a:pt x="4034" y="18851"/>
                  <a:pt x="4182" y="18890"/>
                </a:cubicBezTo>
                <a:cubicBezTo>
                  <a:pt x="4255" y="18910"/>
                  <a:pt x="4329" y="18918"/>
                  <a:pt x="4344" y="18906"/>
                </a:cubicBezTo>
                <a:cubicBezTo>
                  <a:pt x="4358" y="18893"/>
                  <a:pt x="4375" y="18902"/>
                  <a:pt x="4382" y="18928"/>
                </a:cubicBezTo>
                <a:cubicBezTo>
                  <a:pt x="4405" y="19010"/>
                  <a:pt x="4435" y="18987"/>
                  <a:pt x="4456" y="18867"/>
                </a:cubicBezTo>
                <a:cubicBezTo>
                  <a:pt x="4480" y="18729"/>
                  <a:pt x="4536" y="18715"/>
                  <a:pt x="4558" y="18844"/>
                </a:cubicBezTo>
                <a:cubicBezTo>
                  <a:pt x="4573" y="18930"/>
                  <a:pt x="4576" y="18932"/>
                  <a:pt x="4600" y="18867"/>
                </a:cubicBezTo>
                <a:cubicBezTo>
                  <a:pt x="4617" y="18825"/>
                  <a:pt x="4662" y="18799"/>
                  <a:pt x="4709" y="18799"/>
                </a:cubicBezTo>
                <a:cubicBezTo>
                  <a:pt x="4753" y="18799"/>
                  <a:pt x="4796" y="18774"/>
                  <a:pt x="4804" y="18745"/>
                </a:cubicBezTo>
                <a:cubicBezTo>
                  <a:pt x="4814" y="18709"/>
                  <a:pt x="4827" y="18719"/>
                  <a:pt x="4846" y="18776"/>
                </a:cubicBezTo>
                <a:cubicBezTo>
                  <a:pt x="4872" y="18853"/>
                  <a:pt x="4877" y="18848"/>
                  <a:pt x="4917" y="18745"/>
                </a:cubicBezTo>
                <a:lnTo>
                  <a:pt x="4959" y="18638"/>
                </a:lnTo>
                <a:lnTo>
                  <a:pt x="4969" y="18737"/>
                </a:lnTo>
                <a:cubicBezTo>
                  <a:pt x="4977" y="18795"/>
                  <a:pt x="4995" y="18827"/>
                  <a:pt x="5012" y="18814"/>
                </a:cubicBezTo>
                <a:cubicBezTo>
                  <a:pt x="5027" y="18801"/>
                  <a:pt x="5051" y="18835"/>
                  <a:pt x="5064" y="18890"/>
                </a:cubicBezTo>
                <a:cubicBezTo>
                  <a:pt x="5085" y="18976"/>
                  <a:pt x="5102" y="18986"/>
                  <a:pt x="5180" y="18967"/>
                </a:cubicBezTo>
                <a:cubicBezTo>
                  <a:pt x="5246" y="18951"/>
                  <a:pt x="5278" y="18964"/>
                  <a:pt x="5296" y="19013"/>
                </a:cubicBezTo>
                <a:cubicBezTo>
                  <a:pt x="5326" y="19092"/>
                  <a:pt x="5321" y="19333"/>
                  <a:pt x="5286" y="19425"/>
                </a:cubicBezTo>
                <a:cubicBezTo>
                  <a:pt x="5266" y="19477"/>
                  <a:pt x="5272" y="19482"/>
                  <a:pt x="5310" y="19456"/>
                </a:cubicBezTo>
                <a:cubicBezTo>
                  <a:pt x="5343" y="19433"/>
                  <a:pt x="5372" y="19454"/>
                  <a:pt x="5409" y="19517"/>
                </a:cubicBezTo>
                <a:cubicBezTo>
                  <a:pt x="5456" y="19597"/>
                  <a:pt x="5469" y="19603"/>
                  <a:pt x="5518" y="19547"/>
                </a:cubicBezTo>
                <a:cubicBezTo>
                  <a:pt x="5581" y="19476"/>
                  <a:pt x="5606" y="19492"/>
                  <a:pt x="5606" y="19609"/>
                </a:cubicBezTo>
                <a:cubicBezTo>
                  <a:pt x="5606" y="19674"/>
                  <a:pt x="5623" y="19690"/>
                  <a:pt x="5697" y="19693"/>
                </a:cubicBezTo>
                <a:cubicBezTo>
                  <a:pt x="5827" y="19697"/>
                  <a:pt x="5897" y="19812"/>
                  <a:pt x="5897" y="20014"/>
                </a:cubicBezTo>
                <a:cubicBezTo>
                  <a:pt x="5897" y="20151"/>
                  <a:pt x="5902" y="20162"/>
                  <a:pt x="5929" y="20113"/>
                </a:cubicBezTo>
                <a:cubicBezTo>
                  <a:pt x="5972" y="20035"/>
                  <a:pt x="6059" y="20188"/>
                  <a:pt x="6024" y="20281"/>
                </a:cubicBezTo>
                <a:cubicBezTo>
                  <a:pt x="6011" y="20314"/>
                  <a:pt x="6006" y="20362"/>
                  <a:pt x="6013" y="20388"/>
                </a:cubicBezTo>
                <a:cubicBezTo>
                  <a:pt x="6029" y="20442"/>
                  <a:pt x="6134" y="20446"/>
                  <a:pt x="6157" y="20396"/>
                </a:cubicBezTo>
                <a:cubicBezTo>
                  <a:pt x="6182" y="20343"/>
                  <a:pt x="6354" y="20338"/>
                  <a:pt x="6368" y="20388"/>
                </a:cubicBezTo>
                <a:cubicBezTo>
                  <a:pt x="6375" y="20413"/>
                  <a:pt x="6402" y="20434"/>
                  <a:pt x="6428" y="20434"/>
                </a:cubicBezTo>
                <a:cubicBezTo>
                  <a:pt x="6454" y="20434"/>
                  <a:pt x="6496" y="20469"/>
                  <a:pt x="6516" y="20518"/>
                </a:cubicBezTo>
                <a:cubicBezTo>
                  <a:pt x="6536" y="20567"/>
                  <a:pt x="6572" y="20607"/>
                  <a:pt x="6597" y="20602"/>
                </a:cubicBezTo>
                <a:cubicBezTo>
                  <a:pt x="6635" y="20594"/>
                  <a:pt x="6639" y="20614"/>
                  <a:pt x="6635" y="20740"/>
                </a:cubicBezTo>
                <a:cubicBezTo>
                  <a:pt x="6632" y="20859"/>
                  <a:pt x="6640" y="20885"/>
                  <a:pt x="6674" y="20885"/>
                </a:cubicBezTo>
                <a:cubicBezTo>
                  <a:pt x="6697" y="20885"/>
                  <a:pt x="6709" y="20864"/>
                  <a:pt x="6702" y="20839"/>
                </a:cubicBezTo>
                <a:cubicBezTo>
                  <a:pt x="6678" y="20753"/>
                  <a:pt x="6714" y="20708"/>
                  <a:pt x="6776" y="20747"/>
                </a:cubicBezTo>
                <a:cubicBezTo>
                  <a:pt x="6860" y="20799"/>
                  <a:pt x="6902" y="20697"/>
                  <a:pt x="6850" y="20571"/>
                </a:cubicBezTo>
                <a:cubicBezTo>
                  <a:pt x="6827" y="20515"/>
                  <a:pt x="6825" y="20476"/>
                  <a:pt x="6839" y="20457"/>
                </a:cubicBezTo>
                <a:cubicBezTo>
                  <a:pt x="6883" y="20398"/>
                  <a:pt x="6859" y="20311"/>
                  <a:pt x="6780" y="20235"/>
                </a:cubicBezTo>
                <a:cubicBezTo>
                  <a:pt x="6736" y="20193"/>
                  <a:pt x="6685" y="20159"/>
                  <a:pt x="6667" y="20159"/>
                </a:cubicBezTo>
                <a:cubicBezTo>
                  <a:pt x="6649" y="20159"/>
                  <a:pt x="6614" y="20116"/>
                  <a:pt x="6593" y="20059"/>
                </a:cubicBezTo>
                <a:cubicBezTo>
                  <a:pt x="6572" y="20003"/>
                  <a:pt x="6531" y="19950"/>
                  <a:pt x="6498" y="19945"/>
                </a:cubicBezTo>
                <a:cubicBezTo>
                  <a:pt x="6419" y="19931"/>
                  <a:pt x="6398" y="19900"/>
                  <a:pt x="6414" y="19807"/>
                </a:cubicBezTo>
                <a:cubicBezTo>
                  <a:pt x="6426" y="19736"/>
                  <a:pt x="6425" y="19732"/>
                  <a:pt x="6386" y="19807"/>
                </a:cubicBezTo>
                <a:cubicBezTo>
                  <a:pt x="6358" y="19861"/>
                  <a:pt x="6339" y="19877"/>
                  <a:pt x="6330" y="19846"/>
                </a:cubicBezTo>
                <a:cubicBezTo>
                  <a:pt x="6322" y="19819"/>
                  <a:pt x="6293" y="19800"/>
                  <a:pt x="6266" y="19800"/>
                </a:cubicBezTo>
                <a:cubicBezTo>
                  <a:pt x="6213" y="19800"/>
                  <a:pt x="6094" y="19681"/>
                  <a:pt x="6073" y="19609"/>
                </a:cubicBezTo>
                <a:cubicBezTo>
                  <a:pt x="6066" y="19583"/>
                  <a:pt x="6072" y="19543"/>
                  <a:pt x="6084" y="19517"/>
                </a:cubicBezTo>
                <a:cubicBezTo>
                  <a:pt x="6099" y="19484"/>
                  <a:pt x="6093" y="19435"/>
                  <a:pt x="6070" y="19356"/>
                </a:cubicBezTo>
                <a:cubicBezTo>
                  <a:pt x="6037" y="19249"/>
                  <a:pt x="6039" y="19239"/>
                  <a:pt x="6087" y="19158"/>
                </a:cubicBezTo>
                <a:cubicBezTo>
                  <a:pt x="6115" y="19111"/>
                  <a:pt x="6150" y="19078"/>
                  <a:pt x="6164" y="19089"/>
                </a:cubicBezTo>
                <a:cubicBezTo>
                  <a:pt x="6196" y="19114"/>
                  <a:pt x="6199" y="19039"/>
                  <a:pt x="6168" y="18997"/>
                </a:cubicBezTo>
                <a:cubicBezTo>
                  <a:pt x="6153" y="18977"/>
                  <a:pt x="6156" y="18955"/>
                  <a:pt x="6171" y="18913"/>
                </a:cubicBezTo>
                <a:cubicBezTo>
                  <a:pt x="6186" y="18875"/>
                  <a:pt x="6185" y="18839"/>
                  <a:pt x="6171" y="18822"/>
                </a:cubicBezTo>
                <a:cubicBezTo>
                  <a:pt x="6160" y="18806"/>
                  <a:pt x="6147" y="18819"/>
                  <a:pt x="6140" y="18844"/>
                </a:cubicBezTo>
                <a:cubicBezTo>
                  <a:pt x="6133" y="18870"/>
                  <a:pt x="6081" y="18890"/>
                  <a:pt x="6027" y="18890"/>
                </a:cubicBezTo>
                <a:cubicBezTo>
                  <a:pt x="5955" y="18890"/>
                  <a:pt x="5922" y="18912"/>
                  <a:pt x="5904" y="18974"/>
                </a:cubicBezTo>
                <a:cubicBezTo>
                  <a:pt x="5877" y="19069"/>
                  <a:pt x="5706" y="19184"/>
                  <a:pt x="5669" y="19135"/>
                </a:cubicBezTo>
                <a:cubicBezTo>
                  <a:pt x="5656" y="19117"/>
                  <a:pt x="5649" y="19077"/>
                  <a:pt x="5655" y="19043"/>
                </a:cubicBezTo>
                <a:cubicBezTo>
                  <a:pt x="5662" y="19004"/>
                  <a:pt x="5648" y="18976"/>
                  <a:pt x="5613" y="18967"/>
                </a:cubicBezTo>
                <a:cubicBezTo>
                  <a:pt x="5549" y="18950"/>
                  <a:pt x="5503" y="18822"/>
                  <a:pt x="5535" y="18753"/>
                </a:cubicBezTo>
                <a:cubicBezTo>
                  <a:pt x="5547" y="18728"/>
                  <a:pt x="5650" y="18702"/>
                  <a:pt x="5767" y="18699"/>
                </a:cubicBezTo>
                <a:cubicBezTo>
                  <a:pt x="5885" y="18696"/>
                  <a:pt x="5989" y="18676"/>
                  <a:pt x="5996" y="18653"/>
                </a:cubicBezTo>
                <a:cubicBezTo>
                  <a:pt x="6002" y="18631"/>
                  <a:pt x="6045" y="18615"/>
                  <a:pt x="6091" y="18615"/>
                </a:cubicBezTo>
                <a:cubicBezTo>
                  <a:pt x="6138" y="18615"/>
                  <a:pt x="6168" y="18594"/>
                  <a:pt x="6161" y="18569"/>
                </a:cubicBezTo>
                <a:cubicBezTo>
                  <a:pt x="6144" y="18510"/>
                  <a:pt x="6219" y="18432"/>
                  <a:pt x="6291" y="18432"/>
                </a:cubicBezTo>
                <a:cubicBezTo>
                  <a:pt x="6324" y="18432"/>
                  <a:pt x="6400" y="18406"/>
                  <a:pt x="6463" y="18371"/>
                </a:cubicBezTo>
                <a:cubicBezTo>
                  <a:pt x="6531" y="18333"/>
                  <a:pt x="6736" y="18300"/>
                  <a:pt x="6969" y="18287"/>
                </a:cubicBezTo>
                <a:cubicBezTo>
                  <a:pt x="7186" y="18274"/>
                  <a:pt x="7368" y="18254"/>
                  <a:pt x="7374" y="18241"/>
                </a:cubicBezTo>
                <a:cubicBezTo>
                  <a:pt x="7380" y="18228"/>
                  <a:pt x="7411" y="18228"/>
                  <a:pt x="7444" y="18248"/>
                </a:cubicBezTo>
                <a:cubicBezTo>
                  <a:pt x="7477" y="18269"/>
                  <a:pt x="7511" y="18278"/>
                  <a:pt x="7518" y="18264"/>
                </a:cubicBezTo>
                <a:cubicBezTo>
                  <a:pt x="7524" y="18249"/>
                  <a:pt x="7605" y="18238"/>
                  <a:pt x="7697" y="18241"/>
                </a:cubicBezTo>
                <a:cubicBezTo>
                  <a:pt x="7789" y="18243"/>
                  <a:pt x="7866" y="18225"/>
                  <a:pt x="7873" y="18203"/>
                </a:cubicBezTo>
                <a:cubicBezTo>
                  <a:pt x="7879" y="18179"/>
                  <a:pt x="7902" y="18186"/>
                  <a:pt x="7925" y="18218"/>
                </a:cubicBezTo>
                <a:cubicBezTo>
                  <a:pt x="7956" y="18260"/>
                  <a:pt x="7978" y="18264"/>
                  <a:pt x="8006" y="18225"/>
                </a:cubicBezTo>
                <a:cubicBezTo>
                  <a:pt x="8031" y="18192"/>
                  <a:pt x="8057" y="18182"/>
                  <a:pt x="8080" y="18210"/>
                </a:cubicBezTo>
                <a:cubicBezTo>
                  <a:pt x="8100" y="18234"/>
                  <a:pt x="8126" y="18244"/>
                  <a:pt x="8140" y="18225"/>
                </a:cubicBezTo>
                <a:cubicBezTo>
                  <a:pt x="8205" y="18138"/>
                  <a:pt x="8389" y="18113"/>
                  <a:pt x="8442" y="18187"/>
                </a:cubicBezTo>
                <a:cubicBezTo>
                  <a:pt x="8501" y="18270"/>
                  <a:pt x="8607" y="18269"/>
                  <a:pt x="8621" y="18187"/>
                </a:cubicBezTo>
                <a:cubicBezTo>
                  <a:pt x="8634" y="18117"/>
                  <a:pt x="8777" y="18136"/>
                  <a:pt x="8811" y="18210"/>
                </a:cubicBezTo>
                <a:cubicBezTo>
                  <a:pt x="8838" y="18267"/>
                  <a:pt x="8964" y="18260"/>
                  <a:pt x="8980" y="18203"/>
                </a:cubicBezTo>
                <a:cubicBezTo>
                  <a:pt x="8987" y="18178"/>
                  <a:pt x="9044" y="18170"/>
                  <a:pt x="9107" y="18180"/>
                </a:cubicBezTo>
                <a:cubicBezTo>
                  <a:pt x="9203" y="18195"/>
                  <a:pt x="9220" y="18182"/>
                  <a:pt x="9216" y="18118"/>
                </a:cubicBezTo>
                <a:cubicBezTo>
                  <a:pt x="9208" y="18017"/>
                  <a:pt x="9291" y="17999"/>
                  <a:pt x="9349" y="18088"/>
                </a:cubicBezTo>
                <a:cubicBezTo>
                  <a:pt x="9388" y="18147"/>
                  <a:pt x="9400" y="18151"/>
                  <a:pt x="9419" y="18096"/>
                </a:cubicBezTo>
                <a:cubicBezTo>
                  <a:pt x="9448" y="18015"/>
                  <a:pt x="9590" y="18069"/>
                  <a:pt x="9581" y="18157"/>
                </a:cubicBezTo>
                <a:cubicBezTo>
                  <a:pt x="9578" y="18188"/>
                  <a:pt x="9587" y="18206"/>
                  <a:pt x="9602" y="18195"/>
                </a:cubicBezTo>
                <a:cubicBezTo>
                  <a:pt x="9617" y="18184"/>
                  <a:pt x="9630" y="18146"/>
                  <a:pt x="9630" y="18111"/>
                </a:cubicBezTo>
                <a:cubicBezTo>
                  <a:pt x="9630" y="18064"/>
                  <a:pt x="9663" y="18044"/>
                  <a:pt x="9750" y="18034"/>
                </a:cubicBezTo>
                <a:cubicBezTo>
                  <a:pt x="9880" y="18020"/>
                  <a:pt x="9961" y="18085"/>
                  <a:pt x="9943" y="18187"/>
                </a:cubicBezTo>
                <a:cubicBezTo>
                  <a:pt x="9924" y="18297"/>
                  <a:pt x="10171" y="18272"/>
                  <a:pt x="10245" y="18157"/>
                </a:cubicBezTo>
                <a:lnTo>
                  <a:pt x="10305" y="18065"/>
                </a:lnTo>
                <a:lnTo>
                  <a:pt x="10330" y="18157"/>
                </a:lnTo>
                <a:cubicBezTo>
                  <a:pt x="10352" y="18246"/>
                  <a:pt x="10368" y="18248"/>
                  <a:pt x="10917" y="18248"/>
                </a:cubicBezTo>
                <a:cubicBezTo>
                  <a:pt x="11389" y="18248"/>
                  <a:pt x="11493" y="18243"/>
                  <a:pt x="11521" y="18187"/>
                </a:cubicBezTo>
                <a:cubicBezTo>
                  <a:pt x="11546" y="18138"/>
                  <a:pt x="11571" y="18128"/>
                  <a:pt x="11616" y="18157"/>
                </a:cubicBezTo>
                <a:cubicBezTo>
                  <a:pt x="11651" y="18178"/>
                  <a:pt x="11724" y="18182"/>
                  <a:pt x="11778" y="18164"/>
                </a:cubicBezTo>
                <a:cubicBezTo>
                  <a:pt x="11832" y="18146"/>
                  <a:pt x="11881" y="18150"/>
                  <a:pt x="11887" y="18172"/>
                </a:cubicBezTo>
                <a:cubicBezTo>
                  <a:pt x="11893" y="18194"/>
                  <a:pt x="11909" y="18197"/>
                  <a:pt x="11922" y="18180"/>
                </a:cubicBezTo>
                <a:cubicBezTo>
                  <a:pt x="11956" y="18135"/>
                  <a:pt x="12043" y="18129"/>
                  <a:pt x="12056" y="18172"/>
                </a:cubicBezTo>
                <a:cubicBezTo>
                  <a:pt x="12061" y="18192"/>
                  <a:pt x="12074" y="18193"/>
                  <a:pt x="12084" y="18180"/>
                </a:cubicBezTo>
                <a:cubicBezTo>
                  <a:pt x="12094" y="18166"/>
                  <a:pt x="12108" y="18177"/>
                  <a:pt x="12115" y="18203"/>
                </a:cubicBezTo>
                <a:cubicBezTo>
                  <a:pt x="12137" y="18279"/>
                  <a:pt x="12493" y="18267"/>
                  <a:pt x="12523" y="18187"/>
                </a:cubicBezTo>
                <a:cubicBezTo>
                  <a:pt x="12541" y="18140"/>
                  <a:pt x="12560" y="18126"/>
                  <a:pt x="12586" y="18157"/>
                </a:cubicBezTo>
                <a:cubicBezTo>
                  <a:pt x="12607" y="18180"/>
                  <a:pt x="12629" y="18187"/>
                  <a:pt x="12636" y="18172"/>
                </a:cubicBezTo>
                <a:cubicBezTo>
                  <a:pt x="12643" y="18157"/>
                  <a:pt x="12679" y="18144"/>
                  <a:pt x="12720" y="18134"/>
                </a:cubicBezTo>
                <a:cubicBezTo>
                  <a:pt x="12773" y="18121"/>
                  <a:pt x="12799" y="18130"/>
                  <a:pt x="12808" y="18180"/>
                </a:cubicBezTo>
                <a:cubicBezTo>
                  <a:pt x="12818" y="18235"/>
                  <a:pt x="12861" y="18248"/>
                  <a:pt x="13033" y="18248"/>
                </a:cubicBezTo>
                <a:cubicBezTo>
                  <a:pt x="13150" y="18248"/>
                  <a:pt x="13254" y="18233"/>
                  <a:pt x="13265" y="18210"/>
                </a:cubicBezTo>
                <a:cubicBezTo>
                  <a:pt x="13297" y="18142"/>
                  <a:pt x="13475" y="18128"/>
                  <a:pt x="13469" y="18195"/>
                </a:cubicBezTo>
                <a:cubicBezTo>
                  <a:pt x="13461" y="18273"/>
                  <a:pt x="13567" y="18261"/>
                  <a:pt x="13616" y="18180"/>
                </a:cubicBezTo>
                <a:cubicBezTo>
                  <a:pt x="13638" y="18144"/>
                  <a:pt x="13667" y="18132"/>
                  <a:pt x="13680" y="18149"/>
                </a:cubicBezTo>
                <a:cubicBezTo>
                  <a:pt x="13715" y="18197"/>
                  <a:pt x="13767" y="18205"/>
                  <a:pt x="14073" y="18225"/>
                </a:cubicBezTo>
                <a:cubicBezTo>
                  <a:pt x="14236" y="18236"/>
                  <a:pt x="14365" y="18226"/>
                  <a:pt x="14372" y="18203"/>
                </a:cubicBezTo>
                <a:cubicBezTo>
                  <a:pt x="14379" y="18179"/>
                  <a:pt x="14409" y="18199"/>
                  <a:pt x="14439" y="18241"/>
                </a:cubicBezTo>
                <a:cubicBezTo>
                  <a:pt x="14483" y="18303"/>
                  <a:pt x="14538" y="18311"/>
                  <a:pt x="14741" y="18302"/>
                </a:cubicBezTo>
                <a:cubicBezTo>
                  <a:pt x="14954" y="18293"/>
                  <a:pt x="15003" y="18310"/>
                  <a:pt x="15093" y="18394"/>
                </a:cubicBezTo>
                <a:cubicBezTo>
                  <a:pt x="15150" y="18447"/>
                  <a:pt x="15211" y="18525"/>
                  <a:pt x="15230" y="18569"/>
                </a:cubicBezTo>
                <a:cubicBezTo>
                  <a:pt x="15258" y="18636"/>
                  <a:pt x="15287" y="18641"/>
                  <a:pt x="15405" y="18623"/>
                </a:cubicBezTo>
                <a:cubicBezTo>
                  <a:pt x="15547" y="18601"/>
                  <a:pt x="15652" y="18663"/>
                  <a:pt x="15627" y="18753"/>
                </a:cubicBezTo>
                <a:cubicBezTo>
                  <a:pt x="15620" y="18778"/>
                  <a:pt x="15663" y="18799"/>
                  <a:pt x="15736" y="18799"/>
                </a:cubicBezTo>
                <a:cubicBezTo>
                  <a:pt x="15844" y="18799"/>
                  <a:pt x="15863" y="18783"/>
                  <a:pt x="15873" y="18699"/>
                </a:cubicBezTo>
                <a:cubicBezTo>
                  <a:pt x="15889" y="18567"/>
                  <a:pt x="15929" y="18640"/>
                  <a:pt x="15929" y="18799"/>
                </a:cubicBezTo>
                <a:cubicBezTo>
                  <a:pt x="15929" y="18941"/>
                  <a:pt x="15818" y="19182"/>
                  <a:pt x="15771" y="19142"/>
                </a:cubicBezTo>
                <a:cubicBezTo>
                  <a:pt x="15757" y="19130"/>
                  <a:pt x="15742" y="19160"/>
                  <a:pt x="15736" y="19211"/>
                </a:cubicBezTo>
                <a:cubicBezTo>
                  <a:pt x="15722" y="19327"/>
                  <a:pt x="15678" y="19276"/>
                  <a:pt x="15676" y="19142"/>
                </a:cubicBezTo>
                <a:cubicBezTo>
                  <a:pt x="15675" y="19044"/>
                  <a:pt x="15674" y="19046"/>
                  <a:pt x="15655" y="19150"/>
                </a:cubicBezTo>
                <a:cubicBezTo>
                  <a:pt x="15643" y="19213"/>
                  <a:pt x="15627" y="19246"/>
                  <a:pt x="15613" y="19227"/>
                </a:cubicBezTo>
                <a:cubicBezTo>
                  <a:pt x="15596" y="19204"/>
                  <a:pt x="15592" y="19229"/>
                  <a:pt x="15599" y="19311"/>
                </a:cubicBezTo>
                <a:cubicBezTo>
                  <a:pt x="15612" y="19465"/>
                  <a:pt x="15501" y="19711"/>
                  <a:pt x="15427" y="19693"/>
                </a:cubicBezTo>
                <a:cubicBezTo>
                  <a:pt x="15387" y="19683"/>
                  <a:pt x="15378" y="19708"/>
                  <a:pt x="15377" y="19784"/>
                </a:cubicBezTo>
                <a:cubicBezTo>
                  <a:pt x="15377" y="19919"/>
                  <a:pt x="15355" y="19947"/>
                  <a:pt x="15307" y="19891"/>
                </a:cubicBezTo>
                <a:cubicBezTo>
                  <a:pt x="15276" y="19856"/>
                  <a:pt x="15250" y="19869"/>
                  <a:pt x="15191" y="19937"/>
                </a:cubicBezTo>
                <a:cubicBezTo>
                  <a:pt x="15106" y="20036"/>
                  <a:pt x="15063" y="20016"/>
                  <a:pt x="15079" y="19884"/>
                </a:cubicBezTo>
                <a:cubicBezTo>
                  <a:pt x="15085" y="19830"/>
                  <a:pt x="15080" y="19800"/>
                  <a:pt x="15061" y="19800"/>
                </a:cubicBezTo>
                <a:cubicBezTo>
                  <a:pt x="15045" y="19800"/>
                  <a:pt x="15034" y="19822"/>
                  <a:pt x="15036" y="19853"/>
                </a:cubicBezTo>
                <a:cubicBezTo>
                  <a:pt x="15040" y="19887"/>
                  <a:pt x="15012" y="19913"/>
                  <a:pt x="14970" y="19922"/>
                </a:cubicBezTo>
                <a:cubicBezTo>
                  <a:pt x="14907" y="19935"/>
                  <a:pt x="14905" y="19947"/>
                  <a:pt x="14938" y="19998"/>
                </a:cubicBezTo>
                <a:cubicBezTo>
                  <a:pt x="14974" y="20056"/>
                  <a:pt x="14961" y="20186"/>
                  <a:pt x="14924" y="20136"/>
                </a:cubicBezTo>
                <a:cubicBezTo>
                  <a:pt x="14913" y="20122"/>
                  <a:pt x="14906" y="20138"/>
                  <a:pt x="14906" y="20174"/>
                </a:cubicBezTo>
                <a:cubicBezTo>
                  <a:pt x="14906" y="20210"/>
                  <a:pt x="14922" y="20257"/>
                  <a:pt x="14941" y="20273"/>
                </a:cubicBezTo>
                <a:cubicBezTo>
                  <a:pt x="14985" y="20310"/>
                  <a:pt x="14946" y="20401"/>
                  <a:pt x="14885" y="20411"/>
                </a:cubicBezTo>
                <a:cubicBezTo>
                  <a:pt x="14863" y="20415"/>
                  <a:pt x="14834" y="20437"/>
                  <a:pt x="14818" y="20464"/>
                </a:cubicBezTo>
                <a:cubicBezTo>
                  <a:pt x="14790" y="20515"/>
                  <a:pt x="14781" y="20526"/>
                  <a:pt x="14734" y="20526"/>
                </a:cubicBezTo>
                <a:cubicBezTo>
                  <a:pt x="14718" y="20526"/>
                  <a:pt x="14706" y="20587"/>
                  <a:pt x="14706" y="20694"/>
                </a:cubicBezTo>
                <a:cubicBezTo>
                  <a:pt x="14706" y="20858"/>
                  <a:pt x="14710" y="20862"/>
                  <a:pt x="14780" y="20862"/>
                </a:cubicBezTo>
                <a:cubicBezTo>
                  <a:pt x="14828" y="20862"/>
                  <a:pt x="14850" y="20846"/>
                  <a:pt x="14847" y="20808"/>
                </a:cubicBezTo>
                <a:cubicBezTo>
                  <a:pt x="14839" y="20729"/>
                  <a:pt x="14902" y="20684"/>
                  <a:pt x="14931" y="20747"/>
                </a:cubicBezTo>
                <a:cubicBezTo>
                  <a:pt x="14961" y="20812"/>
                  <a:pt x="15127" y="20812"/>
                  <a:pt x="15145" y="20747"/>
                </a:cubicBezTo>
                <a:cubicBezTo>
                  <a:pt x="15153" y="20721"/>
                  <a:pt x="15175" y="20711"/>
                  <a:pt x="15191" y="20724"/>
                </a:cubicBezTo>
                <a:cubicBezTo>
                  <a:pt x="15211" y="20741"/>
                  <a:pt x="15219" y="20713"/>
                  <a:pt x="15219" y="20633"/>
                </a:cubicBezTo>
                <a:cubicBezTo>
                  <a:pt x="15219" y="20445"/>
                  <a:pt x="15255" y="20346"/>
                  <a:pt x="15321" y="20350"/>
                </a:cubicBezTo>
                <a:cubicBezTo>
                  <a:pt x="15354" y="20352"/>
                  <a:pt x="15393" y="20334"/>
                  <a:pt x="15409" y="20312"/>
                </a:cubicBezTo>
                <a:cubicBezTo>
                  <a:pt x="15425" y="20289"/>
                  <a:pt x="15480" y="20273"/>
                  <a:pt x="15532" y="20273"/>
                </a:cubicBezTo>
                <a:cubicBezTo>
                  <a:pt x="15611" y="20273"/>
                  <a:pt x="15627" y="20263"/>
                  <a:pt x="15627" y="20189"/>
                </a:cubicBezTo>
                <a:cubicBezTo>
                  <a:pt x="15627" y="20131"/>
                  <a:pt x="15649" y="20084"/>
                  <a:pt x="15690" y="20059"/>
                </a:cubicBezTo>
                <a:cubicBezTo>
                  <a:pt x="15763" y="20017"/>
                  <a:pt x="15801" y="20078"/>
                  <a:pt x="15764" y="20174"/>
                </a:cubicBezTo>
                <a:cubicBezTo>
                  <a:pt x="15745" y="20225"/>
                  <a:pt x="15746" y="20245"/>
                  <a:pt x="15771" y="20266"/>
                </a:cubicBezTo>
                <a:cubicBezTo>
                  <a:pt x="15789" y="20280"/>
                  <a:pt x="15803" y="20327"/>
                  <a:pt x="15803" y="20365"/>
                </a:cubicBezTo>
                <a:cubicBezTo>
                  <a:pt x="15803" y="20449"/>
                  <a:pt x="15828" y="20455"/>
                  <a:pt x="15862" y="20380"/>
                </a:cubicBezTo>
                <a:cubicBezTo>
                  <a:pt x="15899" y="20301"/>
                  <a:pt x="15894" y="20213"/>
                  <a:pt x="15852" y="20220"/>
                </a:cubicBezTo>
                <a:cubicBezTo>
                  <a:pt x="15796" y="20230"/>
                  <a:pt x="15789" y="20022"/>
                  <a:pt x="15845" y="19991"/>
                </a:cubicBezTo>
                <a:cubicBezTo>
                  <a:pt x="15923" y="19946"/>
                  <a:pt x="15892" y="19874"/>
                  <a:pt x="15806" y="19899"/>
                </a:cubicBezTo>
                <a:cubicBezTo>
                  <a:pt x="15761" y="19912"/>
                  <a:pt x="15718" y="19913"/>
                  <a:pt x="15711" y="19899"/>
                </a:cubicBezTo>
                <a:cubicBezTo>
                  <a:pt x="15696" y="19867"/>
                  <a:pt x="15761" y="19708"/>
                  <a:pt x="15789" y="19708"/>
                </a:cubicBezTo>
                <a:cubicBezTo>
                  <a:pt x="15800" y="19708"/>
                  <a:pt x="15822" y="19677"/>
                  <a:pt x="15834" y="19639"/>
                </a:cubicBezTo>
                <a:cubicBezTo>
                  <a:pt x="15855" y="19580"/>
                  <a:pt x="15862" y="19575"/>
                  <a:pt x="15912" y="19632"/>
                </a:cubicBezTo>
                <a:cubicBezTo>
                  <a:pt x="15945" y="19669"/>
                  <a:pt x="15975" y="19679"/>
                  <a:pt x="15982" y="19654"/>
                </a:cubicBezTo>
                <a:cubicBezTo>
                  <a:pt x="15989" y="19631"/>
                  <a:pt x="16031" y="19617"/>
                  <a:pt x="16073" y="19616"/>
                </a:cubicBezTo>
                <a:cubicBezTo>
                  <a:pt x="16176" y="19615"/>
                  <a:pt x="16242" y="19572"/>
                  <a:pt x="16242" y="19509"/>
                </a:cubicBezTo>
                <a:cubicBezTo>
                  <a:pt x="16242" y="19481"/>
                  <a:pt x="16229" y="19406"/>
                  <a:pt x="16214" y="19341"/>
                </a:cubicBezTo>
                <a:cubicBezTo>
                  <a:pt x="16188" y="19235"/>
                  <a:pt x="16191" y="19211"/>
                  <a:pt x="16235" y="19120"/>
                </a:cubicBezTo>
                <a:cubicBezTo>
                  <a:pt x="16262" y="19064"/>
                  <a:pt x="16308" y="19012"/>
                  <a:pt x="16337" y="19005"/>
                </a:cubicBezTo>
                <a:cubicBezTo>
                  <a:pt x="16366" y="18998"/>
                  <a:pt x="16393" y="18982"/>
                  <a:pt x="16400" y="18967"/>
                </a:cubicBezTo>
                <a:cubicBezTo>
                  <a:pt x="16407" y="18952"/>
                  <a:pt x="16440" y="18957"/>
                  <a:pt x="16471" y="18982"/>
                </a:cubicBezTo>
                <a:cubicBezTo>
                  <a:pt x="16515" y="19018"/>
                  <a:pt x="16530" y="19016"/>
                  <a:pt x="16551" y="18951"/>
                </a:cubicBezTo>
                <a:cubicBezTo>
                  <a:pt x="16571" y="18892"/>
                  <a:pt x="16602" y="18872"/>
                  <a:pt x="16667" y="18883"/>
                </a:cubicBezTo>
                <a:cubicBezTo>
                  <a:pt x="16716" y="18890"/>
                  <a:pt x="16765" y="18917"/>
                  <a:pt x="16780" y="18944"/>
                </a:cubicBezTo>
                <a:cubicBezTo>
                  <a:pt x="16814" y="19005"/>
                  <a:pt x="17078" y="18993"/>
                  <a:pt x="17114" y="18928"/>
                </a:cubicBezTo>
                <a:cubicBezTo>
                  <a:pt x="17129" y="18902"/>
                  <a:pt x="17153" y="18892"/>
                  <a:pt x="17170" y="18906"/>
                </a:cubicBezTo>
                <a:cubicBezTo>
                  <a:pt x="17187" y="18919"/>
                  <a:pt x="17212" y="18896"/>
                  <a:pt x="17226" y="18860"/>
                </a:cubicBezTo>
                <a:cubicBezTo>
                  <a:pt x="17245" y="18812"/>
                  <a:pt x="17273" y="18806"/>
                  <a:pt x="17328" y="18829"/>
                </a:cubicBezTo>
                <a:cubicBezTo>
                  <a:pt x="17370" y="18847"/>
                  <a:pt x="17445" y="18858"/>
                  <a:pt x="17497" y="18860"/>
                </a:cubicBezTo>
                <a:cubicBezTo>
                  <a:pt x="17560" y="18862"/>
                  <a:pt x="17588" y="18883"/>
                  <a:pt x="17585" y="18921"/>
                </a:cubicBezTo>
                <a:cubicBezTo>
                  <a:pt x="17582" y="18952"/>
                  <a:pt x="17598" y="18982"/>
                  <a:pt x="17620" y="18982"/>
                </a:cubicBezTo>
                <a:cubicBezTo>
                  <a:pt x="17642" y="18982"/>
                  <a:pt x="17671" y="19015"/>
                  <a:pt x="17683" y="19058"/>
                </a:cubicBezTo>
                <a:cubicBezTo>
                  <a:pt x="17695" y="19102"/>
                  <a:pt x="17704" y="19111"/>
                  <a:pt x="17704" y="19081"/>
                </a:cubicBezTo>
                <a:cubicBezTo>
                  <a:pt x="17705" y="19052"/>
                  <a:pt x="17696" y="19014"/>
                  <a:pt x="17683" y="18997"/>
                </a:cubicBezTo>
                <a:cubicBezTo>
                  <a:pt x="17670" y="18979"/>
                  <a:pt x="17669" y="18953"/>
                  <a:pt x="17680" y="18928"/>
                </a:cubicBezTo>
                <a:cubicBezTo>
                  <a:pt x="17701" y="18881"/>
                  <a:pt x="17809" y="18950"/>
                  <a:pt x="17912" y="19081"/>
                </a:cubicBezTo>
                <a:lnTo>
                  <a:pt x="17978" y="19173"/>
                </a:lnTo>
                <a:lnTo>
                  <a:pt x="17933" y="19280"/>
                </a:lnTo>
                <a:lnTo>
                  <a:pt x="17887" y="19387"/>
                </a:lnTo>
                <a:lnTo>
                  <a:pt x="17838" y="19265"/>
                </a:lnTo>
                <a:lnTo>
                  <a:pt x="17792" y="19135"/>
                </a:lnTo>
                <a:lnTo>
                  <a:pt x="17739" y="19249"/>
                </a:lnTo>
                <a:cubicBezTo>
                  <a:pt x="17710" y="19310"/>
                  <a:pt x="17683" y="19373"/>
                  <a:pt x="17683" y="19395"/>
                </a:cubicBezTo>
                <a:cubicBezTo>
                  <a:pt x="17683" y="19416"/>
                  <a:pt x="17661" y="19517"/>
                  <a:pt x="17630" y="19616"/>
                </a:cubicBezTo>
                <a:cubicBezTo>
                  <a:pt x="17586" y="19761"/>
                  <a:pt x="17562" y="19800"/>
                  <a:pt x="17511" y="19800"/>
                </a:cubicBezTo>
                <a:cubicBezTo>
                  <a:pt x="17476" y="19800"/>
                  <a:pt x="17402" y="19839"/>
                  <a:pt x="17349" y="19891"/>
                </a:cubicBezTo>
                <a:cubicBezTo>
                  <a:pt x="17259" y="19980"/>
                  <a:pt x="17254" y="19996"/>
                  <a:pt x="17261" y="20136"/>
                </a:cubicBezTo>
                <a:cubicBezTo>
                  <a:pt x="17272" y="20342"/>
                  <a:pt x="17238" y="20480"/>
                  <a:pt x="17170" y="20480"/>
                </a:cubicBezTo>
                <a:cubicBezTo>
                  <a:pt x="17140" y="20480"/>
                  <a:pt x="17096" y="20508"/>
                  <a:pt x="17075" y="20549"/>
                </a:cubicBezTo>
                <a:cubicBezTo>
                  <a:pt x="17041" y="20617"/>
                  <a:pt x="17032" y="20622"/>
                  <a:pt x="16970" y="20556"/>
                </a:cubicBezTo>
                <a:cubicBezTo>
                  <a:pt x="16911" y="20494"/>
                  <a:pt x="16900" y="20492"/>
                  <a:pt x="16885" y="20549"/>
                </a:cubicBezTo>
                <a:cubicBezTo>
                  <a:pt x="16876" y="20585"/>
                  <a:pt x="16848" y="20617"/>
                  <a:pt x="16822" y="20617"/>
                </a:cubicBezTo>
                <a:cubicBezTo>
                  <a:pt x="16796" y="20617"/>
                  <a:pt x="16762" y="20634"/>
                  <a:pt x="16748" y="20663"/>
                </a:cubicBezTo>
                <a:cubicBezTo>
                  <a:pt x="16730" y="20703"/>
                  <a:pt x="16718" y="20705"/>
                  <a:pt x="16695" y="20663"/>
                </a:cubicBezTo>
                <a:cubicBezTo>
                  <a:pt x="16673" y="20623"/>
                  <a:pt x="16660" y="20626"/>
                  <a:pt x="16650" y="20663"/>
                </a:cubicBezTo>
                <a:cubicBezTo>
                  <a:pt x="16642" y="20691"/>
                  <a:pt x="16621" y="20701"/>
                  <a:pt x="16604" y="20686"/>
                </a:cubicBezTo>
                <a:cubicBezTo>
                  <a:pt x="16580" y="20666"/>
                  <a:pt x="16575" y="20679"/>
                  <a:pt x="16587" y="20740"/>
                </a:cubicBezTo>
                <a:cubicBezTo>
                  <a:pt x="16595" y="20784"/>
                  <a:pt x="16606" y="20876"/>
                  <a:pt x="16608" y="20946"/>
                </a:cubicBezTo>
                <a:cubicBezTo>
                  <a:pt x="16610" y="21073"/>
                  <a:pt x="16566" y="21158"/>
                  <a:pt x="16463" y="21229"/>
                </a:cubicBezTo>
                <a:cubicBezTo>
                  <a:pt x="16426" y="21255"/>
                  <a:pt x="16427" y="21257"/>
                  <a:pt x="16463" y="21343"/>
                </a:cubicBezTo>
                <a:cubicBezTo>
                  <a:pt x="16484" y="21393"/>
                  <a:pt x="16493" y="21435"/>
                  <a:pt x="16485" y="21435"/>
                </a:cubicBezTo>
                <a:cubicBezTo>
                  <a:pt x="16476" y="21435"/>
                  <a:pt x="16477" y="21456"/>
                  <a:pt x="16485" y="21481"/>
                </a:cubicBezTo>
                <a:cubicBezTo>
                  <a:pt x="16492" y="21508"/>
                  <a:pt x="16532" y="21460"/>
                  <a:pt x="16583" y="21374"/>
                </a:cubicBezTo>
                <a:cubicBezTo>
                  <a:pt x="16722" y="21138"/>
                  <a:pt x="16765" y="21101"/>
                  <a:pt x="16780" y="21183"/>
                </a:cubicBezTo>
                <a:cubicBezTo>
                  <a:pt x="16790" y="21242"/>
                  <a:pt x="16796" y="21238"/>
                  <a:pt x="16833" y="21183"/>
                </a:cubicBezTo>
                <a:cubicBezTo>
                  <a:pt x="16861" y="21139"/>
                  <a:pt x="16909" y="21130"/>
                  <a:pt x="16987" y="21145"/>
                </a:cubicBezTo>
                <a:cubicBezTo>
                  <a:pt x="17054" y="21157"/>
                  <a:pt x="17115" y="21143"/>
                  <a:pt x="17131" y="21114"/>
                </a:cubicBezTo>
                <a:cubicBezTo>
                  <a:pt x="17167" y="21050"/>
                  <a:pt x="17304" y="21071"/>
                  <a:pt x="17332" y="21145"/>
                </a:cubicBezTo>
                <a:cubicBezTo>
                  <a:pt x="17349" y="21189"/>
                  <a:pt x="17378" y="21171"/>
                  <a:pt x="17458" y="21076"/>
                </a:cubicBezTo>
                <a:cubicBezTo>
                  <a:pt x="17515" y="21009"/>
                  <a:pt x="17555" y="20937"/>
                  <a:pt x="17550" y="20908"/>
                </a:cubicBezTo>
                <a:cubicBezTo>
                  <a:pt x="17544" y="20879"/>
                  <a:pt x="17551" y="20829"/>
                  <a:pt x="17564" y="20801"/>
                </a:cubicBezTo>
                <a:cubicBezTo>
                  <a:pt x="17581" y="20763"/>
                  <a:pt x="17577" y="20738"/>
                  <a:pt x="17550" y="20694"/>
                </a:cubicBezTo>
                <a:cubicBezTo>
                  <a:pt x="17514" y="20637"/>
                  <a:pt x="17515" y="20620"/>
                  <a:pt x="17574" y="20480"/>
                </a:cubicBezTo>
                <a:cubicBezTo>
                  <a:pt x="17613" y="20387"/>
                  <a:pt x="17643" y="20349"/>
                  <a:pt x="17652" y="20380"/>
                </a:cubicBezTo>
                <a:cubicBezTo>
                  <a:pt x="17669" y="20440"/>
                  <a:pt x="17771" y="20445"/>
                  <a:pt x="17799" y="20388"/>
                </a:cubicBezTo>
                <a:cubicBezTo>
                  <a:pt x="17810" y="20366"/>
                  <a:pt x="17839" y="20344"/>
                  <a:pt x="17862" y="20335"/>
                </a:cubicBezTo>
                <a:cubicBezTo>
                  <a:pt x="17885" y="20326"/>
                  <a:pt x="17905" y="20291"/>
                  <a:pt x="17905" y="20258"/>
                </a:cubicBezTo>
                <a:cubicBezTo>
                  <a:pt x="17905" y="20226"/>
                  <a:pt x="17930" y="20169"/>
                  <a:pt x="17961" y="20128"/>
                </a:cubicBezTo>
                <a:cubicBezTo>
                  <a:pt x="18009" y="20065"/>
                  <a:pt x="18019" y="20060"/>
                  <a:pt x="18049" y="20113"/>
                </a:cubicBezTo>
                <a:cubicBezTo>
                  <a:pt x="18081" y="20170"/>
                  <a:pt x="18081" y="20181"/>
                  <a:pt x="18038" y="20251"/>
                </a:cubicBezTo>
                <a:cubicBezTo>
                  <a:pt x="17976" y="20353"/>
                  <a:pt x="18005" y="20434"/>
                  <a:pt x="18105" y="20434"/>
                </a:cubicBezTo>
                <a:cubicBezTo>
                  <a:pt x="18190" y="20434"/>
                  <a:pt x="18206" y="20366"/>
                  <a:pt x="18147" y="20266"/>
                </a:cubicBezTo>
                <a:cubicBezTo>
                  <a:pt x="18110" y="20202"/>
                  <a:pt x="18152" y="20139"/>
                  <a:pt x="18203" y="20182"/>
                </a:cubicBezTo>
                <a:cubicBezTo>
                  <a:pt x="18223" y="20198"/>
                  <a:pt x="18229" y="20192"/>
                  <a:pt x="18221" y="20174"/>
                </a:cubicBezTo>
                <a:cubicBezTo>
                  <a:pt x="18213" y="20156"/>
                  <a:pt x="18216" y="20121"/>
                  <a:pt x="18228" y="20090"/>
                </a:cubicBezTo>
                <a:cubicBezTo>
                  <a:pt x="18243" y="20051"/>
                  <a:pt x="18241" y="20025"/>
                  <a:pt x="18217" y="20006"/>
                </a:cubicBezTo>
                <a:cubicBezTo>
                  <a:pt x="18188" y="19982"/>
                  <a:pt x="18187" y="19970"/>
                  <a:pt x="18217" y="19868"/>
                </a:cubicBezTo>
                <a:cubicBezTo>
                  <a:pt x="18236" y="19806"/>
                  <a:pt x="18282" y="19722"/>
                  <a:pt x="18316" y="19685"/>
                </a:cubicBezTo>
                <a:cubicBezTo>
                  <a:pt x="18370" y="19627"/>
                  <a:pt x="18380" y="19628"/>
                  <a:pt x="18390" y="19685"/>
                </a:cubicBezTo>
                <a:cubicBezTo>
                  <a:pt x="18405" y="19773"/>
                  <a:pt x="18446" y="19771"/>
                  <a:pt x="18481" y="19677"/>
                </a:cubicBezTo>
                <a:cubicBezTo>
                  <a:pt x="18506" y="19611"/>
                  <a:pt x="18504" y="19599"/>
                  <a:pt x="18474" y="19624"/>
                </a:cubicBezTo>
                <a:cubicBezTo>
                  <a:pt x="18453" y="19641"/>
                  <a:pt x="18425" y="19622"/>
                  <a:pt x="18404" y="19570"/>
                </a:cubicBezTo>
                <a:cubicBezTo>
                  <a:pt x="18369" y="19488"/>
                  <a:pt x="18370" y="19482"/>
                  <a:pt x="18407" y="19456"/>
                </a:cubicBezTo>
                <a:cubicBezTo>
                  <a:pt x="18429" y="19441"/>
                  <a:pt x="18481" y="19389"/>
                  <a:pt x="18523" y="19341"/>
                </a:cubicBezTo>
                <a:cubicBezTo>
                  <a:pt x="18565" y="19293"/>
                  <a:pt x="18623" y="19258"/>
                  <a:pt x="18650" y="19265"/>
                </a:cubicBezTo>
                <a:cubicBezTo>
                  <a:pt x="18686" y="19273"/>
                  <a:pt x="18696" y="19253"/>
                  <a:pt x="18692" y="19196"/>
                </a:cubicBezTo>
                <a:cubicBezTo>
                  <a:pt x="18681" y="19053"/>
                  <a:pt x="18821" y="18920"/>
                  <a:pt x="18903" y="18997"/>
                </a:cubicBezTo>
                <a:cubicBezTo>
                  <a:pt x="18928" y="19021"/>
                  <a:pt x="18948" y="19015"/>
                  <a:pt x="18959" y="18974"/>
                </a:cubicBezTo>
                <a:cubicBezTo>
                  <a:pt x="18983" y="18889"/>
                  <a:pt x="19103" y="18884"/>
                  <a:pt x="19124" y="18967"/>
                </a:cubicBezTo>
                <a:cubicBezTo>
                  <a:pt x="19139" y="19023"/>
                  <a:pt x="19146" y="19015"/>
                  <a:pt x="19170" y="18951"/>
                </a:cubicBezTo>
                <a:cubicBezTo>
                  <a:pt x="19192" y="18893"/>
                  <a:pt x="19193" y="18858"/>
                  <a:pt x="19174" y="18791"/>
                </a:cubicBezTo>
                <a:cubicBezTo>
                  <a:pt x="19153" y="18719"/>
                  <a:pt x="19155" y="18703"/>
                  <a:pt x="19191" y="18661"/>
                </a:cubicBezTo>
                <a:cubicBezTo>
                  <a:pt x="19215" y="18633"/>
                  <a:pt x="19229" y="18580"/>
                  <a:pt x="19223" y="18546"/>
                </a:cubicBezTo>
                <a:cubicBezTo>
                  <a:pt x="19217" y="18513"/>
                  <a:pt x="19219" y="18471"/>
                  <a:pt x="19226" y="18455"/>
                </a:cubicBezTo>
                <a:cubicBezTo>
                  <a:pt x="19234" y="18438"/>
                  <a:pt x="19240" y="18390"/>
                  <a:pt x="19240" y="18348"/>
                </a:cubicBezTo>
                <a:cubicBezTo>
                  <a:pt x="19241" y="18294"/>
                  <a:pt x="19265" y="18264"/>
                  <a:pt x="19321" y="18248"/>
                </a:cubicBezTo>
                <a:cubicBezTo>
                  <a:pt x="19365" y="18236"/>
                  <a:pt x="19403" y="18205"/>
                  <a:pt x="19406" y="18180"/>
                </a:cubicBezTo>
                <a:cubicBezTo>
                  <a:pt x="19408" y="18155"/>
                  <a:pt x="19431" y="18141"/>
                  <a:pt x="19458" y="18149"/>
                </a:cubicBezTo>
                <a:cubicBezTo>
                  <a:pt x="19486" y="18157"/>
                  <a:pt x="19501" y="18144"/>
                  <a:pt x="19493" y="18118"/>
                </a:cubicBezTo>
                <a:cubicBezTo>
                  <a:pt x="19486" y="18094"/>
                  <a:pt x="19501" y="18049"/>
                  <a:pt x="19525" y="18011"/>
                </a:cubicBezTo>
                <a:cubicBezTo>
                  <a:pt x="19550" y="17974"/>
                  <a:pt x="19564" y="17922"/>
                  <a:pt x="19557" y="17897"/>
                </a:cubicBezTo>
                <a:cubicBezTo>
                  <a:pt x="19549" y="17871"/>
                  <a:pt x="19562" y="17829"/>
                  <a:pt x="19581" y="17805"/>
                </a:cubicBezTo>
                <a:cubicBezTo>
                  <a:pt x="19610" y="17770"/>
                  <a:pt x="19612" y="17744"/>
                  <a:pt x="19592" y="17691"/>
                </a:cubicBezTo>
                <a:cubicBezTo>
                  <a:pt x="19555" y="17595"/>
                  <a:pt x="19610" y="17512"/>
                  <a:pt x="19690" y="17538"/>
                </a:cubicBezTo>
                <a:cubicBezTo>
                  <a:pt x="19740" y="17553"/>
                  <a:pt x="19759" y="17533"/>
                  <a:pt x="19785" y="17446"/>
                </a:cubicBezTo>
                <a:cubicBezTo>
                  <a:pt x="19810" y="17365"/>
                  <a:pt x="19825" y="17348"/>
                  <a:pt x="19841" y="17385"/>
                </a:cubicBezTo>
                <a:cubicBezTo>
                  <a:pt x="19883" y="17475"/>
                  <a:pt x="19904" y="17434"/>
                  <a:pt x="19894" y="17286"/>
                </a:cubicBezTo>
                <a:cubicBezTo>
                  <a:pt x="19889" y="17205"/>
                  <a:pt x="19897" y="17079"/>
                  <a:pt x="19912" y="17003"/>
                </a:cubicBezTo>
                <a:cubicBezTo>
                  <a:pt x="19949" y="16814"/>
                  <a:pt x="20007" y="16747"/>
                  <a:pt x="20087" y="16796"/>
                </a:cubicBezTo>
                <a:cubicBezTo>
                  <a:pt x="20128" y="16822"/>
                  <a:pt x="20153" y="16818"/>
                  <a:pt x="20161" y="16789"/>
                </a:cubicBezTo>
                <a:cubicBezTo>
                  <a:pt x="20170" y="16758"/>
                  <a:pt x="20185" y="16764"/>
                  <a:pt x="20200" y="16796"/>
                </a:cubicBezTo>
                <a:cubicBezTo>
                  <a:pt x="20242" y="16887"/>
                  <a:pt x="20251" y="16845"/>
                  <a:pt x="20242" y="16605"/>
                </a:cubicBezTo>
                <a:cubicBezTo>
                  <a:pt x="20230" y="16282"/>
                  <a:pt x="20246" y="16176"/>
                  <a:pt x="20319" y="16093"/>
                </a:cubicBezTo>
                <a:cubicBezTo>
                  <a:pt x="20354" y="16055"/>
                  <a:pt x="20379" y="16039"/>
                  <a:pt x="20379" y="16055"/>
                </a:cubicBezTo>
                <a:cubicBezTo>
                  <a:pt x="20379" y="16071"/>
                  <a:pt x="20395" y="16061"/>
                  <a:pt x="20411" y="16032"/>
                </a:cubicBezTo>
                <a:cubicBezTo>
                  <a:pt x="20427" y="16004"/>
                  <a:pt x="20472" y="15991"/>
                  <a:pt x="20513" y="16002"/>
                </a:cubicBezTo>
                <a:lnTo>
                  <a:pt x="20587" y="16017"/>
                </a:lnTo>
                <a:lnTo>
                  <a:pt x="20576" y="15734"/>
                </a:lnTo>
                <a:cubicBezTo>
                  <a:pt x="20561" y="15395"/>
                  <a:pt x="20586" y="15326"/>
                  <a:pt x="20713" y="15352"/>
                </a:cubicBezTo>
                <a:cubicBezTo>
                  <a:pt x="20767" y="15363"/>
                  <a:pt x="20802" y="15351"/>
                  <a:pt x="20808" y="15314"/>
                </a:cubicBezTo>
                <a:cubicBezTo>
                  <a:pt x="20814" y="15283"/>
                  <a:pt x="20830" y="15270"/>
                  <a:pt x="20847" y="15283"/>
                </a:cubicBezTo>
                <a:cubicBezTo>
                  <a:pt x="20887" y="15317"/>
                  <a:pt x="20911" y="15215"/>
                  <a:pt x="20882" y="15138"/>
                </a:cubicBezTo>
                <a:cubicBezTo>
                  <a:pt x="20867" y="15100"/>
                  <a:pt x="20866" y="15071"/>
                  <a:pt x="20878" y="15054"/>
                </a:cubicBezTo>
                <a:cubicBezTo>
                  <a:pt x="20889" y="15039"/>
                  <a:pt x="20897" y="14931"/>
                  <a:pt x="20896" y="14817"/>
                </a:cubicBezTo>
                <a:cubicBezTo>
                  <a:pt x="20894" y="14588"/>
                  <a:pt x="20929" y="14469"/>
                  <a:pt x="20970" y="14557"/>
                </a:cubicBezTo>
                <a:cubicBezTo>
                  <a:pt x="20988" y="14598"/>
                  <a:pt x="20999" y="14594"/>
                  <a:pt x="21019" y="14535"/>
                </a:cubicBezTo>
                <a:cubicBezTo>
                  <a:pt x="21044" y="14462"/>
                  <a:pt x="21049" y="14465"/>
                  <a:pt x="21065" y="14550"/>
                </a:cubicBezTo>
                <a:cubicBezTo>
                  <a:pt x="21084" y="14652"/>
                  <a:pt x="21134" y="14667"/>
                  <a:pt x="21160" y="14580"/>
                </a:cubicBezTo>
                <a:cubicBezTo>
                  <a:pt x="21169" y="14549"/>
                  <a:pt x="21185" y="14536"/>
                  <a:pt x="21195" y="14550"/>
                </a:cubicBezTo>
                <a:cubicBezTo>
                  <a:pt x="21226" y="14591"/>
                  <a:pt x="21243" y="14482"/>
                  <a:pt x="21216" y="14412"/>
                </a:cubicBezTo>
                <a:cubicBezTo>
                  <a:pt x="21196" y="14360"/>
                  <a:pt x="21196" y="14327"/>
                  <a:pt x="21216" y="14275"/>
                </a:cubicBezTo>
                <a:cubicBezTo>
                  <a:pt x="21236" y="14221"/>
                  <a:pt x="21235" y="14183"/>
                  <a:pt x="21202" y="14084"/>
                </a:cubicBezTo>
                <a:cubicBezTo>
                  <a:pt x="21161" y="13961"/>
                  <a:pt x="21158" y="13964"/>
                  <a:pt x="21198" y="13809"/>
                </a:cubicBezTo>
                <a:cubicBezTo>
                  <a:pt x="21226" y="13700"/>
                  <a:pt x="21234" y="13635"/>
                  <a:pt x="21219" y="13602"/>
                </a:cubicBezTo>
                <a:cubicBezTo>
                  <a:pt x="21204" y="13570"/>
                  <a:pt x="21203" y="13538"/>
                  <a:pt x="21219" y="13495"/>
                </a:cubicBezTo>
                <a:cubicBezTo>
                  <a:pt x="21236" y="13451"/>
                  <a:pt x="21236" y="13405"/>
                  <a:pt x="21219" y="13327"/>
                </a:cubicBezTo>
                <a:cubicBezTo>
                  <a:pt x="21207" y="13268"/>
                  <a:pt x="21205" y="13205"/>
                  <a:pt x="21212" y="13190"/>
                </a:cubicBezTo>
                <a:cubicBezTo>
                  <a:pt x="21219" y="13174"/>
                  <a:pt x="21226" y="13115"/>
                  <a:pt x="21230" y="13060"/>
                </a:cubicBezTo>
                <a:cubicBezTo>
                  <a:pt x="21245" y="12824"/>
                  <a:pt x="21260" y="12759"/>
                  <a:pt x="21314" y="12701"/>
                </a:cubicBezTo>
                <a:cubicBezTo>
                  <a:pt x="21346" y="12666"/>
                  <a:pt x="21371" y="12605"/>
                  <a:pt x="21367" y="12571"/>
                </a:cubicBezTo>
                <a:cubicBezTo>
                  <a:pt x="21363" y="12536"/>
                  <a:pt x="21376" y="12487"/>
                  <a:pt x="21395" y="12456"/>
                </a:cubicBezTo>
                <a:cubicBezTo>
                  <a:pt x="21417" y="12421"/>
                  <a:pt x="21424" y="12371"/>
                  <a:pt x="21413" y="12334"/>
                </a:cubicBezTo>
                <a:cubicBezTo>
                  <a:pt x="21403" y="12301"/>
                  <a:pt x="21399" y="12241"/>
                  <a:pt x="21402" y="12196"/>
                </a:cubicBezTo>
                <a:cubicBezTo>
                  <a:pt x="21406" y="12151"/>
                  <a:pt x="21398" y="12085"/>
                  <a:pt x="21385" y="12051"/>
                </a:cubicBezTo>
                <a:cubicBezTo>
                  <a:pt x="21367" y="12004"/>
                  <a:pt x="21369" y="11954"/>
                  <a:pt x="21395" y="11845"/>
                </a:cubicBezTo>
                <a:cubicBezTo>
                  <a:pt x="21429" y="11704"/>
                  <a:pt x="21430" y="11701"/>
                  <a:pt x="21472" y="11784"/>
                </a:cubicBezTo>
                <a:cubicBezTo>
                  <a:pt x="21515" y="11865"/>
                  <a:pt x="21514" y="11865"/>
                  <a:pt x="21501" y="11768"/>
                </a:cubicBezTo>
                <a:cubicBezTo>
                  <a:pt x="21493" y="11714"/>
                  <a:pt x="21496" y="11662"/>
                  <a:pt x="21508" y="11646"/>
                </a:cubicBezTo>
                <a:cubicBezTo>
                  <a:pt x="21520" y="11630"/>
                  <a:pt x="21529" y="11564"/>
                  <a:pt x="21529" y="11508"/>
                </a:cubicBezTo>
                <a:cubicBezTo>
                  <a:pt x="21529" y="11452"/>
                  <a:pt x="21540" y="11384"/>
                  <a:pt x="21553" y="11356"/>
                </a:cubicBezTo>
                <a:cubicBezTo>
                  <a:pt x="21570" y="11318"/>
                  <a:pt x="21573" y="11290"/>
                  <a:pt x="21557" y="11249"/>
                </a:cubicBezTo>
                <a:cubicBezTo>
                  <a:pt x="21545" y="11216"/>
                  <a:pt x="21538" y="11113"/>
                  <a:pt x="21543" y="11027"/>
                </a:cubicBezTo>
                <a:cubicBezTo>
                  <a:pt x="21551" y="10882"/>
                  <a:pt x="21549" y="10884"/>
                  <a:pt x="21522" y="10966"/>
                </a:cubicBezTo>
                <a:cubicBezTo>
                  <a:pt x="21493" y="11051"/>
                  <a:pt x="21491" y="11043"/>
                  <a:pt x="21469" y="10920"/>
                </a:cubicBezTo>
                <a:cubicBezTo>
                  <a:pt x="21438" y="10744"/>
                  <a:pt x="21439" y="10709"/>
                  <a:pt x="21486" y="10599"/>
                </a:cubicBezTo>
                <a:cubicBezTo>
                  <a:pt x="21509" y="10546"/>
                  <a:pt x="21531" y="10423"/>
                  <a:pt x="21536" y="10324"/>
                </a:cubicBezTo>
                <a:cubicBezTo>
                  <a:pt x="21540" y="10225"/>
                  <a:pt x="21551" y="10109"/>
                  <a:pt x="21557" y="10072"/>
                </a:cubicBezTo>
                <a:cubicBezTo>
                  <a:pt x="21563" y="10034"/>
                  <a:pt x="21573" y="9882"/>
                  <a:pt x="21578" y="9736"/>
                </a:cubicBezTo>
                <a:cubicBezTo>
                  <a:pt x="21585" y="9504"/>
                  <a:pt x="21578" y="9461"/>
                  <a:pt x="21536" y="9361"/>
                </a:cubicBezTo>
                <a:cubicBezTo>
                  <a:pt x="21509" y="9298"/>
                  <a:pt x="21486" y="9194"/>
                  <a:pt x="21486" y="9139"/>
                </a:cubicBezTo>
                <a:cubicBezTo>
                  <a:pt x="21486" y="9085"/>
                  <a:pt x="21471" y="9009"/>
                  <a:pt x="21448" y="8964"/>
                </a:cubicBezTo>
                <a:cubicBezTo>
                  <a:pt x="21404" y="8877"/>
                  <a:pt x="21387" y="8585"/>
                  <a:pt x="21423" y="8505"/>
                </a:cubicBezTo>
                <a:cubicBezTo>
                  <a:pt x="21434" y="8481"/>
                  <a:pt x="21448" y="8397"/>
                  <a:pt x="21451" y="8322"/>
                </a:cubicBezTo>
                <a:cubicBezTo>
                  <a:pt x="21458" y="8192"/>
                  <a:pt x="21454" y="8187"/>
                  <a:pt x="21378" y="8184"/>
                </a:cubicBezTo>
                <a:cubicBezTo>
                  <a:pt x="21294" y="8181"/>
                  <a:pt x="21244" y="8083"/>
                  <a:pt x="21265" y="7963"/>
                </a:cubicBezTo>
                <a:cubicBezTo>
                  <a:pt x="21271" y="7930"/>
                  <a:pt x="21267" y="7883"/>
                  <a:pt x="21254" y="7856"/>
                </a:cubicBezTo>
                <a:cubicBezTo>
                  <a:pt x="21231" y="7805"/>
                  <a:pt x="21225" y="7129"/>
                  <a:pt x="21247" y="6977"/>
                </a:cubicBezTo>
                <a:cubicBezTo>
                  <a:pt x="21256" y="6915"/>
                  <a:pt x="21245" y="6897"/>
                  <a:pt x="21191" y="6885"/>
                </a:cubicBezTo>
                <a:cubicBezTo>
                  <a:pt x="21140" y="6875"/>
                  <a:pt x="21122" y="6853"/>
                  <a:pt x="21124" y="6793"/>
                </a:cubicBezTo>
                <a:cubicBezTo>
                  <a:pt x="21126" y="6742"/>
                  <a:pt x="21115" y="6717"/>
                  <a:pt x="21093" y="6725"/>
                </a:cubicBezTo>
                <a:cubicBezTo>
                  <a:pt x="21066" y="6734"/>
                  <a:pt x="21060" y="6703"/>
                  <a:pt x="21065" y="6602"/>
                </a:cubicBezTo>
                <a:cubicBezTo>
                  <a:pt x="21069" y="6516"/>
                  <a:pt x="21057" y="6438"/>
                  <a:pt x="21026" y="6366"/>
                </a:cubicBezTo>
                <a:cubicBezTo>
                  <a:pt x="20990" y="6282"/>
                  <a:pt x="20986" y="6246"/>
                  <a:pt x="21005" y="6205"/>
                </a:cubicBezTo>
                <a:cubicBezTo>
                  <a:pt x="21024" y="6164"/>
                  <a:pt x="21041" y="6181"/>
                  <a:pt x="21089" y="6281"/>
                </a:cubicBezTo>
                <a:cubicBezTo>
                  <a:pt x="21124" y="6353"/>
                  <a:pt x="21153" y="6450"/>
                  <a:pt x="21153" y="6495"/>
                </a:cubicBezTo>
                <a:cubicBezTo>
                  <a:pt x="21153" y="6606"/>
                  <a:pt x="21209" y="6602"/>
                  <a:pt x="21237" y="6488"/>
                </a:cubicBezTo>
                <a:cubicBezTo>
                  <a:pt x="21263" y="6382"/>
                  <a:pt x="21248" y="6295"/>
                  <a:pt x="21209" y="6327"/>
                </a:cubicBezTo>
                <a:cubicBezTo>
                  <a:pt x="21194" y="6340"/>
                  <a:pt x="21163" y="6310"/>
                  <a:pt x="21142" y="6259"/>
                </a:cubicBezTo>
                <a:cubicBezTo>
                  <a:pt x="21112" y="6187"/>
                  <a:pt x="21109" y="6154"/>
                  <a:pt x="21128" y="6113"/>
                </a:cubicBezTo>
                <a:cubicBezTo>
                  <a:pt x="21163" y="6038"/>
                  <a:pt x="21159" y="5983"/>
                  <a:pt x="21117" y="5983"/>
                </a:cubicBezTo>
                <a:cubicBezTo>
                  <a:pt x="21098" y="5983"/>
                  <a:pt x="21052" y="6051"/>
                  <a:pt x="21015" y="6129"/>
                </a:cubicBezTo>
                <a:cubicBezTo>
                  <a:pt x="20944" y="6280"/>
                  <a:pt x="20903" y="6271"/>
                  <a:pt x="20903" y="6106"/>
                </a:cubicBezTo>
                <a:cubicBezTo>
                  <a:pt x="20903" y="6050"/>
                  <a:pt x="20892" y="5982"/>
                  <a:pt x="20878" y="5953"/>
                </a:cubicBezTo>
                <a:cubicBezTo>
                  <a:pt x="20860" y="5913"/>
                  <a:pt x="20862" y="5884"/>
                  <a:pt x="20882" y="5831"/>
                </a:cubicBezTo>
                <a:cubicBezTo>
                  <a:pt x="20904" y="5773"/>
                  <a:pt x="20902" y="5762"/>
                  <a:pt x="20875" y="5762"/>
                </a:cubicBezTo>
                <a:cubicBezTo>
                  <a:pt x="20823" y="5762"/>
                  <a:pt x="20809" y="5667"/>
                  <a:pt x="20857" y="5640"/>
                </a:cubicBezTo>
                <a:cubicBezTo>
                  <a:pt x="20903" y="5614"/>
                  <a:pt x="20919" y="5468"/>
                  <a:pt x="20882" y="5418"/>
                </a:cubicBezTo>
                <a:cubicBezTo>
                  <a:pt x="20870" y="5403"/>
                  <a:pt x="20861" y="5420"/>
                  <a:pt x="20861" y="5456"/>
                </a:cubicBezTo>
                <a:cubicBezTo>
                  <a:pt x="20861" y="5492"/>
                  <a:pt x="20848" y="5543"/>
                  <a:pt x="20833" y="5571"/>
                </a:cubicBezTo>
                <a:cubicBezTo>
                  <a:pt x="20811" y="5610"/>
                  <a:pt x="20795" y="5602"/>
                  <a:pt x="20766" y="5533"/>
                </a:cubicBezTo>
                <a:cubicBezTo>
                  <a:pt x="20731" y="5449"/>
                  <a:pt x="20731" y="5432"/>
                  <a:pt x="20762" y="5357"/>
                </a:cubicBezTo>
                <a:cubicBezTo>
                  <a:pt x="20794" y="5281"/>
                  <a:pt x="20794" y="5275"/>
                  <a:pt x="20741" y="5265"/>
                </a:cubicBezTo>
                <a:cubicBezTo>
                  <a:pt x="20710" y="5259"/>
                  <a:pt x="20664" y="5250"/>
                  <a:pt x="20643" y="5242"/>
                </a:cubicBezTo>
                <a:cubicBezTo>
                  <a:pt x="20599" y="5227"/>
                  <a:pt x="20518" y="4908"/>
                  <a:pt x="20548" y="4868"/>
                </a:cubicBezTo>
                <a:cubicBezTo>
                  <a:pt x="20584" y="4819"/>
                  <a:pt x="20567" y="4643"/>
                  <a:pt x="20520" y="4577"/>
                </a:cubicBezTo>
                <a:cubicBezTo>
                  <a:pt x="20494" y="4541"/>
                  <a:pt x="20422" y="4510"/>
                  <a:pt x="20358" y="4509"/>
                </a:cubicBezTo>
                <a:lnTo>
                  <a:pt x="20246" y="4509"/>
                </a:lnTo>
                <a:lnTo>
                  <a:pt x="20246" y="4302"/>
                </a:lnTo>
                <a:cubicBezTo>
                  <a:pt x="20247" y="4171"/>
                  <a:pt x="20237" y="4082"/>
                  <a:pt x="20218" y="4050"/>
                </a:cubicBezTo>
                <a:cubicBezTo>
                  <a:pt x="20195" y="4014"/>
                  <a:pt x="20193" y="3989"/>
                  <a:pt x="20211" y="3966"/>
                </a:cubicBezTo>
                <a:cubicBezTo>
                  <a:pt x="20266" y="3892"/>
                  <a:pt x="20230" y="3858"/>
                  <a:pt x="20161" y="3920"/>
                </a:cubicBezTo>
                <a:cubicBezTo>
                  <a:pt x="20082" y="3992"/>
                  <a:pt x="20038" y="3970"/>
                  <a:pt x="20056" y="3867"/>
                </a:cubicBezTo>
                <a:cubicBezTo>
                  <a:pt x="20067" y="3801"/>
                  <a:pt x="20065" y="3800"/>
                  <a:pt x="19993" y="3783"/>
                </a:cubicBezTo>
                <a:cubicBezTo>
                  <a:pt x="19922" y="3766"/>
                  <a:pt x="19896" y="3713"/>
                  <a:pt x="19908" y="3607"/>
                </a:cubicBezTo>
                <a:cubicBezTo>
                  <a:pt x="19915" y="3552"/>
                  <a:pt x="19906" y="3451"/>
                  <a:pt x="19891" y="3385"/>
                </a:cubicBezTo>
                <a:cubicBezTo>
                  <a:pt x="19869" y="3296"/>
                  <a:pt x="19869" y="3251"/>
                  <a:pt x="19887" y="3210"/>
                </a:cubicBezTo>
                <a:cubicBezTo>
                  <a:pt x="19906" y="3166"/>
                  <a:pt x="19899" y="3164"/>
                  <a:pt x="19856" y="3187"/>
                </a:cubicBezTo>
                <a:cubicBezTo>
                  <a:pt x="19814" y="3208"/>
                  <a:pt x="19793" y="3197"/>
                  <a:pt x="19778" y="3141"/>
                </a:cubicBezTo>
                <a:cubicBezTo>
                  <a:pt x="19765" y="3088"/>
                  <a:pt x="19728" y="3060"/>
                  <a:pt x="19666" y="3057"/>
                </a:cubicBezTo>
                <a:cubicBezTo>
                  <a:pt x="19601" y="3053"/>
                  <a:pt x="19574" y="3034"/>
                  <a:pt x="19574" y="2988"/>
                </a:cubicBezTo>
                <a:cubicBezTo>
                  <a:pt x="19574" y="2952"/>
                  <a:pt x="19565" y="2906"/>
                  <a:pt x="19553" y="2889"/>
                </a:cubicBezTo>
                <a:cubicBezTo>
                  <a:pt x="19527" y="2849"/>
                  <a:pt x="19527" y="2756"/>
                  <a:pt x="19550" y="2690"/>
                </a:cubicBezTo>
                <a:cubicBezTo>
                  <a:pt x="19559" y="2661"/>
                  <a:pt x="19543" y="2595"/>
                  <a:pt x="19515" y="2537"/>
                </a:cubicBezTo>
                <a:cubicBezTo>
                  <a:pt x="19472" y="2450"/>
                  <a:pt x="19463" y="2447"/>
                  <a:pt x="19441" y="2506"/>
                </a:cubicBezTo>
                <a:cubicBezTo>
                  <a:pt x="19427" y="2544"/>
                  <a:pt x="19420" y="2596"/>
                  <a:pt x="19427" y="2621"/>
                </a:cubicBezTo>
                <a:cubicBezTo>
                  <a:pt x="19441" y="2671"/>
                  <a:pt x="19369" y="2770"/>
                  <a:pt x="19349" y="2728"/>
                </a:cubicBezTo>
                <a:cubicBezTo>
                  <a:pt x="19343" y="2714"/>
                  <a:pt x="19343" y="2650"/>
                  <a:pt x="19349" y="2583"/>
                </a:cubicBezTo>
                <a:cubicBezTo>
                  <a:pt x="19357" y="2503"/>
                  <a:pt x="19350" y="2439"/>
                  <a:pt x="19328" y="2399"/>
                </a:cubicBezTo>
                <a:cubicBezTo>
                  <a:pt x="19310" y="2367"/>
                  <a:pt x="19293" y="2357"/>
                  <a:pt x="19293" y="2377"/>
                </a:cubicBezTo>
                <a:cubicBezTo>
                  <a:pt x="19293" y="2396"/>
                  <a:pt x="19269" y="2366"/>
                  <a:pt x="19240" y="2308"/>
                </a:cubicBezTo>
                <a:cubicBezTo>
                  <a:pt x="19212" y="2249"/>
                  <a:pt x="19188" y="2173"/>
                  <a:pt x="19188" y="2140"/>
                </a:cubicBezTo>
                <a:cubicBezTo>
                  <a:pt x="19188" y="2107"/>
                  <a:pt x="19176" y="2079"/>
                  <a:pt x="19160" y="2079"/>
                </a:cubicBezTo>
                <a:cubicBezTo>
                  <a:pt x="19111" y="2079"/>
                  <a:pt x="19095" y="1981"/>
                  <a:pt x="19135" y="1918"/>
                </a:cubicBezTo>
                <a:cubicBezTo>
                  <a:pt x="19186" y="1837"/>
                  <a:pt x="19163" y="1771"/>
                  <a:pt x="19065" y="1735"/>
                </a:cubicBezTo>
                <a:cubicBezTo>
                  <a:pt x="19019" y="1718"/>
                  <a:pt x="18976" y="1688"/>
                  <a:pt x="18970" y="1666"/>
                </a:cubicBezTo>
                <a:cubicBezTo>
                  <a:pt x="18963" y="1644"/>
                  <a:pt x="18940" y="1650"/>
                  <a:pt x="18917" y="1681"/>
                </a:cubicBezTo>
                <a:cubicBezTo>
                  <a:pt x="18882" y="1728"/>
                  <a:pt x="18868" y="1722"/>
                  <a:pt x="18847" y="1658"/>
                </a:cubicBezTo>
                <a:cubicBezTo>
                  <a:pt x="18827" y="1599"/>
                  <a:pt x="18799" y="1592"/>
                  <a:pt x="18731" y="1612"/>
                </a:cubicBezTo>
                <a:cubicBezTo>
                  <a:pt x="18654" y="1635"/>
                  <a:pt x="18642" y="1624"/>
                  <a:pt x="18632" y="1544"/>
                </a:cubicBezTo>
                <a:cubicBezTo>
                  <a:pt x="18626" y="1492"/>
                  <a:pt x="18602" y="1442"/>
                  <a:pt x="18580" y="1429"/>
                </a:cubicBezTo>
                <a:cubicBezTo>
                  <a:pt x="18557" y="1416"/>
                  <a:pt x="18541" y="1378"/>
                  <a:pt x="18544" y="1345"/>
                </a:cubicBezTo>
                <a:cubicBezTo>
                  <a:pt x="18548" y="1309"/>
                  <a:pt x="18533" y="1285"/>
                  <a:pt x="18506" y="1284"/>
                </a:cubicBezTo>
                <a:cubicBezTo>
                  <a:pt x="18480" y="1283"/>
                  <a:pt x="18453" y="1270"/>
                  <a:pt x="18446" y="1253"/>
                </a:cubicBezTo>
                <a:cubicBezTo>
                  <a:pt x="18438" y="1237"/>
                  <a:pt x="18419" y="1233"/>
                  <a:pt x="18404" y="1246"/>
                </a:cubicBezTo>
                <a:cubicBezTo>
                  <a:pt x="18375" y="1270"/>
                  <a:pt x="18323" y="1107"/>
                  <a:pt x="18323" y="993"/>
                </a:cubicBezTo>
                <a:cubicBezTo>
                  <a:pt x="18323" y="948"/>
                  <a:pt x="18293" y="919"/>
                  <a:pt x="18228" y="909"/>
                </a:cubicBezTo>
                <a:cubicBezTo>
                  <a:pt x="18017" y="880"/>
                  <a:pt x="17970" y="846"/>
                  <a:pt x="17989" y="718"/>
                </a:cubicBezTo>
                <a:cubicBezTo>
                  <a:pt x="17998" y="656"/>
                  <a:pt x="17986" y="630"/>
                  <a:pt x="17950" y="619"/>
                </a:cubicBezTo>
                <a:cubicBezTo>
                  <a:pt x="17919" y="609"/>
                  <a:pt x="17902" y="563"/>
                  <a:pt x="17898" y="497"/>
                </a:cubicBezTo>
                <a:cubicBezTo>
                  <a:pt x="17894" y="440"/>
                  <a:pt x="17871" y="378"/>
                  <a:pt x="17848" y="352"/>
                </a:cubicBezTo>
                <a:cubicBezTo>
                  <a:pt x="17825" y="324"/>
                  <a:pt x="17810" y="274"/>
                  <a:pt x="17817" y="237"/>
                </a:cubicBezTo>
                <a:cubicBezTo>
                  <a:pt x="17830" y="162"/>
                  <a:pt x="17798" y="150"/>
                  <a:pt x="17778" y="222"/>
                </a:cubicBezTo>
                <a:cubicBezTo>
                  <a:pt x="17769" y="254"/>
                  <a:pt x="17756" y="250"/>
                  <a:pt x="17736" y="214"/>
                </a:cubicBezTo>
                <a:cubicBezTo>
                  <a:pt x="17713" y="173"/>
                  <a:pt x="17700" y="171"/>
                  <a:pt x="17676" y="214"/>
                </a:cubicBezTo>
                <a:cubicBezTo>
                  <a:pt x="17651" y="259"/>
                  <a:pt x="17641" y="258"/>
                  <a:pt x="17630" y="199"/>
                </a:cubicBezTo>
                <a:cubicBezTo>
                  <a:pt x="17623" y="159"/>
                  <a:pt x="17607" y="138"/>
                  <a:pt x="17595" y="153"/>
                </a:cubicBezTo>
                <a:cubicBezTo>
                  <a:pt x="17584" y="168"/>
                  <a:pt x="17540" y="177"/>
                  <a:pt x="17493" y="176"/>
                </a:cubicBezTo>
                <a:cubicBezTo>
                  <a:pt x="17408" y="173"/>
                  <a:pt x="17360" y="123"/>
                  <a:pt x="17360" y="23"/>
                </a:cubicBezTo>
                <a:cubicBezTo>
                  <a:pt x="17360" y="12"/>
                  <a:pt x="17352" y="9"/>
                  <a:pt x="17349" y="0"/>
                </a:cubicBezTo>
                <a:lnTo>
                  <a:pt x="16755" y="0"/>
                </a:lnTo>
                <a:cubicBezTo>
                  <a:pt x="16761" y="29"/>
                  <a:pt x="16780" y="51"/>
                  <a:pt x="16822" y="61"/>
                </a:cubicBezTo>
                <a:cubicBezTo>
                  <a:pt x="16909" y="81"/>
                  <a:pt x="16931" y="118"/>
                  <a:pt x="16931" y="214"/>
                </a:cubicBezTo>
                <a:cubicBezTo>
                  <a:pt x="16931" y="263"/>
                  <a:pt x="16944" y="312"/>
                  <a:pt x="16956" y="329"/>
                </a:cubicBezTo>
                <a:cubicBezTo>
                  <a:pt x="16969" y="347"/>
                  <a:pt x="16967" y="380"/>
                  <a:pt x="16956" y="413"/>
                </a:cubicBezTo>
                <a:cubicBezTo>
                  <a:pt x="16929" y="487"/>
                  <a:pt x="16908" y="699"/>
                  <a:pt x="16924" y="734"/>
                </a:cubicBezTo>
                <a:cubicBezTo>
                  <a:pt x="16931" y="750"/>
                  <a:pt x="16951" y="738"/>
                  <a:pt x="16966" y="711"/>
                </a:cubicBezTo>
                <a:cubicBezTo>
                  <a:pt x="16987" y="673"/>
                  <a:pt x="16999" y="678"/>
                  <a:pt x="17008" y="734"/>
                </a:cubicBezTo>
                <a:cubicBezTo>
                  <a:pt x="17017" y="781"/>
                  <a:pt x="17044" y="810"/>
                  <a:pt x="17089" y="810"/>
                </a:cubicBezTo>
                <a:cubicBezTo>
                  <a:pt x="17141" y="810"/>
                  <a:pt x="17157" y="789"/>
                  <a:pt x="17149" y="741"/>
                </a:cubicBezTo>
                <a:cubicBezTo>
                  <a:pt x="17142" y="704"/>
                  <a:pt x="17156" y="655"/>
                  <a:pt x="17181" y="627"/>
                </a:cubicBezTo>
                <a:cubicBezTo>
                  <a:pt x="17214" y="587"/>
                  <a:pt x="17236" y="596"/>
                  <a:pt x="17279" y="657"/>
                </a:cubicBezTo>
                <a:cubicBezTo>
                  <a:pt x="17323" y="720"/>
                  <a:pt x="17341" y="725"/>
                  <a:pt x="17374" y="680"/>
                </a:cubicBezTo>
                <a:cubicBezTo>
                  <a:pt x="17419" y="618"/>
                  <a:pt x="17455" y="643"/>
                  <a:pt x="17455" y="741"/>
                </a:cubicBezTo>
                <a:cubicBezTo>
                  <a:pt x="17455" y="780"/>
                  <a:pt x="17475" y="810"/>
                  <a:pt x="17504" y="810"/>
                </a:cubicBezTo>
                <a:cubicBezTo>
                  <a:pt x="17531" y="810"/>
                  <a:pt x="17584" y="839"/>
                  <a:pt x="17620" y="879"/>
                </a:cubicBezTo>
                <a:cubicBezTo>
                  <a:pt x="17682" y="947"/>
                  <a:pt x="17695" y="1001"/>
                  <a:pt x="17687" y="1177"/>
                </a:cubicBezTo>
                <a:cubicBezTo>
                  <a:pt x="17684" y="1229"/>
                  <a:pt x="17699" y="1259"/>
                  <a:pt x="17739" y="1269"/>
                </a:cubicBezTo>
                <a:cubicBezTo>
                  <a:pt x="17839" y="1293"/>
                  <a:pt x="17815" y="1421"/>
                  <a:pt x="17711" y="1421"/>
                </a:cubicBezTo>
                <a:cubicBezTo>
                  <a:pt x="17645" y="1421"/>
                  <a:pt x="17623" y="1433"/>
                  <a:pt x="17627" y="1482"/>
                </a:cubicBezTo>
                <a:cubicBezTo>
                  <a:pt x="17634" y="1576"/>
                  <a:pt x="17503" y="1634"/>
                  <a:pt x="17279" y="1628"/>
                </a:cubicBezTo>
                <a:cubicBezTo>
                  <a:pt x="17164" y="1624"/>
                  <a:pt x="17102" y="1638"/>
                  <a:pt x="17110" y="1666"/>
                </a:cubicBezTo>
                <a:cubicBezTo>
                  <a:pt x="17130" y="1734"/>
                  <a:pt x="17079" y="1777"/>
                  <a:pt x="17047" y="1719"/>
                </a:cubicBezTo>
                <a:cubicBezTo>
                  <a:pt x="17027" y="1684"/>
                  <a:pt x="17014" y="1679"/>
                  <a:pt x="17005" y="1712"/>
                </a:cubicBezTo>
                <a:cubicBezTo>
                  <a:pt x="16985" y="1783"/>
                  <a:pt x="16913" y="1767"/>
                  <a:pt x="16899" y="1689"/>
                </a:cubicBezTo>
                <a:cubicBezTo>
                  <a:pt x="16885" y="1607"/>
                  <a:pt x="16846" y="1601"/>
                  <a:pt x="16854" y="1681"/>
                </a:cubicBezTo>
                <a:cubicBezTo>
                  <a:pt x="16857" y="1716"/>
                  <a:pt x="16838" y="1736"/>
                  <a:pt x="16804" y="1735"/>
                </a:cubicBezTo>
                <a:cubicBezTo>
                  <a:pt x="16774" y="1734"/>
                  <a:pt x="16753" y="1753"/>
                  <a:pt x="16759" y="1773"/>
                </a:cubicBezTo>
                <a:cubicBezTo>
                  <a:pt x="16777" y="1836"/>
                  <a:pt x="16708" y="1862"/>
                  <a:pt x="16636" y="1819"/>
                </a:cubicBezTo>
                <a:cubicBezTo>
                  <a:pt x="16597" y="1796"/>
                  <a:pt x="16569" y="1750"/>
                  <a:pt x="16572" y="1719"/>
                </a:cubicBezTo>
                <a:cubicBezTo>
                  <a:pt x="16576" y="1689"/>
                  <a:pt x="16561" y="1668"/>
                  <a:pt x="16541" y="1674"/>
                </a:cubicBezTo>
                <a:cubicBezTo>
                  <a:pt x="16520" y="1679"/>
                  <a:pt x="16485" y="1663"/>
                  <a:pt x="16463" y="1643"/>
                </a:cubicBezTo>
                <a:cubicBezTo>
                  <a:pt x="16440" y="1621"/>
                  <a:pt x="16409" y="1628"/>
                  <a:pt x="16386" y="1658"/>
                </a:cubicBezTo>
                <a:cubicBezTo>
                  <a:pt x="16328" y="1738"/>
                  <a:pt x="16162" y="1568"/>
                  <a:pt x="16200" y="1467"/>
                </a:cubicBezTo>
                <a:cubicBezTo>
                  <a:pt x="16237" y="1369"/>
                  <a:pt x="16237" y="875"/>
                  <a:pt x="16200" y="925"/>
                </a:cubicBezTo>
                <a:cubicBezTo>
                  <a:pt x="16188" y="941"/>
                  <a:pt x="16184" y="976"/>
                  <a:pt x="16189" y="1009"/>
                </a:cubicBezTo>
                <a:cubicBezTo>
                  <a:pt x="16195" y="1041"/>
                  <a:pt x="16186" y="1103"/>
                  <a:pt x="16172" y="1146"/>
                </a:cubicBezTo>
                <a:cubicBezTo>
                  <a:pt x="16147" y="1220"/>
                  <a:pt x="16144" y="1222"/>
                  <a:pt x="16112" y="1123"/>
                </a:cubicBezTo>
                <a:cubicBezTo>
                  <a:pt x="16085" y="1039"/>
                  <a:pt x="16081" y="1001"/>
                  <a:pt x="16101" y="948"/>
                </a:cubicBezTo>
                <a:cubicBezTo>
                  <a:pt x="16124" y="889"/>
                  <a:pt x="16122" y="892"/>
                  <a:pt x="16080" y="948"/>
                </a:cubicBezTo>
                <a:cubicBezTo>
                  <a:pt x="16042" y="999"/>
                  <a:pt x="16026" y="1001"/>
                  <a:pt x="15992" y="955"/>
                </a:cubicBezTo>
                <a:cubicBezTo>
                  <a:pt x="15944" y="890"/>
                  <a:pt x="15774" y="877"/>
                  <a:pt x="15792" y="940"/>
                </a:cubicBezTo>
                <a:cubicBezTo>
                  <a:pt x="15824" y="1052"/>
                  <a:pt x="15752" y="1023"/>
                  <a:pt x="15662" y="886"/>
                </a:cubicBezTo>
                <a:cubicBezTo>
                  <a:pt x="15563" y="735"/>
                  <a:pt x="15563" y="729"/>
                  <a:pt x="15557" y="451"/>
                </a:cubicBezTo>
                <a:cubicBezTo>
                  <a:pt x="15550" y="171"/>
                  <a:pt x="15539" y="129"/>
                  <a:pt x="15497" y="222"/>
                </a:cubicBezTo>
                <a:cubicBezTo>
                  <a:pt x="15481" y="257"/>
                  <a:pt x="15463" y="254"/>
                  <a:pt x="15434" y="214"/>
                </a:cubicBezTo>
                <a:cubicBezTo>
                  <a:pt x="15399" y="167"/>
                  <a:pt x="15382" y="167"/>
                  <a:pt x="15332" y="245"/>
                </a:cubicBezTo>
                <a:cubicBezTo>
                  <a:pt x="15262" y="352"/>
                  <a:pt x="15189" y="352"/>
                  <a:pt x="15152" y="245"/>
                </a:cubicBezTo>
                <a:cubicBezTo>
                  <a:pt x="15136" y="197"/>
                  <a:pt x="15101" y="175"/>
                  <a:pt x="15061" y="183"/>
                </a:cubicBezTo>
                <a:cubicBezTo>
                  <a:pt x="15026" y="191"/>
                  <a:pt x="14981" y="170"/>
                  <a:pt x="14959" y="130"/>
                </a:cubicBezTo>
                <a:cubicBezTo>
                  <a:pt x="14938" y="90"/>
                  <a:pt x="14917" y="62"/>
                  <a:pt x="14910" y="69"/>
                </a:cubicBezTo>
                <a:cubicBezTo>
                  <a:pt x="14904" y="75"/>
                  <a:pt x="14897" y="38"/>
                  <a:pt x="14892" y="0"/>
                </a:cubicBezTo>
                <a:lnTo>
                  <a:pt x="14748" y="0"/>
                </a:lnTo>
                <a:cubicBezTo>
                  <a:pt x="14727" y="40"/>
                  <a:pt x="14723" y="99"/>
                  <a:pt x="14759" y="99"/>
                </a:cubicBezTo>
                <a:cubicBezTo>
                  <a:pt x="14776" y="99"/>
                  <a:pt x="14790" y="141"/>
                  <a:pt x="14790" y="191"/>
                </a:cubicBezTo>
                <a:cubicBezTo>
                  <a:pt x="14790" y="245"/>
                  <a:pt x="14815" y="307"/>
                  <a:pt x="14850" y="344"/>
                </a:cubicBezTo>
                <a:cubicBezTo>
                  <a:pt x="14882" y="377"/>
                  <a:pt x="14917" y="453"/>
                  <a:pt x="14927" y="512"/>
                </a:cubicBezTo>
                <a:cubicBezTo>
                  <a:pt x="14944" y="604"/>
                  <a:pt x="14954" y="618"/>
                  <a:pt x="15015" y="596"/>
                </a:cubicBezTo>
                <a:cubicBezTo>
                  <a:pt x="15071" y="576"/>
                  <a:pt x="15095" y="587"/>
                  <a:pt x="15117" y="657"/>
                </a:cubicBezTo>
                <a:cubicBezTo>
                  <a:pt x="15133" y="706"/>
                  <a:pt x="15192" y="794"/>
                  <a:pt x="15247" y="848"/>
                </a:cubicBezTo>
                <a:cubicBezTo>
                  <a:pt x="15326" y="926"/>
                  <a:pt x="15345" y="967"/>
                  <a:pt x="15335" y="1032"/>
                </a:cubicBezTo>
                <a:cubicBezTo>
                  <a:pt x="15328" y="1078"/>
                  <a:pt x="15335" y="1137"/>
                  <a:pt x="15353" y="1169"/>
                </a:cubicBezTo>
                <a:cubicBezTo>
                  <a:pt x="15370" y="1201"/>
                  <a:pt x="15384" y="1252"/>
                  <a:pt x="15384" y="1284"/>
                </a:cubicBezTo>
                <a:cubicBezTo>
                  <a:pt x="15384" y="1315"/>
                  <a:pt x="15399" y="1361"/>
                  <a:pt x="15416" y="1391"/>
                </a:cubicBezTo>
                <a:cubicBezTo>
                  <a:pt x="15433" y="1421"/>
                  <a:pt x="15440" y="1477"/>
                  <a:pt x="15434" y="1513"/>
                </a:cubicBezTo>
                <a:cubicBezTo>
                  <a:pt x="15427" y="1549"/>
                  <a:pt x="15431" y="1580"/>
                  <a:pt x="15441" y="1582"/>
                </a:cubicBezTo>
                <a:cubicBezTo>
                  <a:pt x="15450" y="1584"/>
                  <a:pt x="15476" y="1596"/>
                  <a:pt x="15497" y="1605"/>
                </a:cubicBezTo>
                <a:cubicBezTo>
                  <a:pt x="15534" y="1620"/>
                  <a:pt x="15534" y="1617"/>
                  <a:pt x="15497" y="1528"/>
                </a:cubicBezTo>
                <a:cubicBezTo>
                  <a:pt x="15460" y="1440"/>
                  <a:pt x="15461" y="1431"/>
                  <a:pt x="15500" y="1368"/>
                </a:cubicBezTo>
                <a:cubicBezTo>
                  <a:pt x="15556" y="1280"/>
                  <a:pt x="15582" y="1309"/>
                  <a:pt x="15592" y="1467"/>
                </a:cubicBezTo>
                <a:cubicBezTo>
                  <a:pt x="15600" y="1599"/>
                  <a:pt x="15600" y="1602"/>
                  <a:pt x="15613" y="1490"/>
                </a:cubicBezTo>
                <a:cubicBezTo>
                  <a:pt x="15629" y="1352"/>
                  <a:pt x="15731" y="1316"/>
                  <a:pt x="15760" y="1437"/>
                </a:cubicBezTo>
                <a:cubicBezTo>
                  <a:pt x="15793" y="1571"/>
                  <a:pt x="15750" y="1712"/>
                  <a:pt x="15680" y="1712"/>
                </a:cubicBezTo>
                <a:cubicBezTo>
                  <a:pt x="15633" y="1712"/>
                  <a:pt x="15621" y="1730"/>
                  <a:pt x="15630" y="1781"/>
                </a:cubicBezTo>
                <a:cubicBezTo>
                  <a:pt x="15646" y="1866"/>
                  <a:pt x="15578" y="1927"/>
                  <a:pt x="15546" y="1857"/>
                </a:cubicBezTo>
                <a:cubicBezTo>
                  <a:pt x="15517" y="1793"/>
                  <a:pt x="15269" y="1787"/>
                  <a:pt x="15251" y="1849"/>
                </a:cubicBezTo>
                <a:cubicBezTo>
                  <a:pt x="15244" y="1874"/>
                  <a:pt x="15220" y="1895"/>
                  <a:pt x="15198" y="1895"/>
                </a:cubicBezTo>
                <a:cubicBezTo>
                  <a:pt x="15171" y="1895"/>
                  <a:pt x="15162" y="1919"/>
                  <a:pt x="15170" y="1964"/>
                </a:cubicBezTo>
                <a:cubicBezTo>
                  <a:pt x="15185" y="2050"/>
                  <a:pt x="15100" y="2124"/>
                  <a:pt x="14987" y="2124"/>
                </a:cubicBezTo>
                <a:cubicBezTo>
                  <a:pt x="14931" y="2124"/>
                  <a:pt x="14901" y="2103"/>
                  <a:pt x="14892" y="2056"/>
                </a:cubicBezTo>
                <a:cubicBezTo>
                  <a:pt x="14882" y="1995"/>
                  <a:pt x="14829" y="1979"/>
                  <a:pt x="14541" y="1987"/>
                </a:cubicBezTo>
                <a:cubicBezTo>
                  <a:pt x="14356" y="1992"/>
                  <a:pt x="14186" y="2013"/>
                  <a:pt x="14161" y="2033"/>
                </a:cubicBezTo>
                <a:cubicBezTo>
                  <a:pt x="14134" y="2055"/>
                  <a:pt x="14109" y="2048"/>
                  <a:pt x="14094" y="2017"/>
                </a:cubicBezTo>
                <a:cubicBezTo>
                  <a:pt x="14077" y="1980"/>
                  <a:pt x="14060" y="1990"/>
                  <a:pt x="14038" y="2056"/>
                </a:cubicBezTo>
                <a:cubicBezTo>
                  <a:pt x="14010" y="2138"/>
                  <a:pt x="14009" y="2137"/>
                  <a:pt x="13996" y="2063"/>
                </a:cubicBezTo>
                <a:cubicBezTo>
                  <a:pt x="13988" y="2020"/>
                  <a:pt x="13972" y="1987"/>
                  <a:pt x="13961" y="1987"/>
                </a:cubicBezTo>
                <a:cubicBezTo>
                  <a:pt x="13949" y="1987"/>
                  <a:pt x="13944" y="2013"/>
                  <a:pt x="13950" y="2048"/>
                </a:cubicBezTo>
                <a:cubicBezTo>
                  <a:pt x="13956" y="2083"/>
                  <a:pt x="13955" y="2130"/>
                  <a:pt x="13947" y="2147"/>
                </a:cubicBezTo>
                <a:cubicBezTo>
                  <a:pt x="13939" y="2164"/>
                  <a:pt x="13933" y="2202"/>
                  <a:pt x="13933" y="2231"/>
                </a:cubicBezTo>
                <a:cubicBezTo>
                  <a:pt x="13933" y="2302"/>
                  <a:pt x="13305" y="2349"/>
                  <a:pt x="12326" y="2354"/>
                </a:cubicBezTo>
                <a:cubicBezTo>
                  <a:pt x="11733" y="2356"/>
                  <a:pt x="11553" y="2371"/>
                  <a:pt x="11483" y="2422"/>
                </a:cubicBezTo>
                <a:cubicBezTo>
                  <a:pt x="11348" y="2520"/>
                  <a:pt x="10220" y="2513"/>
                  <a:pt x="10182" y="2415"/>
                </a:cubicBezTo>
                <a:cubicBezTo>
                  <a:pt x="10162" y="2363"/>
                  <a:pt x="10148" y="2360"/>
                  <a:pt x="10126" y="2399"/>
                </a:cubicBezTo>
                <a:cubicBezTo>
                  <a:pt x="10105" y="2436"/>
                  <a:pt x="10092" y="2442"/>
                  <a:pt x="10073" y="2407"/>
                </a:cubicBezTo>
                <a:cubicBezTo>
                  <a:pt x="10055" y="2375"/>
                  <a:pt x="9835" y="2353"/>
                  <a:pt x="9419" y="2354"/>
                </a:cubicBezTo>
                <a:cubicBezTo>
                  <a:pt x="9075" y="2354"/>
                  <a:pt x="8549" y="2341"/>
                  <a:pt x="8252" y="2323"/>
                </a:cubicBezTo>
                <a:cubicBezTo>
                  <a:pt x="7751" y="2292"/>
                  <a:pt x="7713" y="2283"/>
                  <a:pt x="7686" y="2201"/>
                </a:cubicBezTo>
                <a:cubicBezTo>
                  <a:pt x="7671" y="2152"/>
                  <a:pt x="7648" y="2125"/>
                  <a:pt x="7637" y="2140"/>
                </a:cubicBezTo>
                <a:cubicBezTo>
                  <a:pt x="7627" y="2154"/>
                  <a:pt x="7596" y="2115"/>
                  <a:pt x="7570" y="2056"/>
                </a:cubicBezTo>
                <a:cubicBezTo>
                  <a:pt x="7542" y="1991"/>
                  <a:pt x="7510" y="1958"/>
                  <a:pt x="7486" y="1972"/>
                </a:cubicBezTo>
                <a:cubicBezTo>
                  <a:pt x="7462" y="1986"/>
                  <a:pt x="7437" y="1963"/>
                  <a:pt x="7419" y="1903"/>
                </a:cubicBezTo>
                <a:cubicBezTo>
                  <a:pt x="7404" y="1850"/>
                  <a:pt x="7378" y="1803"/>
                  <a:pt x="7360" y="1803"/>
                </a:cubicBezTo>
                <a:cubicBezTo>
                  <a:pt x="7309" y="1803"/>
                  <a:pt x="7295" y="1754"/>
                  <a:pt x="7324" y="1674"/>
                </a:cubicBezTo>
                <a:cubicBezTo>
                  <a:pt x="7348" y="1608"/>
                  <a:pt x="7346" y="1604"/>
                  <a:pt x="7310" y="1666"/>
                </a:cubicBezTo>
                <a:cubicBezTo>
                  <a:pt x="7280" y="1717"/>
                  <a:pt x="7229" y="1731"/>
                  <a:pt x="7099" y="1719"/>
                </a:cubicBezTo>
                <a:cubicBezTo>
                  <a:pt x="6953" y="1706"/>
                  <a:pt x="6928" y="1714"/>
                  <a:pt x="6917" y="1781"/>
                </a:cubicBezTo>
                <a:cubicBezTo>
                  <a:pt x="6906" y="1843"/>
                  <a:pt x="6895" y="1847"/>
                  <a:pt x="6871" y="1803"/>
                </a:cubicBezTo>
                <a:cubicBezTo>
                  <a:pt x="6852" y="1769"/>
                  <a:pt x="6816" y="1760"/>
                  <a:pt x="6773" y="1781"/>
                </a:cubicBezTo>
                <a:cubicBezTo>
                  <a:pt x="6660" y="1833"/>
                  <a:pt x="6656" y="1871"/>
                  <a:pt x="6762" y="1895"/>
                </a:cubicBezTo>
                <a:cubicBezTo>
                  <a:pt x="6817" y="1908"/>
                  <a:pt x="6860" y="1939"/>
                  <a:pt x="6860" y="1964"/>
                </a:cubicBezTo>
                <a:cubicBezTo>
                  <a:pt x="6861" y="1989"/>
                  <a:pt x="6782" y="2043"/>
                  <a:pt x="6685" y="2079"/>
                </a:cubicBezTo>
                <a:cubicBezTo>
                  <a:pt x="6535" y="2133"/>
                  <a:pt x="6489" y="2130"/>
                  <a:pt x="6386" y="2079"/>
                </a:cubicBezTo>
                <a:cubicBezTo>
                  <a:pt x="6319" y="2045"/>
                  <a:pt x="6240" y="1969"/>
                  <a:pt x="6210" y="1910"/>
                </a:cubicBezTo>
                <a:cubicBezTo>
                  <a:pt x="6166" y="1822"/>
                  <a:pt x="6136" y="1804"/>
                  <a:pt x="6024" y="1803"/>
                </a:cubicBezTo>
                <a:cubicBezTo>
                  <a:pt x="5913" y="1803"/>
                  <a:pt x="5879" y="1787"/>
                  <a:pt x="5827" y="1696"/>
                </a:cubicBezTo>
                <a:cubicBezTo>
                  <a:pt x="5779" y="1612"/>
                  <a:pt x="5770" y="1570"/>
                  <a:pt x="5788" y="1528"/>
                </a:cubicBezTo>
                <a:cubicBezTo>
                  <a:pt x="5807" y="1487"/>
                  <a:pt x="5827" y="1490"/>
                  <a:pt x="5876" y="1544"/>
                </a:cubicBezTo>
                <a:cubicBezTo>
                  <a:pt x="5966" y="1641"/>
                  <a:pt x="6076" y="1562"/>
                  <a:pt x="6077" y="1398"/>
                </a:cubicBezTo>
                <a:cubicBezTo>
                  <a:pt x="6077" y="1299"/>
                  <a:pt x="6088" y="1281"/>
                  <a:pt x="6147" y="1291"/>
                </a:cubicBezTo>
                <a:cubicBezTo>
                  <a:pt x="6221" y="1304"/>
                  <a:pt x="6226" y="1277"/>
                  <a:pt x="6182" y="1146"/>
                </a:cubicBezTo>
                <a:cubicBezTo>
                  <a:pt x="6156" y="1070"/>
                  <a:pt x="6157" y="1042"/>
                  <a:pt x="6193" y="932"/>
                </a:cubicBezTo>
                <a:cubicBezTo>
                  <a:pt x="6228" y="824"/>
                  <a:pt x="6241" y="815"/>
                  <a:pt x="6277" y="864"/>
                </a:cubicBezTo>
                <a:cubicBezTo>
                  <a:pt x="6311" y="909"/>
                  <a:pt x="6321" y="910"/>
                  <a:pt x="6337" y="856"/>
                </a:cubicBezTo>
                <a:cubicBezTo>
                  <a:pt x="6350" y="811"/>
                  <a:pt x="6388" y="789"/>
                  <a:pt x="6453" y="795"/>
                </a:cubicBezTo>
                <a:cubicBezTo>
                  <a:pt x="6539" y="802"/>
                  <a:pt x="6545" y="792"/>
                  <a:pt x="6527" y="718"/>
                </a:cubicBezTo>
                <a:cubicBezTo>
                  <a:pt x="6505" y="631"/>
                  <a:pt x="6533" y="535"/>
                  <a:pt x="6579" y="535"/>
                </a:cubicBezTo>
                <a:cubicBezTo>
                  <a:pt x="6593" y="535"/>
                  <a:pt x="6608" y="495"/>
                  <a:pt x="6614" y="443"/>
                </a:cubicBezTo>
                <a:cubicBezTo>
                  <a:pt x="6624" y="363"/>
                  <a:pt x="6634" y="355"/>
                  <a:pt x="6671" y="397"/>
                </a:cubicBezTo>
                <a:cubicBezTo>
                  <a:pt x="6694" y="425"/>
                  <a:pt x="6713" y="465"/>
                  <a:pt x="6713" y="489"/>
                </a:cubicBezTo>
                <a:cubicBezTo>
                  <a:pt x="6713" y="513"/>
                  <a:pt x="6727" y="535"/>
                  <a:pt x="6744" y="535"/>
                </a:cubicBezTo>
                <a:cubicBezTo>
                  <a:pt x="6788" y="535"/>
                  <a:pt x="6785" y="495"/>
                  <a:pt x="6730" y="397"/>
                </a:cubicBezTo>
                <a:cubicBezTo>
                  <a:pt x="6684" y="316"/>
                  <a:pt x="6682" y="313"/>
                  <a:pt x="6723" y="283"/>
                </a:cubicBezTo>
                <a:cubicBezTo>
                  <a:pt x="6865" y="176"/>
                  <a:pt x="6886" y="85"/>
                  <a:pt x="6839" y="0"/>
                </a:cubicBezTo>
                <a:lnTo>
                  <a:pt x="6709" y="0"/>
                </a:lnTo>
                <a:cubicBezTo>
                  <a:pt x="6679" y="91"/>
                  <a:pt x="6643" y="130"/>
                  <a:pt x="6565" y="153"/>
                </a:cubicBezTo>
                <a:cubicBezTo>
                  <a:pt x="6509" y="169"/>
                  <a:pt x="6468" y="202"/>
                  <a:pt x="6474" y="222"/>
                </a:cubicBezTo>
                <a:cubicBezTo>
                  <a:pt x="6495" y="297"/>
                  <a:pt x="6437" y="312"/>
                  <a:pt x="6389" y="245"/>
                </a:cubicBezTo>
                <a:cubicBezTo>
                  <a:pt x="6346" y="182"/>
                  <a:pt x="6338" y="185"/>
                  <a:pt x="6316" y="245"/>
                </a:cubicBezTo>
                <a:cubicBezTo>
                  <a:pt x="6301" y="284"/>
                  <a:pt x="6272" y="298"/>
                  <a:pt x="6249" y="283"/>
                </a:cubicBezTo>
                <a:cubicBezTo>
                  <a:pt x="6227" y="268"/>
                  <a:pt x="6212" y="270"/>
                  <a:pt x="6214" y="290"/>
                </a:cubicBezTo>
                <a:cubicBezTo>
                  <a:pt x="6221" y="392"/>
                  <a:pt x="6181" y="545"/>
                  <a:pt x="6129" y="604"/>
                </a:cubicBezTo>
                <a:cubicBezTo>
                  <a:pt x="6078" y="661"/>
                  <a:pt x="6065" y="659"/>
                  <a:pt x="6041" y="596"/>
                </a:cubicBezTo>
                <a:cubicBezTo>
                  <a:pt x="6019" y="536"/>
                  <a:pt x="6024" y="515"/>
                  <a:pt x="6063" y="451"/>
                </a:cubicBezTo>
                <a:cubicBezTo>
                  <a:pt x="6106" y="380"/>
                  <a:pt x="6107" y="370"/>
                  <a:pt x="6077" y="275"/>
                </a:cubicBezTo>
                <a:cubicBezTo>
                  <a:pt x="6054" y="204"/>
                  <a:pt x="6023" y="168"/>
                  <a:pt x="5975" y="168"/>
                </a:cubicBezTo>
                <a:cubicBezTo>
                  <a:pt x="5912" y="168"/>
                  <a:pt x="5903" y="188"/>
                  <a:pt x="5894" y="321"/>
                </a:cubicBezTo>
                <a:cubicBezTo>
                  <a:pt x="5888" y="405"/>
                  <a:pt x="5893" y="496"/>
                  <a:pt x="5908" y="535"/>
                </a:cubicBezTo>
                <a:cubicBezTo>
                  <a:pt x="5954" y="657"/>
                  <a:pt x="5958" y="747"/>
                  <a:pt x="5922" y="810"/>
                </a:cubicBezTo>
                <a:cubicBezTo>
                  <a:pt x="5847" y="939"/>
                  <a:pt x="5795" y="989"/>
                  <a:pt x="5736" y="963"/>
                </a:cubicBezTo>
                <a:cubicBezTo>
                  <a:pt x="5684" y="941"/>
                  <a:pt x="5673" y="946"/>
                  <a:pt x="5676" y="1016"/>
                </a:cubicBezTo>
                <a:cubicBezTo>
                  <a:pt x="5680" y="1123"/>
                  <a:pt x="5613" y="1106"/>
                  <a:pt x="5553" y="986"/>
                </a:cubicBezTo>
                <a:cubicBezTo>
                  <a:pt x="5521" y="921"/>
                  <a:pt x="5481" y="900"/>
                  <a:pt x="5374" y="902"/>
                </a:cubicBezTo>
                <a:lnTo>
                  <a:pt x="5233" y="909"/>
                </a:lnTo>
                <a:lnTo>
                  <a:pt x="5226" y="1093"/>
                </a:lnTo>
                <a:cubicBezTo>
                  <a:pt x="5217" y="1290"/>
                  <a:pt x="5242" y="1378"/>
                  <a:pt x="5286" y="1299"/>
                </a:cubicBezTo>
                <a:cubicBezTo>
                  <a:pt x="5323" y="1231"/>
                  <a:pt x="5362" y="1292"/>
                  <a:pt x="5338" y="1383"/>
                </a:cubicBezTo>
                <a:cubicBezTo>
                  <a:pt x="5325" y="1436"/>
                  <a:pt x="5328" y="1474"/>
                  <a:pt x="5352" y="1513"/>
                </a:cubicBezTo>
                <a:cubicBezTo>
                  <a:pt x="5383" y="1562"/>
                  <a:pt x="5380" y="1579"/>
                  <a:pt x="5324" y="1628"/>
                </a:cubicBezTo>
                <a:cubicBezTo>
                  <a:pt x="5243" y="1699"/>
                  <a:pt x="5087" y="1721"/>
                  <a:pt x="5071" y="1666"/>
                </a:cubicBezTo>
                <a:cubicBezTo>
                  <a:pt x="5052" y="1600"/>
                  <a:pt x="4926" y="1617"/>
                  <a:pt x="4899" y="1689"/>
                </a:cubicBezTo>
                <a:cubicBezTo>
                  <a:pt x="4872" y="1760"/>
                  <a:pt x="4804" y="1735"/>
                  <a:pt x="4769" y="1643"/>
                </a:cubicBezTo>
                <a:cubicBezTo>
                  <a:pt x="4752" y="1600"/>
                  <a:pt x="4731" y="1598"/>
                  <a:pt x="4695" y="1628"/>
                </a:cubicBezTo>
                <a:cubicBezTo>
                  <a:pt x="4667" y="1651"/>
                  <a:pt x="4632" y="1658"/>
                  <a:pt x="4614" y="1643"/>
                </a:cubicBezTo>
                <a:cubicBezTo>
                  <a:pt x="4597" y="1628"/>
                  <a:pt x="4568" y="1643"/>
                  <a:pt x="4551" y="1674"/>
                </a:cubicBezTo>
                <a:cubicBezTo>
                  <a:pt x="4527" y="1717"/>
                  <a:pt x="4511" y="1716"/>
                  <a:pt x="4488" y="1674"/>
                </a:cubicBezTo>
                <a:cubicBezTo>
                  <a:pt x="4471" y="1644"/>
                  <a:pt x="4442" y="1622"/>
                  <a:pt x="4421" y="1628"/>
                </a:cubicBezTo>
                <a:cubicBezTo>
                  <a:pt x="4400" y="1634"/>
                  <a:pt x="4267" y="1625"/>
                  <a:pt x="4126" y="1605"/>
                </a:cubicBezTo>
                <a:cubicBezTo>
                  <a:pt x="3921" y="1576"/>
                  <a:pt x="3861" y="1552"/>
                  <a:pt x="3820" y="1482"/>
                </a:cubicBezTo>
                <a:cubicBezTo>
                  <a:pt x="3761" y="1382"/>
                  <a:pt x="3761" y="1248"/>
                  <a:pt x="3820" y="1154"/>
                </a:cubicBezTo>
                <a:cubicBezTo>
                  <a:pt x="3852" y="1102"/>
                  <a:pt x="3855" y="1079"/>
                  <a:pt x="3834" y="1024"/>
                </a:cubicBezTo>
                <a:cubicBezTo>
                  <a:pt x="3812" y="967"/>
                  <a:pt x="3823" y="936"/>
                  <a:pt x="3894" y="856"/>
                </a:cubicBezTo>
                <a:cubicBezTo>
                  <a:pt x="3940" y="803"/>
                  <a:pt x="3984" y="767"/>
                  <a:pt x="3992" y="772"/>
                </a:cubicBezTo>
                <a:cubicBezTo>
                  <a:pt x="4001" y="777"/>
                  <a:pt x="4030" y="760"/>
                  <a:pt x="4055" y="741"/>
                </a:cubicBezTo>
                <a:cubicBezTo>
                  <a:pt x="4081" y="722"/>
                  <a:pt x="4118" y="731"/>
                  <a:pt x="4140" y="757"/>
                </a:cubicBezTo>
                <a:cubicBezTo>
                  <a:pt x="4173" y="795"/>
                  <a:pt x="4184" y="784"/>
                  <a:pt x="4193" y="711"/>
                </a:cubicBezTo>
                <a:cubicBezTo>
                  <a:pt x="4204" y="616"/>
                  <a:pt x="4258" y="595"/>
                  <a:pt x="4280" y="672"/>
                </a:cubicBezTo>
                <a:cubicBezTo>
                  <a:pt x="4288" y="697"/>
                  <a:pt x="4305" y="718"/>
                  <a:pt x="4323" y="718"/>
                </a:cubicBezTo>
                <a:cubicBezTo>
                  <a:pt x="4340" y="718"/>
                  <a:pt x="4347" y="697"/>
                  <a:pt x="4340" y="672"/>
                </a:cubicBezTo>
                <a:cubicBezTo>
                  <a:pt x="4317" y="591"/>
                  <a:pt x="4352" y="527"/>
                  <a:pt x="4386" y="588"/>
                </a:cubicBezTo>
                <a:cubicBezTo>
                  <a:pt x="4428" y="664"/>
                  <a:pt x="4523" y="670"/>
                  <a:pt x="4495" y="596"/>
                </a:cubicBezTo>
                <a:cubicBezTo>
                  <a:pt x="4481" y="560"/>
                  <a:pt x="4484" y="532"/>
                  <a:pt x="4498" y="512"/>
                </a:cubicBezTo>
                <a:cubicBezTo>
                  <a:pt x="4510" y="496"/>
                  <a:pt x="4519" y="428"/>
                  <a:pt x="4519" y="359"/>
                </a:cubicBezTo>
                <a:cubicBezTo>
                  <a:pt x="4519" y="203"/>
                  <a:pt x="4610" y="2"/>
                  <a:pt x="4649" y="69"/>
                </a:cubicBezTo>
                <a:cubicBezTo>
                  <a:pt x="4687" y="132"/>
                  <a:pt x="4853" y="82"/>
                  <a:pt x="4853" y="8"/>
                </a:cubicBezTo>
                <a:cubicBezTo>
                  <a:pt x="4853" y="6"/>
                  <a:pt x="4860" y="2"/>
                  <a:pt x="4860" y="0"/>
                </a:cubicBezTo>
                <a:lnTo>
                  <a:pt x="4214" y="0"/>
                </a:lnTo>
                <a:close/>
                <a:moveTo>
                  <a:pt x="6207" y="122"/>
                </a:moveTo>
                <a:cubicBezTo>
                  <a:pt x="6169" y="123"/>
                  <a:pt x="6167" y="133"/>
                  <a:pt x="6193" y="168"/>
                </a:cubicBezTo>
                <a:cubicBezTo>
                  <a:pt x="6233" y="225"/>
                  <a:pt x="6252" y="225"/>
                  <a:pt x="6252" y="168"/>
                </a:cubicBezTo>
                <a:cubicBezTo>
                  <a:pt x="6252" y="143"/>
                  <a:pt x="6233" y="122"/>
                  <a:pt x="6207" y="122"/>
                </a:cubicBezTo>
                <a:close/>
                <a:moveTo>
                  <a:pt x="15286" y="1253"/>
                </a:moveTo>
                <a:cubicBezTo>
                  <a:pt x="15266" y="1211"/>
                  <a:pt x="15261" y="1222"/>
                  <a:pt x="15261" y="1307"/>
                </a:cubicBezTo>
                <a:cubicBezTo>
                  <a:pt x="15261" y="1392"/>
                  <a:pt x="15266" y="1403"/>
                  <a:pt x="15286" y="1360"/>
                </a:cubicBezTo>
                <a:cubicBezTo>
                  <a:pt x="15305" y="1318"/>
                  <a:pt x="15305" y="1296"/>
                  <a:pt x="15286" y="1253"/>
                </a:cubicBezTo>
                <a:close/>
                <a:moveTo>
                  <a:pt x="6305" y="1628"/>
                </a:moveTo>
                <a:cubicBezTo>
                  <a:pt x="6268" y="1628"/>
                  <a:pt x="6257" y="1644"/>
                  <a:pt x="6259" y="1712"/>
                </a:cubicBezTo>
                <a:cubicBezTo>
                  <a:pt x="6262" y="1791"/>
                  <a:pt x="6276" y="1803"/>
                  <a:pt x="6382" y="1803"/>
                </a:cubicBezTo>
                <a:cubicBezTo>
                  <a:pt x="6449" y="1803"/>
                  <a:pt x="6505" y="1783"/>
                  <a:pt x="6505" y="1758"/>
                </a:cubicBezTo>
                <a:cubicBezTo>
                  <a:pt x="6505" y="1733"/>
                  <a:pt x="6476" y="1712"/>
                  <a:pt x="6442" y="1712"/>
                </a:cubicBezTo>
                <a:cubicBezTo>
                  <a:pt x="6408" y="1712"/>
                  <a:pt x="6375" y="1691"/>
                  <a:pt x="6368" y="1666"/>
                </a:cubicBezTo>
                <a:cubicBezTo>
                  <a:pt x="6361" y="1641"/>
                  <a:pt x="6332" y="1628"/>
                  <a:pt x="6305" y="1628"/>
                </a:cubicBezTo>
                <a:close/>
                <a:moveTo>
                  <a:pt x="14727" y="1628"/>
                </a:moveTo>
                <a:cubicBezTo>
                  <a:pt x="14665" y="1628"/>
                  <a:pt x="14611" y="1641"/>
                  <a:pt x="14611" y="1666"/>
                </a:cubicBezTo>
                <a:cubicBezTo>
                  <a:pt x="14611" y="1691"/>
                  <a:pt x="14671" y="1712"/>
                  <a:pt x="14741" y="1712"/>
                </a:cubicBezTo>
                <a:cubicBezTo>
                  <a:pt x="14820" y="1712"/>
                  <a:pt x="14862" y="1694"/>
                  <a:pt x="14854" y="1666"/>
                </a:cubicBezTo>
                <a:cubicBezTo>
                  <a:pt x="14847" y="1641"/>
                  <a:pt x="14790" y="1628"/>
                  <a:pt x="14727" y="1628"/>
                </a:cubicBezTo>
                <a:close/>
                <a:moveTo>
                  <a:pt x="1985" y="2415"/>
                </a:moveTo>
                <a:cubicBezTo>
                  <a:pt x="1985" y="2361"/>
                  <a:pt x="1979" y="2365"/>
                  <a:pt x="1950" y="2422"/>
                </a:cubicBezTo>
                <a:cubicBezTo>
                  <a:pt x="1931" y="2460"/>
                  <a:pt x="1908" y="2477"/>
                  <a:pt x="1901" y="2461"/>
                </a:cubicBezTo>
                <a:cubicBezTo>
                  <a:pt x="1893" y="2444"/>
                  <a:pt x="1887" y="2458"/>
                  <a:pt x="1887" y="2499"/>
                </a:cubicBezTo>
                <a:cubicBezTo>
                  <a:pt x="1887" y="2561"/>
                  <a:pt x="1896" y="2569"/>
                  <a:pt x="1936" y="2529"/>
                </a:cubicBezTo>
                <a:cubicBezTo>
                  <a:pt x="1963" y="2503"/>
                  <a:pt x="1985" y="2450"/>
                  <a:pt x="1985" y="2415"/>
                </a:cubicBezTo>
                <a:close/>
                <a:moveTo>
                  <a:pt x="1226" y="3905"/>
                </a:moveTo>
                <a:cubicBezTo>
                  <a:pt x="1219" y="3920"/>
                  <a:pt x="1220" y="3957"/>
                  <a:pt x="1229" y="3989"/>
                </a:cubicBezTo>
                <a:cubicBezTo>
                  <a:pt x="1243" y="4035"/>
                  <a:pt x="1247" y="4035"/>
                  <a:pt x="1254" y="3989"/>
                </a:cubicBezTo>
                <a:cubicBezTo>
                  <a:pt x="1264" y="3923"/>
                  <a:pt x="1245" y="3864"/>
                  <a:pt x="1226" y="3905"/>
                </a:cubicBezTo>
                <a:close/>
                <a:moveTo>
                  <a:pt x="934" y="4501"/>
                </a:moveTo>
                <a:cubicBezTo>
                  <a:pt x="916" y="4516"/>
                  <a:pt x="893" y="4532"/>
                  <a:pt x="885" y="4532"/>
                </a:cubicBezTo>
                <a:cubicBezTo>
                  <a:pt x="873" y="4532"/>
                  <a:pt x="870" y="4883"/>
                  <a:pt x="881" y="4921"/>
                </a:cubicBezTo>
                <a:cubicBezTo>
                  <a:pt x="883" y="4925"/>
                  <a:pt x="901" y="4919"/>
                  <a:pt x="924" y="4906"/>
                </a:cubicBezTo>
                <a:cubicBezTo>
                  <a:pt x="958" y="4887"/>
                  <a:pt x="966" y="4843"/>
                  <a:pt x="966" y="4677"/>
                </a:cubicBezTo>
                <a:cubicBezTo>
                  <a:pt x="966" y="4509"/>
                  <a:pt x="961" y="4478"/>
                  <a:pt x="934" y="4501"/>
                </a:cubicBezTo>
                <a:close/>
                <a:moveTo>
                  <a:pt x="21550" y="8169"/>
                </a:moveTo>
                <a:cubicBezTo>
                  <a:pt x="21538" y="8169"/>
                  <a:pt x="21529" y="8253"/>
                  <a:pt x="21529" y="8360"/>
                </a:cubicBezTo>
                <a:cubicBezTo>
                  <a:pt x="21529" y="8467"/>
                  <a:pt x="21521" y="8576"/>
                  <a:pt x="21508" y="8605"/>
                </a:cubicBezTo>
                <a:cubicBezTo>
                  <a:pt x="21494" y="8635"/>
                  <a:pt x="21491" y="8693"/>
                  <a:pt x="21501" y="8742"/>
                </a:cubicBezTo>
                <a:cubicBezTo>
                  <a:pt x="21510" y="8788"/>
                  <a:pt x="21514" y="8842"/>
                  <a:pt x="21511" y="8864"/>
                </a:cubicBezTo>
                <a:cubicBezTo>
                  <a:pt x="21509" y="8887"/>
                  <a:pt x="21517" y="8928"/>
                  <a:pt x="21532" y="8948"/>
                </a:cubicBezTo>
                <a:cubicBezTo>
                  <a:pt x="21547" y="8969"/>
                  <a:pt x="21564" y="8986"/>
                  <a:pt x="21567" y="8987"/>
                </a:cubicBezTo>
                <a:cubicBezTo>
                  <a:pt x="21570" y="8987"/>
                  <a:pt x="21571" y="8799"/>
                  <a:pt x="21571" y="8574"/>
                </a:cubicBezTo>
                <a:cubicBezTo>
                  <a:pt x="21571" y="8332"/>
                  <a:pt x="21562" y="8169"/>
                  <a:pt x="21550" y="8169"/>
                </a:cubicBezTo>
                <a:close/>
                <a:moveTo>
                  <a:pt x="17" y="10515"/>
                </a:moveTo>
                <a:cubicBezTo>
                  <a:pt x="-4" y="10532"/>
                  <a:pt x="-5" y="10561"/>
                  <a:pt x="13" y="10645"/>
                </a:cubicBezTo>
                <a:cubicBezTo>
                  <a:pt x="31" y="10726"/>
                  <a:pt x="40" y="10737"/>
                  <a:pt x="52" y="10691"/>
                </a:cubicBezTo>
                <a:cubicBezTo>
                  <a:pt x="74" y="10606"/>
                  <a:pt x="50" y="10487"/>
                  <a:pt x="17" y="10515"/>
                </a:cubicBezTo>
                <a:close/>
                <a:moveTo>
                  <a:pt x="20" y="10882"/>
                </a:moveTo>
                <a:cubicBezTo>
                  <a:pt x="14" y="10846"/>
                  <a:pt x="7" y="10859"/>
                  <a:pt x="6" y="10912"/>
                </a:cubicBezTo>
                <a:cubicBezTo>
                  <a:pt x="5" y="10960"/>
                  <a:pt x="10" y="10989"/>
                  <a:pt x="17" y="10973"/>
                </a:cubicBezTo>
                <a:cubicBezTo>
                  <a:pt x="24" y="10958"/>
                  <a:pt x="26" y="10915"/>
                  <a:pt x="20" y="10882"/>
                </a:cubicBezTo>
                <a:close/>
                <a:moveTo>
                  <a:pt x="21486" y="11959"/>
                </a:moveTo>
                <a:lnTo>
                  <a:pt x="21486" y="12066"/>
                </a:lnTo>
                <a:cubicBezTo>
                  <a:pt x="21486" y="12143"/>
                  <a:pt x="21498" y="12170"/>
                  <a:pt x="21522" y="12150"/>
                </a:cubicBezTo>
                <a:cubicBezTo>
                  <a:pt x="21540" y="12135"/>
                  <a:pt x="21557" y="12149"/>
                  <a:pt x="21564" y="12189"/>
                </a:cubicBezTo>
                <a:cubicBezTo>
                  <a:pt x="21571" y="12227"/>
                  <a:pt x="21582" y="12249"/>
                  <a:pt x="21588" y="12234"/>
                </a:cubicBezTo>
                <a:cubicBezTo>
                  <a:pt x="21595" y="12220"/>
                  <a:pt x="21574" y="12149"/>
                  <a:pt x="21543" y="12082"/>
                </a:cubicBezTo>
                <a:lnTo>
                  <a:pt x="21486" y="11959"/>
                </a:lnTo>
                <a:close/>
                <a:moveTo>
                  <a:pt x="1050" y="16002"/>
                </a:moveTo>
                <a:cubicBezTo>
                  <a:pt x="1039" y="15986"/>
                  <a:pt x="1029" y="15998"/>
                  <a:pt x="1029" y="16025"/>
                </a:cubicBezTo>
                <a:cubicBezTo>
                  <a:pt x="1029" y="16051"/>
                  <a:pt x="1039" y="16071"/>
                  <a:pt x="1050" y="16071"/>
                </a:cubicBezTo>
                <a:cubicBezTo>
                  <a:pt x="1062" y="16070"/>
                  <a:pt x="1071" y="16059"/>
                  <a:pt x="1071" y="16048"/>
                </a:cubicBezTo>
                <a:cubicBezTo>
                  <a:pt x="1071" y="16037"/>
                  <a:pt x="1062" y="16017"/>
                  <a:pt x="1050" y="16002"/>
                </a:cubicBezTo>
                <a:close/>
                <a:moveTo>
                  <a:pt x="1250" y="16781"/>
                </a:moveTo>
                <a:cubicBezTo>
                  <a:pt x="1234" y="16767"/>
                  <a:pt x="1215" y="16773"/>
                  <a:pt x="1208" y="16796"/>
                </a:cubicBezTo>
                <a:cubicBezTo>
                  <a:pt x="1201" y="16820"/>
                  <a:pt x="1213" y="16842"/>
                  <a:pt x="1236" y="16842"/>
                </a:cubicBezTo>
                <a:cubicBezTo>
                  <a:pt x="1287" y="16842"/>
                  <a:pt x="1294" y="16817"/>
                  <a:pt x="1250" y="16781"/>
                </a:cubicBezTo>
                <a:close/>
                <a:moveTo>
                  <a:pt x="6284" y="18608"/>
                </a:moveTo>
                <a:cubicBezTo>
                  <a:pt x="6270" y="18560"/>
                  <a:pt x="6235" y="18599"/>
                  <a:pt x="6235" y="18661"/>
                </a:cubicBezTo>
                <a:cubicBezTo>
                  <a:pt x="6235" y="18684"/>
                  <a:pt x="6246" y="18691"/>
                  <a:pt x="6263" y="18676"/>
                </a:cubicBezTo>
                <a:cubicBezTo>
                  <a:pt x="6280" y="18662"/>
                  <a:pt x="6290" y="18630"/>
                  <a:pt x="6284" y="18608"/>
                </a:cubicBezTo>
                <a:close/>
                <a:moveTo>
                  <a:pt x="2396" y="18783"/>
                </a:moveTo>
                <a:cubicBezTo>
                  <a:pt x="2354" y="18766"/>
                  <a:pt x="2349" y="18779"/>
                  <a:pt x="2368" y="18829"/>
                </a:cubicBezTo>
                <a:cubicBezTo>
                  <a:pt x="2395" y="18901"/>
                  <a:pt x="2422" y="18902"/>
                  <a:pt x="2439" y="18844"/>
                </a:cubicBezTo>
                <a:cubicBezTo>
                  <a:pt x="2445" y="18822"/>
                  <a:pt x="2425" y="18795"/>
                  <a:pt x="2396" y="18783"/>
                </a:cubicBezTo>
                <a:close/>
                <a:moveTo>
                  <a:pt x="15293" y="18799"/>
                </a:moveTo>
                <a:cubicBezTo>
                  <a:pt x="15275" y="18799"/>
                  <a:pt x="15261" y="18819"/>
                  <a:pt x="15261" y="18844"/>
                </a:cubicBezTo>
                <a:cubicBezTo>
                  <a:pt x="15261" y="18869"/>
                  <a:pt x="15268" y="18890"/>
                  <a:pt x="15279" y="18890"/>
                </a:cubicBezTo>
                <a:cubicBezTo>
                  <a:pt x="15290" y="18890"/>
                  <a:pt x="15307" y="18869"/>
                  <a:pt x="15314" y="18844"/>
                </a:cubicBezTo>
                <a:cubicBezTo>
                  <a:pt x="15321" y="18819"/>
                  <a:pt x="15311" y="18799"/>
                  <a:pt x="15293" y="18799"/>
                </a:cubicBezTo>
                <a:close/>
                <a:moveTo>
                  <a:pt x="6474" y="18890"/>
                </a:moveTo>
                <a:cubicBezTo>
                  <a:pt x="6443" y="18890"/>
                  <a:pt x="6424" y="18910"/>
                  <a:pt x="6432" y="18936"/>
                </a:cubicBezTo>
                <a:cubicBezTo>
                  <a:pt x="6439" y="18961"/>
                  <a:pt x="6462" y="18982"/>
                  <a:pt x="6484" y="18982"/>
                </a:cubicBezTo>
                <a:cubicBezTo>
                  <a:pt x="6507" y="18982"/>
                  <a:pt x="6527" y="18961"/>
                  <a:pt x="6527" y="18936"/>
                </a:cubicBezTo>
                <a:cubicBezTo>
                  <a:pt x="6527" y="18911"/>
                  <a:pt x="6503" y="18890"/>
                  <a:pt x="6474" y="18890"/>
                </a:cubicBezTo>
                <a:close/>
                <a:moveTo>
                  <a:pt x="17613" y="19204"/>
                </a:moveTo>
                <a:cubicBezTo>
                  <a:pt x="17595" y="19204"/>
                  <a:pt x="17581" y="19224"/>
                  <a:pt x="17581" y="19249"/>
                </a:cubicBezTo>
                <a:cubicBezTo>
                  <a:pt x="17581" y="19274"/>
                  <a:pt x="17588" y="19295"/>
                  <a:pt x="17599" y="19295"/>
                </a:cubicBezTo>
                <a:cubicBezTo>
                  <a:pt x="17610" y="19295"/>
                  <a:pt x="17627" y="19274"/>
                  <a:pt x="17634" y="19249"/>
                </a:cubicBezTo>
                <a:cubicBezTo>
                  <a:pt x="17641" y="19224"/>
                  <a:pt x="17631" y="19204"/>
                  <a:pt x="17613" y="19204"/>
                </a:cubicBezTo>
                <a:close/>
                <a:moveTo>
                  <a:pt x="5229" y="19685"/>
                </a:moveTo>
                <a:cubicBezTo>
                  <a:pt x="5218" y="19670"/>
                  <a:pt x="5208" y="19674"/>
                  <a:pt x="5208" y="19700"/>
                </a:cubicBezTo>
                <a:cubicBezTo>
                  <a:pt x="5208" y="19727"/>
                  <a:pt x="5218" y="19754"/>
                  <a:pt x="5229" y="19754"/>
                </a:cubicBezTo>
                <a:cubicBezTo>
                  <a:pt x="5241" y="19754"/>
                  <a:pt x="5251" y="19742"/>
                  <a:pt x="5251" y="19731"/>
                </a:cubicBezTo>
                <a:cubicBezTo>
                  <a:pt x="5251" y="19720"/>
                  <a:pt x="5241" y="19700"/>
                  <a:pt x="5229" y="19685"/>
                </a:cubicBezTo>
                <a:close/>
                <a:moveTo>
                  <a:pt x="6818" y="19975"/>
                </a:moveTo>
                <a:cubicBezTo>
                  <a:pt x="6795" y="19975"/>
                  <a:pt x="6777" y="19993"/>
                  <a:pt x="6783" y="20014"/>
                </a:cubicBezTo>
                <a:cubicBezTo>
                  <a:pt x="6789" y="20034"/>
                  <a:pt x="6811" y="20052"/>
                  <a:pt x="6829" y="20052"/>
                </a:cubicBezTo>
                <a:cubicBezTo>
                  <a:pt x="6847" y="20052"/>
                  <a:pt x="6860" y="20034"/>
                  <a:pt x="6860" y="20014"/>
                </a:cubicBezTo>
                <a:cubicBezTo>
                  <a:pt x="6860" y="19993"/>
                  <a:pt x="6842" y="19975"/>
                  <a:pt x="6818" y="19975"/>
                </a:cubicBezTo>
                <a:close/>
                <a:moveTo>
                  <a:pt x="3641" y="20342"/>
                </a:moveTo>
                <a:cubicBezTo>
                  <a:pt x="3629" y="20342"/>
                  <a:pt x="3623" y="20363"/>
                  <a:pt x="3630" y="20388"/>
                </a:cubicBezTo>
                <a:cubicBezTo>
                  <a:pt x="3637" y="20413"/>
                  <a:pt x="3650" y="20434"/>
                  <a:pt x="3655" y="20434"/>
                </a:cubicBezTo>
                <a:cubicBezTo>
                  <a:pt x="3660" y="20434"/>
                  <a:pt x="3662" y="20413"/>
                  <a:pt x="3662" y="20388"/>
                </a:cubicBezTo>
                <a:cubicBezTo>
                  <a:pt x="3662" y="20363"/>
                  <a:pt x="3653" y="20342"/>
                  <a:pt x="3641" y="20342"/>
                </a:cubicBezTo>
                <a:close/>
                <a:moveTo>
                  <a:pt x="4934" y="20526"/>
                </a:moveTo>
                <a:cubicBezTo>
                  <a:pt x="4911" y="20526"/>
                  <a:pt x="4899" y="20546"/>
                  <a:pt x="4906" y="20571"/>
                </a:cubicBezTo>
                <a:cubicBezTo>
                  <a:pt x="4913" y="20596"/>
                  <a:pt x="4939" y="20617"/>
                  <a:pt x="4962" y="20617"/>
                </a:cubicBezTo>
                <a:cubicBezTo>
                  <a:pt x="4985" y="20617"/>
                  <a:pt x="4998" y="20596"/>
                  <a:pt x="4990" y="20571"/>
                </a:cubicBezTo>
                <a:cubicBezTo>
                  <a:pt x="4983" y="20546"/>
                  <a:pt x="4957" y="20526"/>
                  <a:pt x="4934" y="20526"/>
                </a:cubicBezTo>
                <a:close/>
                <a:moveTo>
                  <a:pt x="14970" y="20908"/>
                </a:moveTo>
                <a:cubicBezTo>
                  <a:pt x="14958" y="20892"/>
                  <a:pt x="14949" y="20904"/>
                  <a:pt x="14949" y="20931"/>
                </a:cubicBezTo>
                <a:cubicBezTo>
                  <a:pt x="14949" y="20957"/>
                  <a:pt x="14958" y="20976"/>
                  <a:pt x="14970" y="20976"/>
                </a:cubicBezTo>
                <a:cubicBezTo>
                  <a:pt x="14981" y="20976"/>
                  <a:pt x="14987" y="20965"/>
                  <a:pt x="14987" y="20954"/>
                </a:cubicBezTo>
                <a:cubicBezTo>
                  <a:pt x="14987" y="20943"/>
                  <a:pt x="14981" y="20923"/>
                  <a:pt x="14970" y="20908"/>
                </a:cubicBezTo>
                <a:close/>
                <a:moveTo>
                  <a:pt x="16348" y="21435"/>
                </a:moveTo>
                <a:cubicBezTo>
                  <a:pt x="16294" y="21435"/>
                  <a:pt x="16263" y="21451"/>
                  <a:pt x="16263" y="21488"/>
                </a:cubicBezTo>
                <a:cubicBezTo>
                  <a:pt x="16263" y="21529"/>
                  <a:pt x="16289" y="21539"/>
                  <a:pt x="16348" y="21527"/>
                </a:cubicBezTo>
                <a:cubicBezTo>
                  <a:pt x="16393" y="21517"/>
                  <a:pt x="16432" y="21496"/>
                  <a:pt x="16432" y="21473"/>
                </a:cubicBezTo>
                <a:cubicBezTo>
                  <a:pt x="16432" y="21451"/>
                  <a:pt x="16393" y="21435"/>
                  <a:pt x="16348" y="2143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73" name="RPI_red_head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17300" y="77707"/>
            <a:ext cx="1498600" cy="283729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>
            <a:spLocks noGrp="1"/>
          </p:cNvSpPr>
          <p:nvPr>
            <p:ph type="pic" idx="13"/>
          </p:nvPr>
        </p:nvSpPr>
        <p:spPr>
          <a:xfrm>
            <a:off x="533400" y="508000"/>
            <a:ext cx="11938000" cy="796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/>
        </p:nvSpPr>
        <p:spPr>
          <a:xfrm flipH="1">
            <a:off x="64896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4" name="Shape 184"/>
          <p:cNvSpPr/>
          <p:nvPr/>
        </p:nvSpPr>
        <p:spPr>
          <a:xfrm>
            <a:off x="6489696" y="4476750"/>
            <a:ext cx="5994408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85" name="RDA_Logotype_RGB.jpg"/>
          <p:cNvPicPr>
            <a:picLocks noChangeAspect="1"/>
          </p:cNvPicPr>
          <p:nvPr/>
        </p:nvPicPr>
        <p:blipFill>
          <a:blip r:embed="rId2">
            <a:extLst/>
          </a:blip>
          <a:srcRect l="6020" t="12142" r="6054" b="26035"/>
          <a:stretch>
            <a:fillRect/>
          </a:stretch>
        </p:blipFill>
        <p:spPr>
          <a:xfrm>
            <a:off x="10132774" y="8642350"/>
            <a:ext cx="2437619" cy="1120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70" extrusionOk="0">
                <a:moveTo>
                  <a:pt x="4214" y="0"/>
                </a:moveTo>
                <a:cubicBezTo>
                  <a:pt x="4209" y="144"/>
                  <a:pt x="4187" y="209"/>
                  <a:pt x="4150" y="99"/>
                </a:cubicBezTo>
                <a:cubicBezTo>
                  <a:pt x="4135" y="53"/>
                  <a:pt x="4122" y="42"/>
                  <a:pt x="4122" y="69"/>
                </a:cubicBezTo>
                <a:cubicBezTo>
                  <a:pt x="4122" y="151"/>
                  <a:pt x="4020" y="270"/>
                  <a:pt x="3992" y="222"/>
                </a:cubicBezTo>
                <a:cubicBezTo>
                  <a:pt x="3979" y="198"/>
                  <a:pt x="3934" y="163"/>
                  <a:pt x="3894" y="145"/>
                </a:cubicBezTo>
                <a:cubicBezTo>
                  <a:pt x="3825" y="115"/>
                  <a:pt x="3823" y="118"/>
                  <a:pt x="3862" y="183"/>
                </a:cubicBezTo>
                <a:cubicBezTo>
                  <a:pt x="3895" y="238"/>
                  <a:pt x="3896" y="269"/>
                  <a:pt x="3876" y="313"/>
                </a:cubicBezTo>
                <a:cubicBezTo>
                  <a:pt x="3857" y="355"/>
                  <a:pt x="3827" y="359"/>
                  <a:pt x="3753" y="329"/>
                </a:cubicBezTo>
                <a:cubicBezTo>
                  <a:pt x="3670" y="294"/>
                  <a:pt x="3653" y="266"/>
                  <a:pt x="3658" y="191"/>
                </a:cubicBezTo>
                <a:cubicBezTo>
                  <a:pt x="3664" y="106"/>
                  <a:pt x="3662" y="107"/>
                  <a:pt x="3641" y="183"/>
                </a:cubicBezTo>
                <a:cubicBezTo>
                  <a:pt x="3624" y="244"/>
                  <a:pt x="3626" y="280"/>
                  <a:pt x="3644" y="329"/>
                </a:cubicBezTo>
                <a:cubicBezTo>
                  <a:pt x="3664" y="382"/>
                  <a:pt x="3660" y="403"/>
                  <a:pt x="3620" y="436"/>
                </a:cubicBezTo>
                <a:cubicBezTo>
                  <a:pt x="3592" y="458"/>
                  <a:pt x="3561" y="470"/>
                  <a:pt x="3553" y="459"/>
                </a:cubicBezTo>
                <a:cubicBezTo>
                  <a:pt x="3544" y="447"/>
                  <a:pt x="3539" y="468"/>
                  <a:pt x="3539" y="504"/>
                </a:cubicBezTo>
                <a:cubicBezTo>
                  <a:pt x="3539" y="541"/>
                  <a:pt x="3552" y="581"/>
                  <a:pt x="3570" y="596"/>
                </a:cubicBezTo>
                <a:cubicBezTo>
                  <a:pt x="3599" y="620"/>
                  <a:pt x="3602" y="639"/>
                  <a:pt x="3577" y="703"/>
                </a:cubicBezTo>
                <a:cubicBezTo>
                  <a:pt x="3562" y="744"/>
                  <a:pt x="3552" y="787"/>
                  <a:pt x="3556" y="802"/>
                </a:cubicBezTo>
                <a:cubicBezTo>
                  <a:pt x="3561" y="817"/>
                  <a:pt x="3532" y="846"/>
                  <a:pt x="3493" y="871"/>
                </a:cubicBezTo>
                <a:cubicBezTo>
                  <a:pt x="3454" y="896"/>
                  <a:pt x="3412" y="936"/>
                  <a:pt x="3398" y="955"/>
                </a:cubicBezTo>
                <a:cubicBezTo>
                  <a:pt x="3385" y="974"/>
                  <a:pt x="3367" y="965"/>
                  <a:pt x="3359" y="940"/>
                </a:cubicBezTo>
                <a:cubicBezTo>
                  <a:pt x="3352" y="915"/>
                  <a:pt x="3308" y="894"/>
                  <a:pt x="3261" y="894"/>
                </a:cubicBezTo>
                <a:cubicBezTo>
                  <a:pt x="3192" y="894"/>
                  <a:pt x="3182" y="906"/>
                  <a:pt x="3201" y="955"/>
                </a:cubicBezTo>
                <a:cubicBezTo>
                  <a:pt x="3254" y="1094"/>
                  <a:pt x="3146" y="1123"/>
                  <a:pt x="3089" y="986"/>
                </a:cubicBezTo>
                <a:cubicBezTo>
                  <a:pt x="3052" y="897"/>
                  <a:pt x="2973" y="861"/>
                  <a:pt x="2973" y="932"/>
                </a:cubicBezTo>
                <a:cubicBezTo>
                  <a:pt x="2973" y="952"/>
                  <a:pt x="2987" y="992"/>
                  <a:pt x="3001" y="1024"/>
                </a:cubicBezTo>
                <a:cubicBezTo>
                  <a:pt x="3022" y="1070"/>
                  <a:pt x="3018" y="1097"/>
                  <a:pt x="2987" y="1146"/>
                </a:cubicBezTo>
                <a:cubicBezTo>
                  <a:pt x="2950" y="1206"/>
                  <a:pt x="2951" y="1208"/>
                  <a:pt x="2990" y="1253"/>
                </a:cubicBezTo>
                <a:cubicBezTo>
                  <a:pt x="3050" y="1322"/>
                  <a:pt x="3035" y="1477"/>
                  <a:pt x="2962" y="1567"/>
                </a:cubicBezTo>
                <a:cubicBezTo>
                  <a:pt x="2928" y="1609"/>
                  <a:pt x="2891" y="1677"/>
                  <a:pt x="2878" y="1712"/>
                </a:cubicBezTo>
                <a:cubicBezTo>
                  <a:pt x="2854" y="1777"/>
                  <a:pt x="2795" y="1742"/>
                  <a:pt x="2815" y="1674"/>
                </a:cubicBezTo>
                <a:cubicBezTo>
                  <a:pt x="2821" y="1653"/>
                  <a:pt x="2811" y="1619"/>
                  <a:pt x="2794" y="1605"/>
                </a:cubicBezTo>
                <a:cubicBezTo>
                  <a:pt x="2757" y="1574"/>
                  <a:pt x="2670" y="1638"/>
                  <a:pt x="2649" y="1712"/>
                </a:cubicBezTo>
                <a:cubicBezTo>
                  <a:pt x="2639" y="1747"/>
                  <a:pt x="2621" y="1743"/>
                  <a:pt x="2593" y="1689"/>
                </a:cubicBezTo>
                <a:cubicBezTo>
                  <a:pt x="2557" y="1617"/>
                  <a:pt x="2555" y="1620"/>
                  <a:pt x="2555" y="1689"/>
                </a:cubicBezTo>
                <a:cubicBezTo>
                  <a:pt x="2555" y="1730"/>
                  <a:pt x="2567" y="1756"/>
                  <a:pt x="2579" y="1750"/>
                </a:cubicBezTo>
                <a:cubicBezTo>
                  <a:pt x="2592" y="1744"/>
                  <a:pt x="2608" y="1785"/>
                  <a:pt x="2618" y="1842"/>
                </a:cubicBezTo>
                <a:cubicBezTo>
                  <a:pt x="2633" y="1929"/>
                  <a:pt x="2630" y="1951"/>
                  <a:pt x="2586" y="1987"/>
                </a:cubicBezTo>
                <a:cubicBezTo>
                  <a:pt x="2550" y="2016"/>
                  <a:pt x="2533" y="2063"/>
                  <a:pt x="2533" y="2140"/>
                </a:cubicBezTo>
                <a:cubicBezTo>
                  <a:pt x="2533" y="2260"/>
                  <a:pt x="2422" y="2477"/>
                  <a:pt x="2400" y="2399"/>
                </a:cubicBezTo>
                <a:cubicBezTo>
                  <a:pt x="2393" y="2376"/>
                  <a:pt x="2371" y="2353"/>
                  <a:pt x="2351" y="2354"/>
                </a:cubicBezTo>
                <a:cubicBezTo>
                  <a:pt x="2331" y="2354"/>
                  <a:pt x="2295" y="2348"/>
                  <a:pt x="2273" y="2338"/>
                </a:cubicBezTo>
                <a:cubicBezTo>
                  <a:pt x="2251" y="2328"/>
                  <a:pt x="2218" y="2360"/>
                  <a:pt x="2196" y="2407"/>
                </a:cubicBezTo>
                <a:cubicBezTo>
                  <a:pt x="2166" y="2472"/>
                  <a:pt x="2150" y="2482"/>
                  <a:pt x="2129" y="2445"/>
                </a:cubicBezTo>
                <a:cubicBezTo>
                  <a:pt x="2109" y="2408"/>
                  <a:pt x="2096" y="2409"/>
                  <a:pt x="2087" y="2461"/>
                </a:cubicBezTo>
                <a:cubicBezTo>
                  <a:pt x="2078" y="2511"/>
                  <a:pt x="2090" y="2529"/>
                  <a:pt x="2126" y="2529"/>
                </a:cubicBezTo>
                <a:cubicBezTo>
                  <a:pt x="2184" y="2529"/>
                  <a:pt x="2235" y="2642"/>
                  <a:pt x="2200" y="2690"/>
                </a:cubicBezTo>
                <a:cubicBezTo>
                  <a:pt x="2187" y="2707"/>
                  <a:pt x="2153" y="2713"/>
                  <a:pt x="2126" y="2698"/>
                </a:cubicBezTo>
                <a:cubicBezTo>
                  <a:pt x="2088" y="2677"/>
                  <a:pt x="2069" y="2695"/>
                  <a:pt x="2052" y="2766"/>
                </a:cubicBezTo>
                <a:cubicBezTo>
                  <a:pt x="2039" y="2818"/>
                  <a:pt x="2035" y="2888"/>
                  <a:pt x="2041" y="2927"/>
                </a:cubicBezTo>
                <a:cubicBezTo>
                  <a:pt x="2061" y="3041"/>
                  <a:pt x="2014" y="3130"/>
                  <a:pt x="1964" y="3072"/>
                </a:cubicBezTo>
                <a:cubicBezTo>
                  <a:pt x="1933" y="3036"/>
                  <a:pt x="1930" y="3009"/>
                  <a:pt x="1946" y="2973"/>
                </a:cubicBezTo>
                <a:cubicBezTo>
                  <a:pt x="1976" y="2909"/>
                  <a:pt x="1979" y="2742"/>
                  <a:pt x="1950" y="2782"/>
                </a:cubicBezTo>
                <a:cubicBezTo>
                  <a:pt x="1938" y="2798"/>
                  <a:pt x="1914" y="2789"/>
                  <a:pt x="1897" y="2759"/>
                </a:cubicBezTo>
                <a:cubicBezTo>
                  <a:pt x="1880" y="2728"/>
                  <a:pt x="1866" y="2717"/>
                  <a:pt x="1866" y="2736"/>
                </a:cubicBezTo>
                <a:cubicBezTo>
                  <a:pt x="1866" y="2755"/>
                  <a:pt x="1881" y="2795"/>
                  <a:pt x="1901" y="2827"/>
                </a:cubicBezTo>
                <a:cubicBezTo>
                  <a:pt x="1935" y="2882"/>
                  <a:pt x="1935" y="2893"/>
                  <a:pt x="1890" y="2996"/>
                </a:cubicBezTo>
                <a:cubicBezTo>
                  <a:pt x="1864" y="3056"/>
                  <a:pt x="1848" y="3118"/>
                  <a:pt x="1855" y="3133"/>
                </a:cubicBezTo>
                <a:cubicBezTo>
                  <a:pt x="1862" y="3148"/>
                  <a:pt x="1858" y="3202"/>
                  <a:pt x="1844" y="3255"/>
                </a:cubicBezTo>
                <a:cubicBezTo>
                  <a:pt x="1812" y="3386"/>
                  <a:pt x="1750" y="3363"/>
                  <a:pt x="1750" y="3217"/>
                </a:cubicBezTo>
                <a:cubicBezTo>
                  <a:pt x="1749" y="3123"/>
                  <a:pt x="1740" y="3103"/>
                  <a:pt x="1690" y="3103"/>
                </a:cubicBezTo>
                <a:cubicBezTo>
                  <a:pt x="1653" y="3103"/>
                  <a:pt x="1619" y="3136"/>
                  <a:pt x="1605" y="3187"/>
                </a:cubicBezTo>
                <a:cubicBezTo>
                  <a:pt x="1587" y="3255"/>
                  <a:pt x="1592" y="3283"/>
                  <a:pt x="1630" y="3339"/>
                </a:cubicBezTo>
                <a:cubicBezTo>
                  <a:pt x="1683" y="3417"/>
                  <a:pt x="1689" y="3486"/>
                  <a:pt x="1651" y="3569"/>
                </a:cubicBezTo>
                <a:cubicBezTo>
                  <a:pt x="1637" y="3599"/>
                  <a:pt x="1627" y="3674"/>
                  <a:pt x="1627" y="3729"/>
                </a:cubicBezTo>
                <a:cubicBezTo>
                  <a:pt x="1626" y="3817"/>
                  <a:pt x="1614" y="3825"/>
                  <a:pt x="1549" y="3813"/>
                </a:cubicBezTo>
                <a:cubicBezTo>
                  <a:pt x="1478" y="3800"/>
                  <a:pt x="1398" y="3909"/>
                  <a:pt x="1426" y="3981"/>
                </a:cubicBezTo>
                <a:cubicBezTo>
                  <a:pt x="1432" y="3996"/>
                  <a:pt x="1411" y="4012"/>
                  <a:pt x="1381" y="4020"/>
                </a:cubicBezTo>
                <a:cubicBezTo>
                  <a:pt x="1344" y="4029"/>
                  <a:pt x="1328" y="4056"/>
                  <a:pt x="1335" y="4096"/>
                </a:cubicBezTo>
                <a:cubicBezTo>
                  <a:pt x="1348" y="4171"/>
                  <a:pt x="1308" y="4231"/>
                  <a:pt x="1289" y="4165"/>
                </a:cubicBezTo>
                <a:cubicBezTo>
                  <a:pt x="1280" y="4131"/>
                  <a:pt x="1267" y="4135"/>
                  <a:pt x="1247" y="4172"/>
                </a:cubicBezTo>
                <a:cubicBezTo>
                  <a:pt x="1213" y="4234"/>
                  <a:pt x="1209" y="4376"/>
                  <a:pt x="1240" y="4417"/>
                </a:cubicBezTo>
                <a:cubicBezTo>
                  <a:pt x="1254" y="4436"/>
                  <a:pt x="1251" y="4479"/>
                  <a:pt x="1236" y="4539"/>
                </a:cubicBezTo>
                <a:cubicBezTo>
                  <a:pt x="1219" y="4612"/>
                  <a:pt x="1208" y="4620"/>
                  <a:pt x="1184" y="4577"/>
                </a:cubicBezTo>
                <a:cubicBezTo>
                  <a:pt x="1161" y="4536"/>
                  <a:pt x="1147" y="4535"/>
                  <a:pt x="1124" y="4577"/>
                </a:cubicBezTo>
                <a:cubicBezTo>
                  <a:pt x="1091" y="4637"/>
                  <a:pt x="1041" y="4601"/>
                  <a:pt x="1061" y="4532"/>
                </a:cubicBezTo>
                <a:cubicBezTo>
                  <a:pt x="1067" y="4508"/>
                  <a:pt x="1064" y="4486"/>
                  <a:pt x="1050" y="4486"/>
                </a:cubicBezTo>
                <a:cubicBezTo>
                  <a:pt x="1033" y="4486"/>
                  <a:pt x="1029" y="4554"/>
                  <a:pt x="1040" y="4730"/>
                </a:cubicBezTo>
                <a:cubicBezTo>
                  <a:pt x="1051" y="4924"/>
                  <a:pt x="1046" y="5005"/>
                  <a:pt x="1018" y="5097"/>
                </a:cubicBezTo>
                <a:cubicBezTo>
                  <a:pt x="990" y="5191"/>
                  <a:pt x="976" y="5202"/>
                  <a:pt x="952" y="5158"/>
                </a:cubicBezTo>
                <a:cubicBezTo>
                  <a:pt x="935" y="5128"/>
                  <a:pt x="924" y="5128"/>
                  <a:pt x="927" y="5151"/>
                </a:cubicBezTo>
                <a:cubicBezTo>
                  <a:pt x="930" y="5173"/>
                  <a:pt x="919" y="5241"/>
                  <a:pt x="902" y="5303"/>
                </a:cubicBezTo>
                <a:cubicBezTo>
                  <a:pt x="886" y="5366"/>
                  <a:pt x="874" y="5495"/>
                  <a:pt x="874" y="5594"/>
                </a:cubicBezTo>
                <a:cubicBezTo>
                  <a:pt x="874" y="5747"/>
                  <a:pt x="861" y="5795"/>
                  <a:pt x="801" y="5884"/>
                </a:cubicBezTo>
                <a:cubicBezTo>
                  <a:pt x="754" y="5953"/>
                  <a:pt x="702" y="5983"/>
                  <a:pt x="642" y="5983"/>
                </a:cubicBezTo>
                <a:cubicBezTo>
                  <a:pt x="593" y="5983"/>
                  <a:pt x="549" y="6003"/>
                  <a:pt x="544" y="6022"/>
                </a:cubicBezTo>
                <a:cubicBezTo>
                  <a:pt x="539" y="6040"/>
                  <a:pt x="542" y="6167"/>
                  <a:pt x="551" y="6304"/>
                </a:cubicBezTo>
                <a:cubicBezTo>
                  <a:pt x="570" y="6605"/>
                  <a:pt x="543" y="6687"/>
                  <a:pt x="428" y="6694"/>
                </a:cubicBezTo>
                <a:cubicBezTo>
                  <a:pt x="197" y="6708"/>
                  <a:pt x="214" y="6688"/>
                  <a:pt x="217" y="6939"/>
                </a:cubicBezTo>
                <a:cubicBezTo>
                  <a:pt x="218" y="7076"/>
                  <a:pt x="232" y="7169"/>
                  <a:pt x="249" y="7183"/>
                </a:cubicBezTo>
                <a:cubicBezTo>
                  <a:pt x="264" y="7196"/>
                  <a:pt x="272" y="7253"/>
                  <a:pt x="266" y="7313"/>
                </a:cubicBezTo>
                <a:lnTo>
                  <a:pt x="256" y="7420"/>
                </a:lnTo>
                <a:lnTo>
                  <a:pt x="277" y="7313"/>
                </a:lnTo>
                <a:cubicBezTo>
                  <a:pt x="298" y="7206"/>
                  <a:pt x="340" y="7210"/>
                  <a:pt x="340" y="7321"/>
                </a:cubicBezTo>
                <a:cubicBezTo>
                  <a:pt x="340" y="7354"/>
                  <a:pt x="354" y="7398"/>
                  <a:pt x="372" y="7412"/>
                </a:cubicBezTo>
                <a:cubicBezTo>
                  <a:pt x="389" y="7427"/>
                  <a:pt x="403" y="7462"/>
                  <a:pt x="403" y="7489"/>
                </a:cubicBezTo>
                <a:cubicBezTo>
                  <a:pt x="403" y="7563"/>
                  <a:pt x="302" y="7763"/>
                  <a:pt x="280" y="7733"/>
                </a:cubicBezTo>
                <a:cubicBezTo>
                  <a:pt x="270" y="7719"/>
                  <a:pt x="252" y="7731"/>
                  <a:pt x="245" y="7756"/>
                </a:cubicBezTo>
                <a:cubicBezTo>
                  <a:pt x="238" y="7782"/>
                  <a:pt x="259" y="7829"/>
                  <a:pt x="291" y="7856"/>
                </a:cubicBezTo>
                <a:lnTo>
                  <a:pt x="351" y="7902"/>
                </a:lnTo>
                <a:lnTo>
                  <a:pt x="284" y="8024"/>
                </a:lnTo>
                <a:cubicBezTo>
                  <a:pt x="209" y="8161"/>
                  <a:pt x="198" y="8277"/>
                  <a:pt x="249" y="8398"/>
                </a:cubicBezTo>
                <a:cubicBezTo>
                  <a:pt x="279" y="8471"/>
                  <a:pt x="279" y="8486"/>
                  <a:pt x="238" y="8574"/>
                </a:cubicBezTo>
                <a:cubicBezTo>
                  <a:pt x="214" y="8627"/>
                  <a:pt x="199" y="8686"/>
                  <a:pt x="206" y="8712"/>
                </a:cubicBezTo>
                <a:cubicBezTo>
                  <a:pt x="214" y="8737"/>
                  <a:pt x="211" y="8799"/>
                  <a:pt x="203" y="8841"/>
                </a:cubicBezTo>
                <a:cubicBezTo>
                  <a:pt x="195" y="8884"/>
                  <a:pt x="189" y="9055"/>
                  <a:pt x="189" y="9224"/>
                </a:cubicBezTo>
                <a:cubicBezTo>
                  <a:pt x="189" y="9392"/>
                  <a:pt x="180" y="9540"/>
                  <a:pt x="171" y="9552"/>
                </a:cubicBezTo>
                <a:cubicBezTo>
                  <a:pt x="162" y="9564"/>
                  <a:pt x="151" y="9679"/>
                  <a:pt x="143" y="9804"/>
                </a:cubicBezTo>
                <a:cubicBezTo>
                  <a:pt x="135" y="9929"/>
                  <a:pt x="118" y="10042"/>
                  <a:pt x="108" y="10056"/>
                </a:cubicBezTo>
                <a:cubicBezTo>
                  <a:pt x="77" y="10099"/>
                  <a:pt x="86" y="10240"/>
                  <a:pt x="122" y="10270"/>
                </a:cubicBezTo>
                <a:cubicBezTo>
                  <a:pt x="150" y="10294"/>
                  <a:pt x="151" y="10313"/>
                  <a:pt x="129" y="10370"/>
                </a:cubicBezTo>
                <a:cubicBezTo>
                  <a:pt x="98" y="10451"/>
                  <a:pt x="99" y="10665"/>
                  <a:pt x="129" y="11226"/>
                </a:cubicBezTo>
                <a:cubicBezTo>
                  <a:pt x="141" y="11448"/>
                  <a:pt x="145" y="11649"/>
                  <a:pt x="140" y="11669"/>
                </a:cubicBezTo>
                <a:cubicBezTo>
                  <a:pt x="134" y="11689"/>
                  <a:pt x="152" y="11707"/>
                  <a:pt x="178" y="11715"/>
                </a:cubicBezTo>
                <a:cubicBezTo>
                  <a:pt x="222" y="11728"/>
                  <a:pt x="226" y="11750"/>
                  <a:pt x="221" y="11967"/>
                </a:cubicBezTo>
                <a:cubicBezTo>
                  <a:pt x="216" y="12131"/>
                  <a:pt x="224" y="12245"/>
                  <a:pt x="249" y="12326"/>
                </a:cubicBezTo>
                <a:cubicBezTo>
                  <a:pt x="283" y="12439"/>
                  <a:pt x="281" y="12439"/>
                  <a:pt x="238" y="12464"/>
                </a:cubicBezTo>
                <a:cubicBezTo>
                  <a:pt x="184" y="12494"/>
                  <a:pt x="187" y="12486"/>
                  <a:pt x="231" y="12708"/>
                </a:cubicBezTo>
                <a:cubicBezTo>
                  <a:pt x="251" y="12807"/>
                  <a:pt x="283" y="12895"/>
                  <a:pt x="305" y="12907"/>
                </a:cubicBezTo>
                <a:cubicBezTo>
                  <a:pt x="348" y="12931"/>
                  <a:pt x="348" y="13088"/>
                  <a:pt x="305" y="13098"/>
                </a:cubicBezTo>
                <a:cubicBezTo>
                  <a:pt x="291" y="13101"/>
                  <a:pt x="271" y="13115"/>
                  <a:pt x="263" y="13121"/>
                </a:cubicBezTo>
                <a:cubicBezTo>
                  <a:pt x="254" y="13127"/>
                  <a:pt x="240" y="13124"/>
                  <a:pt x="231" y="13121"/>
                </a:cubicBezTo>
                <a:cubicBezTo>
                  <a:pt x="222" y="13118"/>
                  <a:pt x="214" y="13262"/>
                  <a:pt x="214" y="13434"/>
                </a:cubicBezTo>
                <a:cubicBezTo>
                  <a:pt x="214" y="13738"/>
                  <a:pt x="218" y="13749"/>
                  <a:pt x="284" y="13839"/>
                </a:cubicBezTo>
                <a:cubicBezTo>
                  <a:pt x="345" y="13924"/>
                  <a:pt x="353" y="13924"/>
                  <a:pt x="396" y="13862"/>
                </a:cubicBezTo>
                <a:cubicBezTo>
                  <a:pt x="448" y="13788"/>
                  <a:pt x="494" y="13820"/>
                  <a:pt x="477" y="13916"/>
                </a:cubicBezTo>
                <a:cubicBezTo>
                  <a:pt x="471" y="13948"/>
                  <a:pt x="487" y="13979"/>
                  <a:pt x="509" y="13992"/>
                </a:cubicBezTo>
                <a:cubicBezTo>
                  <a:pt x="539" y="14009"/>
                  <a:pt x="547" y="14055"/>
                  <a:pt x="547" y="14175"/>
                </a:cubicBezTo>
                <a:cubicBezTo>
                  <a:pt x="547" y="14264"/>
                  <a:pt x="560" y="14350"/>
                  <a:pt x="572" y="14366"/>
                </a:cubicBezTo>
                <a:cubicBezTo>
                  <a:pt x="588" y="14388"/>
                  <a:pt x="588" y="14415"/>
                  <a:pt x="572" y="14450"/>
                </a:cubicBezTo>
                <a:cubicBezTo>
                  <a:pt x="533" y="14535"/>
                  <a:pt x="545" y="14698"/>
                  <a:pt x="593" y="14726"/>
                </a:cubicBezTo>
                <a:cubicBezTo>
                  <a:pt x="644" y="14754"/>
                  <a:pt x="635" y="14873"/>
                  <a:pt x="583" y="14863"/>
                </a:cubicBezTo>
                <a:cubicBezTo>
                  <a:pt x="555" y="14858"/>
                  <a:pt x="547" y="14894"/>
                  <a:pt x="547" y="15054"/>
                </a:cubicBezTo>
                <a:cubicBezTo>
                  <a:pt x="547" y="15168"/>
                  <a:pt x="557" y="15245"/>
                  <a:pt x="569" y="15230"/>
                </a:cubicBezTo>
                <a:cubicBezTo>
                  <a:pt x="579" y="15215"/>
                  <a:pt x="596" y="15242"/>
                  <a:pt x="607" y="15283"/>
                </a:cubicBezTo>
                <a:cubicBezTo>
                  <a:pt x="621" y="15338"/>
                  <a:pt x="639" y="15349"/>
                  <a:pt x="667" y="15322"/>
                </a:cubicBezTo>
                <a:cubicBezTo>
                  <a:pt x="689" y="15300"/>
                  <a:pt x="715" y="15278"/>
                  <a:pt x="727" y="15276"/>
                </a:cubicBezTo>
                <a:cubicBezTo>
                  <a:pt x="738" y="15273"/>
                  <a:pt x="768" y="15245"/>
                  <a:pt x="794" y="15215"/>
                </a:cubicBezTo>
                <a:cubicBezTo>
                  <a:pt x="834" y="15166"/>
                  <a:pt x="843" y="15179"/>
                  <a:pt x="885" y="15306"/>
                </a:cubicBezTo>
                <a:cubicBezTo>
                  <a:pt x="925" y="15428"/>
                  <a:pt x="928" y="15454"/>
                  <a:pt x="902" y="15497"/>
                </a:cubicBezTo>
                <a:cubicBezTo>
                  <a:pt x="881" y="15534"/>
                  <a:pt x="876" y="15620"/>
                  <a:pt x="881" y="15811"/>
                </a:cubicBezTo>
                <a:cubicBezTo>
                  <a:pt x="888" y="16031"/>
                  <a:pt x="892" y="16069"/>
                  <a:pt x="917" y="16025"/>
                </a:cubicBezTo>
                <a:cubicBezTo>
                  <a:pt x="933" y="15996"/>
                  <a:pt x="948" y="15988"/>
                  <a:pt x="948" y="16009"/>
                </a:cubicBezTo>
                <a:cubicBezTo>
                  <a:pt x="949" y="16031"/>
                  <a:pt x="959" y="15980"/>
                  <a:pt x="973" y="15895"/>
                </a:cubicBezTo>
                <a:cubicBezTo>
                  <a:pt x="992" y="15773"/>
                  <a:pt x="1012" y="15737"/>
                  <a:pt x="1061" y="15727"/>
                </a:cubicBezTo>
                <a:cubicBezTo>
                  <a:pt x="1137" y="15709"/>
                  <a:pt x="1186" y="15764"/>
                  <a:pt x="1187" y="15872"/>
                </a:cubicBezTo>
                <a:cubicBezTo>
                  <a:pt x="1189" y="15976"/>
                  <a:pt x="1217" y="16393"/>
                  <a:pt x="1229" y="16476"/>
                </a:cubicBezTo>
                <a:cubicBezTo>
                  <a:pt x="1237" y="16525"/>
                  <a:pt x="1247" y="16520"/>
                  <a:pt x="1272" y="16476"/>
                </a:cubicBezTo>
                <a:cubicBezTo>
                  <a:pt x="1315" y="16398"/>
                  <a:pt x="1360" y="16489"/>
                  <a:pt x="1352" y="16636"/>
                </a:cubicBezTo>
                <a:cubicBezTo>
                  <a:pt x="1348" y="16724"/>
                  <a:pt x="1358" y="16760"/>
                  <a:pt x="1398" y="16781"/>
                </a:cubicBezTo>
                <a:cubicBezTo>
                  <a:pt x="1426" y="16797"/>
                  <a:pt x="1455" y="16796"/>
                  <a:pt x="1461" y="16781"/>
                </a:cubicBezTo>
                <a:cubicBezTo>
                  <a:pt x="1468" y="16767"/>
                  <a:pt x="1490" y="16773"/>
                  <a:pt x="1511" y="16796"/>
                </a:cubicBezTo>
                <a:cubicBezTo>
                  <a:pt x="1541" y="16832"/>
                  <a:pt x="1549" y="16892"/>
                  <a:pt x="1546" y="17133"/>
                </a:cubicBezTo>
                <a:cubicBezTo>
                  <a:pt x="1542" y="17396"/>
                  <a:pt x="1546" y="17433"/>
                  <a:pt x="1584" y="17446"/>
                </a:cubicBezTo>
                <a:cubicBezTo>
                  <a:pt x="1608" y="17454"/>
                  <a:pt x="1622" y="17484"/>
                  <a:pt x="1620" y="17515"/>
                </a:cubicBezTo>
                <a:cubicBezTo>
                  <a:pt x="1617" y="17545"/>
                  <a:pt x="1631" y="17568"/>
                  <a:pt x="1648" y="17568"/>
                </a:cubicBezTo>
                <a:cubicBezTo>
                  <a:pt x="1667" y="17568"/>
                  <a:pt x="1675" y="17533"/>
                  <a:pt x="1672" y="17469"/>
                </a:cubicBezTo>
                <a:cubicBezTo>
                  <a:pt x="1670" y="17413"/>
                  <a:pt x="1675" y="17371"/>
                  <a:pt x="1686" y="17370"/>
                </a:cubicBezTo>
                <a:cubicBezTo>
                  <a:pt x="1698" y="17369"/>
                  <a:pt x="1721" y="17351"/>
                  <a:pt x="1736" y="17331"/>
                </a:cubicBezTo>
                <a:cubicBezTo>
                  <a:pt x="1773" y="17280"/>
                  <a:pt x="1803" y="17331"/>
                  <a:pt x="1788" y="17423"/>
                </a:cubicBezTo>
                <a:cubicBezTo>
                  <a:pt x="1779" y="17484"/>
                  <a:pt x="1784" y="17478"/>
                  <a:pt x="1809" y="17408"/>
                </a:cubicBezTo>
                <a:cubicBezTo>
                  <a:pt x="1838" y="17328"/>
                  <a:pt x="1876" y="17337"/>
                  <a:pt x="1876" y="17423"/>
                </a:cubicBezTo>
                <a:cubicBezTo>
                  <a:pt x="1876" y="17482"/>
                  <a:pt x="1970" y="17664"/>
                  <a:pt x="1996" y="17652"/>
                </a:cubicBezTo>
                <a:cubicBezTo>
                  <a:pt x="2013" y="17645"/>
                  <a:pt x="2021" y="17686"/>
                  <a:pt x="2017" y="17782"/>
                </a:cubicBezTo>
                <a:cubicBezTo>
                  <a:pt x="2013" y="17861"/>
                  <a:pt x="2019" y="17935"/>
                  <a:pt x="2031" y="17950"/>
                </a:cubicBezTo>
                <a:cubicBezTo>
                  <a:pt x="2042" y="17966"/>
                  <a:pt x="2047" y="18009"/>
                  <a:pt x="2041" y="18042"/>
                </a:cubicBezTo>
                <a:cubicBezTo>
                  <a:pt x="2030" y="18107"/>
                  <a:pt x="2087" y="18232"/>
                  <a:pt x="2108" y="18187"/>
                </a:cubicBezTo>
                <a:cubicBezTo>
                  <a:pt x="2115" y="18172"/>
                  <a:pt x="2112" y="18133"/>
                  <a:pt x="2098" y="18096"/>
                </a:cubicBezTo>
                <a:cubicBezTo>
                  <a:pt x="2076" y="18039"/>
                  <a:pt x="2078" y="18021"/>
                  <a:pt x="2108" y="17996"/>
                </a:cubicBezTo>
                <a:cubicBezTo>
                  <a:pt x="2157" y="17956"/>
                  <a:pt x="2209" y="18033"/>
                  <a:pt x="2217" y="18157"/>
                </a:cubicBezTo>
                <a:cubicBezTo>
                  <a:pt x="2223" y="18237"/>
                  <a:pt x="2229" y="18245"/>
                  <a:pt x="2252" y="18203"/>
                </a:cubicBezTo>
                <a:cubicBezTo>
                  <a:pt x="2275" y="18161"/>
                  <a:pt x="2285" y="18165"/>
                  <a:pt x="2294" y="18218"/>
                </a:cubicBezTo>
                <a:cubicBezTo>
                  <a:pt x="2301" y="18257"/>
                  <a:pt x="2322" y="18276"/>
                  <a:pt x="2344" y="18264"/>
                </a:cubicBezTo>
                <a:cubicBezTo>
                  <a:pt x="2369" y="18249"/>
                  <a:pt x="2415" y="18320"/>
                  <a:pt x="2484" y="18470"/>
                </a:cubicBezTo>
                <a:cubicBezTo>
                  <a:pt x="2580" y="18679"/>
                  <a:pt x="2586" y="18700"/>
                  <a:pt x="2558" y="18791"/>
                </a:cubicBezTo>
                <a:cubicBezTo>
                  <a:pt x="2534" y="18869"/>
                  <a:pt x="2534" y="18904"/>
                  <a:pt x="2555" y="18959"/>
                </a:cubicBezTo>
                <a:cubicBezTo>
                  <a:pt x="2584" y="19037"/>
                  <a:pt x="2660" y="19047"/>
                  <a:pt x="2660" y="18974"/>
                </a:cubicBezTo>
                <a:cubicBezTo>
                  <a:pt x="2660" y="18948"/>
                  <a:pt x="2639" y="18936"/>
                  <a:pt x="2614" y="18944"/>
                </a:cubicBezTo>
                <a:cubicBezTo>
                  <a:pt x="2558" y="18962"/>
                  <a:pt x="2538" y="18856"/>
                  <a:pt x="2590" y="18814"/>
                </a:cubicBezTo>
                <a:cubicBezTo>
                  <a:pt x="2611" y="18797"/>
                  <a:pt x="2640" y="18751"/>
                  <a:pt x="2653" y="18715"/>
                </a:cubicBezTo>
                <a:cubicBezTo>
                  <a:pt x="2686" y="18619"/>
                  <a:pt x="2723" y="18686"/>
                  <a:pt x="2723" y="18844"/>
                </a:cubicBezTo>
                <a:cubicBezTo>
                  <a:pt x="2723" y="18919"/>
                  <a:pt x="2730" y="18973"/>
                  <a:pt x="2741" y="18959"/>
                </a:cubicBezTo>
                <a:cubicBezTo>
                  <a:pt x="2766" y="18925"/>
                  <a:pt x="2959" y="19284"/>
                  <a:pt x="2966" y="19379"/>
                </a:cubicBezTo>
                <a:cubicBezTo>
                  <a:pt x="2969" y="19420"/>
                  <a:pt x="2974" y="19517"/>
                  <a:pt x="2976" y="19593"/>
                </a:cubicBezTo>
                <a:cubicBezTo>
                  <a:pt x="2980" y="19712"/>
                  <a:pt x="2988" y="19733"/>
                  <a:pt x="3029" y="19716"/>
                </a:cubicBezTo>
                <a:cubicBezTo>
                  <a:pt x="3055" y="19705"/>
                  <a:pt x="3073" y="19681"/>
                  <a:pt x="3068" y="19662"/>
                </a:cubicBezTo>
                <a:cubicBezTo>
                  <a:pt x="3052" y="19606"/>
                  <a:pt x="3117" y="19511"/>
                  <a:pt x="3152" y="19540"/>
                </a:cubicBezTo>
                <a:cubicBezTo>
                  <a:pt x="3169" y="19554"/>
                  <a:pt x="3184" y="19599"/>
                  <a:pt x="3184" y="19639"/>
                </a:cubicBezTo>
                <a:cubicBezTo>
                  <a:pt x="3184" y="19692"/>
                  <a:pt x="3199" y="19710"/>
                  <a:pt x="3240" y="19700"/>
                </a:cubicBezTo>
                <a:cubicBezTo>
                  <a:pt x="3272" y="19693"/>
                  <a:pt x="3307" y="19705"/>
                  <a:pt x="3321" y="19723"/>
                </a:cubicBezTo>
                <a:cubicBezTo>
                  <a:pt x="3335" y="19742"/>
                  <a:pt x="3368" y="19738"/>
                  <a:pt x="3395" y="19723"/>
                </a:cubicBezTo>
                <a:cubicBezTo>
                  <a:pt x="3421" y="19709"/>
                  <a:pt x="3470" y="19721"/>
                  <a:pt x="3500" y="19746"/>
                </a:cubicBezTo>
                <a:cubicBezTo>
                  <a:pt x="3543" y="19782"/>
                  <a:pt x="3552" y="19814"/>
                  <a:pt x="3542" y="19891"/>
                </a:cubicBezTo>
                <a:cubicBezTo>
                  <a:pt x="3534" y="19957"/>
                  <a:pt x="3543" y="20008"/>
                  <a:pt x="3567" y="20037"/>
                </a:cubicBezTo>
                <a:cubicBezTo>
                  <a:pt x="3597" y="20073"/>
                  <a:pt x="3597" y="20092"/>
                  <a:pt x="3574" y="20151"/>
                </a:cubicBezTo>
                <a:cubicBezTo>
                  <a:pt x="3550" y="20214"/>
                  <a:pt x="3555" y="20217"/>
                  <a:pt x="3616" y="20197"/>
                </a:cubicBezTo>
                <a:cubicBezTo>
                  <a:pt x="3676" y="20178"/>
                  <a:pt x="3691" y="20188"/>
                  <a:pt x="3711" y="20289"/>
                </a:cubicBezTo>
                <a:cubicBezTo>
                  <a:pt x="3724" y="20353"/>
                  <a:pt x="3745" y="20424"/>
                  <a:pt x="3757" y="20442"/>
                </a:cubicBezTo>
                <a:cubicBezTo>
                  <a:pt x="3781" y="20479"/>
                  <a:pt x="3894" y="20439"/>
                  <a:pt x="3929" y="20380"/>
                </a:cubicBezTo>
                <a:cubicBezTo>
                  <a:pt x="3944" y="20355"/>
                  <a:pt x="3965" y="20355"/>
                  <a:pt x="3989" y="20380"/>
                </a:cubicBezTo>
                <a:cubicBezTo>
                  <a:pt x="4010" y="20404"/>
                  <a:pt x="4071" y="20451"/>
                  <a:pt x="4122" y="20487"/>
                </a:cubicBezTo>
                <a:cubicBezTo>
                  <a:pt x="4211" y="20550"/>
                  <a:pt x="4216" y="20565"/>
                  <a:pt x="4221" y="20732"/>
                </a:cubicBezTo>
                <a:cubicBezTo>
                  <a:pt x="4223" y="20830"/>
                  <a:pt x="4227" y="20939"/>
                  <a:pt x="4228" y="20976"/>
                </a:cubicBezTo>
                <a:cubicBezTo>
                  <a:pt x="4229" y="21014"/>
                  <a:pt x="4254" y="21075"/>
                  <a:pt x="4284" y="21106"/>
                </a:cubicBezTo>
                <a:cubicBezTo>
                  <a:pt x="4350" y="21174"/>
                  <a:pt x="4379" y="21175"/>
                  <a:pt x="4361" y="21114"/>
                </a:cubicBezTo>
                <a:cubicBezTo>
                  <a:pt x="4346" y="21059"/>
                  <a:pt x="4452" y="20966"/>
                  <a:pt x="4491" y="20999"/>
                </a:cubicBezTo>
                <a:cubicBezTo>
                  <a:pt x="4507" y="21012"/>
                  <a:pt x="4519" y="21047"/>
                  <a:pt x="4519" y="21083"/>
                </a:cubicBezTo>
                <a:cubicBezTo>
                  <a:pt x="4519" y="21120"/>
                  <a:pt x="4531" y="21165"/>
                  <a:pt x="4544" y="21183"/>
                </a:cubicBezTo>
                <a:cubicBezTo>
                  <a:pt x="4559" y="21203"/>
                  <a:pt x="4560" y="21200"/>
                  <a:pt x="4551" y="21168"/>
                </a:cubicBezTo>
                <a:cubicBezTo>
                  <a:pt x="4526" y="21081"/>
                  <a:pt x="4607" y="21044"/>
                  <a:pt x="4635" y="21129"/>
                </a:cubicBezTo>
                <a:cubicBezTo>
                  <a:pt x="4668" y="21225"/>
                  <a:pt x="4700" y="21224"/>
                  <a:pt x="4716" y="21129"/>
                </a:cubicBezTo>
                <a:cubicBezTo>
                  <a:pt x="4727" y="21071"/>
                  <a:pt x="4734" y="21070"/>
                  <a:pt x="4758" y="21114"/>
                </a:cubicBezTo>
                <a:cubicBezTo>
                  <a:pt x="4775" y="21144"/>
                  <a:pt x="4800" y="21163"/>
                  <a:pt x="4815" y="21152"/>
                </a:cubicBezTo>
                <a:cubicBezTo>
                  <a:pt x="4829" y="21142"/>
                  <a:pt x="4864" y="21155"/>
                  <a:pt x="4889" y="21183"/>
                </a:cubicBezTo>
                <a:cubicBezTo>
                  <a:pt x="4946" y="21248"/>
                  <a:pt x="5047" y="21504"/>
                  <a:pt x="5029" y="21542"/>
                </a:cubicBezTo>
                <a:cubicBezTo>
                  <a:pt x="5002" y="21600"/>
                  <a:pt x="5075" y="21560"/>
                  <a:pt x="5113" y="21496"/>
                </a:cubicBezTo>
                <a:cubicBezTo>
                  <a:pt x="5135" y="21460"/>
                  <a:pt x="5161" y="21446"/>
                  <a:pt x="5170" y="21458"/>
                </a:cubicBezTo>
                <a:cubicBezTo>
                  <a:pt x="5179" y="21470"/>
                  <a:pt x="5174" y="21402"/>
                  <a:pt x="5163" y="21313"/>
                </a:cubicBezTo>
                <a:cubicBezTo>
                  <a:pt x="5149" y="21204"/>
                  <a:pt x="5152" y="21136"/>
                  <a:pt x="5166" y="21099"/>
                </a:cubicBezTo>
                <a:cubicBezTo>
                  <a:pt x="5193" y="21028"/>
                  <a:pt x="5053" y="20773"/>
                  <a:pt x="5015" y="20824"/>
                </a:cubicBezTo>
                <a:cubicBezTo>
                  <a:pt x="4977" y="20875"/>
                  <a:pt x="4880" y="20890"/>
                  <a:pt x="4867" y="20847"/>
                </a:cubicBezTo>
                <a:cubicBezTo>
                  <a:pt x="4861" y="20825"/>
                  <a:pt x="4853" y="20742"/>
                  <a:pt x="4850" y="20663"/>
                </a:cubicBezTo>
                <a:cubicBezTo>
                  <a:pt x="4845" y="20524"/>
                  <a:pt x="4841" y="20526"/>
                  <a:pt x="4741" y="20526"/>
                </a:cubicBezTo>
                <a:cubicBezTo>
                  <a:pt x="4669" y="20526"/>
                  <a:pt x="4632" y="20548"/>
                  <a:pt x="4614" y="20602"/>
                </a:cubicBezTo>
                <a:cubicBezTo>
                  <a:pt x="4591" y="20672"/>
                  <a:pt x="4584" y="20664"/>
                  <a:pt x="4562" y="20571"/>
                </a:cubicBezTo>
                <a:cubicBezTo>
                  <a:pt x="4548" y="20516"/>
                  <a:pt x="4516" y="20457"/>
                  <a:pt x="4488" y="20434"/>
                </a:cubicBezTo>
                <a:cubicBezTo>
                  <a:pt x="4421" y="20379"/>
                  <a:pt x="4424" y="20311"/>
                  <a:pt x="4495" y="20228"/>
                </a:cubicBezTo>
                <a:cubicBezTo>
                  <a:pt x="4526" y="20190"/>
                  <a:pt x="4537" y="20160"/>
                  <a:pt x="4523" y="20159"/>
                </a:cubicBezTo>
                <a:cubicBezTo>
                  <a:pt x="4509" y="20158"/>
                  <a:pt x="4483" y="20075"/>
                  <a:pt x="4463" y="19975"/>
                </a:cubicBezTo>
                <a:cubicBezTo>
                  <a:pt x="4437" y="19842"/>
                  <a:pt x="4413" y="19800"/>
                  <a:pt x="4379" y="19800"/>
                </a:cubicBezTo>
                <a:cubicBezTo>
                  <a:pt x="4353" y="19800"/>
                  <a:pt x="4330" y="19813"/>
                  <a:pt x="4323" y="19838"/>
                </a:cubicBezTo>
                <a:cubicBezTo>
                  <a:pt x="4315" y="19863"/>
                  <a:pt x="4289" y="19884"/>
                  <a:pt x="4266" y="19884"/>
                </a:cubicBezTo>
                <a:cubicBezTo>
                  <a:pt x="4238" y="19884"/>
                  <a:pt x="4227" y="19914"/>
                  <a:pt x="4231" y="19968"/>
                </a:cubicBezTo>
                <a:cubicBezTo>
                  <a:pt x="4236" y="20024"/>
                  <a:pt x="4222" y="20044"/>
                  <a:pt x="4189" y="20044"/>
                </a:cubicBezTo>
                <a:cubicBezTo>
                  <a:pt x="4163" y="20044"/>
                  <a:pt x="4144" y="20023"/>
                  <a:pt x="4143" y="19998"/>
                </a:cubicBezTo>
                <a:cubicBezTo>
                  <a:pt x="4143" y="19973"/>
                  <a:pt x="4123" y="19940"/>
                  <a:pt x="4101" y="19922"/>
                </a:cubicBezTo>
                <a:cubicBezTo>
                  <a:pt x="4073" y="19900"/>
                  <a:pt x="4064" y="19863"/>
                  <a:pt x="4073" y="19807"/>
                </a:cubicBezTo>
                <a:cubicBezTo>
                  <a:pt x="4086" y="19730"/>
                  <a:pt x="4086" y="19729"/>
                  <a:pt x="4045" y="19807"/>
                </a:cubicBezTo>
                <a:cubicBezTo>
                  <a:pt x="4012" y="19869"/>
                  <a:pt x="3993" y="19879"/>
                  <a:pt x="3964" y="19846"/>
                </a:cubicBezTo>
                <a:cubicBezTo>
                  <a:pt x="3943" y="19821"/>
                  <a:pt x="3908" y="19791"/>
                  <a:pt x="3887" y="19777"/>
                </a:cubicBezTo>
                <a:cubicBezTo>
                  <a:pt x="3864" y="19761"/>
                  <a:pt x="3852" y="19723"/>
                  <a:pt x="3859" y="19685"/>
                </a:cubicBezTo>
                <a:cubicBezTo>
                  <a:pt x="3866" y="19643"/>
                  <a:pt x="3853" y="19618"/>
                  <a:pt x="3823" y="19609"/>
                </a:cubicBezTo>
                <a:cubicBezTo>
                  <a:pt x="3754" y="19587"/>
                  <a:pt x="3749" y="19401"/>
                  <a:pt x="3816" y="19334"/>
                </a:cubicBezTo>
                <a:cubicBezTo>
                  <a:pt x="3846" y="19304"/>
                  <a:pt x="3873" y="19264"/>
                  <a:pt x="3873" y="19242"/>
                </a:cubicBezTo>
                <a:cubicBezTo>
                  <a:pt x="3873" y="19171"/>
                  <a:pt x="3810" y="19145"/>
                  <a:pt x="3778" y="19204"/>
                </a:cubicBezTo>
                <a:cubicBezTo>
                  <a:pt x="3753" y="19248"/>
                  <a:pt x="3734" y="19252"/>
                  <a:pt x="3693" y="19211"/>
                </a:cubicBezTo>
                <a:cubicBezTo>
                  <a:pt x="3642" y="19160"/>
                  <a:pt x="3639" y="19066"/>
                  <a:pt x="3690" y="19066"/>
                </a:cubicBezTo>
                <a:cubicBezTo>
                  <a:pt x="3704" y="19066"/>
                  <a:pt x="3728" y="19044"/>
                  <a:pt x="3743" y="19013"/>
                </a:cubicBezTo>
                <a:cubicBezTo>
                  <a:pt x="3785" y="18921"/>
                  <a:pt x="4034" y="18851"/>
                  <a:pt x="4182" y="18890"/>
                </a:cubicBezTo>
                <a:cubicBezTo>
                  <a:pt x="4255" y="18910"/>
                  <a:pt x="4329" y="18918"/>
                  <a:pt x="4344" y="18906"/>
                </a:cubicBezTo>
                <a:cubicBezTo>
                  <a:pt x="4358" y="18893"/>
                  <a:pt x="4375" y="18902"/>
                  <a:pt x="4382" y="18928"/>
                </a:cubicBezTo>
                <a:cubicBezTo>
                  <a:pt x="4405" y="19010"/>
                  <a:pt x="4435" y="18987"/>
                  <a:pt x="4456" y="18867"/>
                </a:cubicBezTo>
                <a:cubicBezTo>
                  <a:pt x="4480" y="18729"/>
                  <a:pt x="4536" y="18715"/>
                  <a:pt x="4558" y="18844"/>
                </a:cubicBezTo>
                <a:cubicBezTo>
                  <a:pt x="4573" y="18930"/>
                  <a:pt x="4576" y="18932"/>
                  <a:pt x="4600" y="18867"/>
                </a:cubicBezTo>
                <a:cubicBezTo>
                  <a:pt x="4617" y="18825"/>
                  <a:pt x="4662" y="18799"/>
                  <a:pt x="4709" y="18799"/>
                </a:cubicBezTo>
                <a:cubicBezTo>
                  <a:pt x="4753" y="18799"/>
                  <a:pt x="4796" y="18774"/>
                  <a:pt x="4804" y="18745"/>
                </a:cubicBezTo>
                <a:cubicBezTo>
                  <a:pt x="4814" y="18709"/>
                  <a:pt x="4827" y="18719"/>
                  <a:pt x="4846" y="18776"/>
                </a:cubicBezTo>
                <a:cubicBezTo>
                  <a:pt x="4872" y="18853"/>
                  <a:pt x="4877" y="18848"/>
                  <a:pt x="4917" y="18745"/>
                </a:cubicBezTo>
                <a:lnTo>
                  <a:pt x="4959" y="18638"/>
                </a:lnTo>
                <a:lnTo>
                  <a:pt x="4969" y="18737"/>
                </a:lnTo>
                <a:cubicBezTo>
                  <a:pt x="4977" y="18795"/>
                  <a:pt x="4995" y="18827"/>
                  <a:pt x="5012" y="18814"/>
                </a:cubicBezTo>
                <a:cubicBezTo>
                  <a:pt x="5027" y="18801"/>
                  <a:pt x="5051" y="18835"/>
                  <a:pt x="5064" y="18890"/>
                </a:cubicBezTo>
                <a:cubicBezTo>
                  <a:pt x="5085" y="18976"/>
                  <a:pt x="5102" y="18986"/>
                  <a:pt x="5180" y="18967"/>
                </a:cubicBezTo>
                <a:cubicBezTo>
                  <a:pt x="5246" y="18951"/>
                  <a:pt x="5278" y="18964"/>
                  <a:pt x="5296" y="19013"/>
                </a:cubicBezTo>
                <a:cubicBezTo>
                  <a:pt x="5326" y="19092"/>
                  <a:pt x="5321" y="19333"/>
                  <a:pt x="5286" y="19425"/>
                </a:cubicBezTo>
                <a:cubicBezTo>
                  <a:pt x="5266" y="19477"/>
                  <a:pt x="5272" y="19482"/>
                  <a:pt x="5310" y="19456"/>
                </a:cubicBezTo>
                <a:cubicBezTo>
                  <a:pt x="5343" y="19433"/>
                  <a:pt x="5372" y="19454"/>
                  <a:pt x="5409" y="19517"/>
                </a:cubicBezTo>
                <a:cubicBezTo>
                  <a:pt x="5456" y="19597"/>
                  <a:pt x="5469" y="19603"/>
                  <a:pt x="5518" y="19547"/>
                </a:cubicBezTo>
                <a:cubicBezTo>
                  <a:pt x="5581" y="19476"/>
                  <a:pt x="5606" y="19492"/>
                  <a:pt x="5606" y="19609"/>
                </a:cubicBezTo>
                <a:cubicBezTo>
                  <a:pt x="5606" y="19674"/>
                  <a:pt x="5623" y="19690"/>
                  <a:pt x="5697" y="19693"/>
                </a:cubicBezTo>
                <a:cubicBezTo>
                  <a:pt x="5827" y="19697"/>
                  <a:pt x="5897" y="19812"/>
                  <a:pt x="5897" y="20014"/>
                </a:cubicBezTo>
                <a:cubicBezTo>
                  <a:pt x="5897" y="20151"/>
                  <a:pt x="5902" y="20162"/>
                  <a:pt x="5929" y="20113"/>
                </a:cubicBezTo>
                <a:cubicBezTo>
                  <a:pt x="5972" y="20035"/>
                  <a:pt x="6059" y="20188"/>
                  <a:pt x="6024" y="20281"/>
                </a:cubicBezTo>
                <a:cubicBezTo>
                  <a:pt x="6011" y="20314"/>
                  <a:pt x="6006" y="20362"/>
                  <a:pt x="6013" y="20388"/>
                </a:cubicBezTo>
                <a:cubicBezTo>
                  <a:pt x="6029" y="20442"/>
                  <a:pt x="6134" y="20446"/>
                  <a:pt x="6157" y="20396"/>
                </a:cubicBezTo>
                <a:cubicBezTo>
                  <a:pt x="6182" y="20343"/>
                  <a:pt x="6354" y="20338"/>
                  <a:pt x="6368" y="20388"/>
                </a:cubicBezTo>
                <a:cubicBezTo>
                  <a:pt x="6375" y="20413"/>
                  <a:pt x="6402" y="20434"/>
                  <a:pt x="6428" y="20434"/>
                </a:cubicBezTo>
                <a:cubicBezTo>
                  <a:pt x="6454" y="20434"/>
                  <a:pt x="6496" y="20469"/>
                  <a:pt x="6516" y="20518"/>
                </a:cubicBezTo>
                <a:cubicBezTo>
                  <a:pt x="6536" y="20567"/>
                  <a:pt x="6572" y="20607"/>
                  <a:pt x="6597" y="20602"/>
                </a:cubicBezTo>
                <a:cubicBezTo>
                  <a:pt x="6635" y="20594"/>
                  <a:pt x="6639" y="20614"/>
                  <a:pt x="6635" y="20740"/>
                </a:cubicBezTo>
                <a:cubicBezTo>
                  <a:pt x="6632" y="20859"/>
                  <a:pt x="6640" y="20885"/>
                  <a:pt x="6674" y="20885"/>
                </a:cubicBezTo>
                <a:cubicBezTo>
                  <a:pt x="6697" y="20885"/>
                  <a:pt x="6709" y="20864"/>
                  <a:pt x="6702" y="20839"/>
                </a:cubicBezTo>
                <a:cubicBezTo>
                  <a:pt x="6678" y="20753"/>
                  <a:pt x="6714" y="20708"/>
                  <a:pt x="6776" y="20747"/>
                </a:cubicBezTo>
                <a:cubicBezTo>
                  <a:pt x="6860" y="20799"/>
                  <a:pt x="6902" y="20697"/>
                  <a:pt x="6850" y="20571"/>
                </a:cubicBezTo>
                <a:cubicBezTo>
                  <a:pt x="6827" y="20515"/>
                  <a:pt x="6825" y="20476"/>
                  <a:pt x="6839" y="20457"/>
                </a:cubicBezTo>
                <a:cubicBezTo>
                  <a:pt x="6883" y="20398"/>
                  <a:pt x="6859" y="20311"/>
                  <a:pt x="6780" y="20235"/>
                </a:cubicBezTo>
                <a:cubicBezTo>
                  <a:pt x="6736" y="20193"/>
                  <a:pt x="6685" y="20159"/>
                  <a:pt x="6667" y="20159"/>
                </a:cubicBezTo>
                <a:cubicBezTo>
                  <a:pt x="6649" y="20159"/>
                  <a:pt x="6614" y="20116"/>
                  <a:pt x="6593" y="20059"/>
                </a:cubicBezTo>
                <a:cubicBezTo>
                  <a:pt x="6572" y="20003"/>
                  <a:pt x="6531" y="19950"/>
                  <a:pt x="6498" y="19945"/>
                </a:cubicBezTo>
                <a:cubicBezTo>
                  <a:pt x="6419" y="19931"/>
                  <a:pt x="6398" y="19900"/>
                  <a:pt x="6414" y="19807"/>
                </a:cubicBezTo>
                <a:cubicBezTo>
                  <a:pt x="6426" y="19736"/>
                  <a:pt x="6425" y="19732"/>
                  <a:pt x="6386" y="19807"/>
                </a:cubicBezTo>
                <a:cubicBezTo>
                  <a:pt x="6358" y="19861"/>
                  <a:pt x="6339" y="19877"/>
                  <a:pt x="6330" y="19846"/>
                </a:cubicBezTo>
                <a:cubicBezTo>
                  <a:pt x="6322" y="19819"/>
                  <a:pt x="6293" y="19800"/>
                  <a:pt x="6266" y="19800"/>
                </a:cubicBezTo>
                <a:cubicBezTo>
                  <a:pt x="6213" y="19800"/>
                  <a:pt x="6094" y="19681"/>
                  <a:pt x="6073" y="19609"/>
                </a:cubicBezTo>
                <a:cubicBezTo>
                  <a:pt x="6066" y="19583"/>
                  <a:pt x="6072" y="19543"/>
                  <a:pt x="6084" y="19517"/>
                </a:cubicBezTo>
                <a:cubicBezTo>
                  <a:pt x="6099" y="19484"/>
                  <a:pt x="6093" y="19435"/>
                  <a:pt x="6070" y="19356"/>
                </a:cubicBezTo>
                <a:cubicBezTo>
                  <a:pt x="6037" y="19249"/>
                  <a:pt x="6039" y="19239"/>
                  <a:pt x="6087" y="19158"/>
                </a:cubicBezTo>
                <a:cubicBezTo>
                  <a:pt x="6115" y="19111"/>
                  <a:pt x="6150" y="19078"/>
                  <a:pt x="6164" y="19089"/>
                </a:cubicBezTo>
                <a:cubicBezTo>
                  <a:pt x="6196" y="19114"/>
                  <a:pt x="6199" y="19039"/>
                  <a:pt x="6168" y="18997"/>
                </a:cubicBezTo>
                <a:cubicBezTo>
                  <a:pt x="6153" y="18977"/>
                  <a:pt x="6156" y="18955"/>
                  <a:pt x="6171" y="18913"/>
                </a:cubicBezTo>
                <a:cubicBezTo>
                  <a:pt x="6186" y="18875"/>
                  <a:pt x="6185" y="18839"/>
                  <a:pt x="6171" y="18822"/>
                </a:cubicBezTo>
                <a:cubicBezTo>
                  <a:pt x="6160" y="18806"/>
                  <a:pt x="6147" y="18819"/>
                  <a:pt x="6140" y="18844"/>
                </a:cubicBezTo>
                <a:cubicBezTo>
                  <a:pt x="6133" y="18870"/>
                  <a:pt x="6081" y="18890"/>
                  <a:pt x="6027" y="18890"/>
                </a:cubicBezTo>
                <a:cubicBezTo>
                  <a:pt x="5955" y="18890"/>
                  <a:pt x="5922" y="18912"/>
                  <a:pt x="5904" y="18974"/>
                </a:cubicBezTo>
                <a:cubicBezTo>
                  <a:pt x="5877" y="19069"/>
                  <a:pt x="5706" y="19184"/>
                  <a:pt x="5669" y="19135"/>
                </a:cubicBezTo>
                <a:cubicBezTo>
                  <a:pt x="5656" y="19117"/>
                  <a:pt x="5649" y="19077"/>
                  <a:pt x="5655" y="19043"/>
                </a:cubicBezTo>
                <a:cubicBezTo>
                  <a:pt x="5662" y="19004"/>
                  <a:pt x="5648" y="18976"/>
                  <a:pt x="5613" y="18967"/>
                </a:cubicBezTo>
                <a:cubicBezTo>
                  <a:pt x="5549" y="18950"/>
                  <a:pt x="5503" y="18822"/>
                  <a:pt x="5535" y="18753"/>
                </a:cubicBezTo>
                <a:cubicBezTo>
                  <a:pt x="5547" y="18728"/>
                  <a:pt x="5650" y="18702"/>
                  <a:pt x="5767" y="18699"/>
                </a:cubicBezTo>
                <a:cubicBezTo>
                  <a:pt x="5885" y="18696"/>
                  <a:pt x="5989" y="18676"/>
                  <a:pt x="5996" y="18653"/>
                </a:cubicBezTo>
                <a:cubicBezTo>
                  <a:pt x="6002" y="18631"/>
                  <a:pt x="6045" y="18615"/>
                  <a:pt x="6091" y="18615"/>
                </a:cubicBezTo>
                <a:cubicBezTo>
                  <a:pt x="6138" y="18615"/>
                  <a:pt x="6168" y="18594"/>
                  <a:pt x="6161" y="18569"/>
                </a:cubicBezTo>
                <a:cubicBezTo>
                  <a:pt x="6144" y="18510"/>
                  <a:pt x="6219" y="18432"/>
                  <a:pt x="6291" y="18432"/>
                </a:cubicBezTo>
                <a:cubicBezTo>
                  <a:pt x="6324" y="18432"/>
                  <a:pt x="6400" y="18406"/>
                  <a:pt x="6463" y="18371"/>
                </a:cubicBezTo>
                <a:cubicBezTo>
                  <a:pt x="6531" y="18333"/>
                  <a:pt x="6736" y="18300"/>
                  <a:pt x="6969" y="18287"/>
                </a:cubicBezTo>
                <a:cubicBezTo>
                  <a:pt x="7186" y="18274"/>
                  <a:pt x="7368" y="18254"/>
                  <a:pt x="7374" y="18241"/>
                </a:cubicBezTo>
                <a:cubicBezTo>
                  <a:pt x="7380" y="18228"/>
                  <a:pt x="7411" y="18228"/>
                  <a:pt x="7444" y="18248"/>
                </a:cubicBezTo>
                <a:cubicBezTo>
                  <a:pt x="7477" y="18269"/>
                  <a:pt x="7511" y="18278"/>
                  <a:pt x="7518" y="18264"/>
                </a:cubicBezTo>
                <a:cubicBezTo>
                  <a:pt x="7524" y="18249"/>
                  <a:pt x="7605" y="18238"/>
                  <a:pt x="7697" y="18241"/>
                </a:cubicBezTo>
                <a:cubicBezTo>
                  <a:pt x="7789" y="18243"/>
                  <a:pt x="7866" y="18225"/>
                  <a:pt x="7873" y="18203"/>
                </a:cubicBezTo>
                <a:cubicBezTo>
                  <a:pt x="7879" y="18179"/>
                  <a:pt x="7902" y="18186"/>
                  <a:pt x="7925" y="18218"/>
                </a:cubicBezTo>
                <a:cubicBezTo>
                  <a:pt x="7956" y="18260"/>
                  <a:pt x="7978" y="18264"/>
                  <a:pt x="8006" y="18225"/>
                </a:cubicBezTo>
                <a:cubicBezTo>
                  <a:pt x="8031" y="18192"/>
                  <a:pt x="8057" y="18182"/>
                  <a:pt x="8080" y="18210"/>
                </a:cubicBezTo>
                <a:cubicBezTo>
                  <a:pt x="8100" y="18234"/>
                  <a:pt x="8126" y="18244"/>
                  <a:pt x="8140" y="18225"/>
                </a:cubicBezTo>
                <a:cubicBezTo>
                  <a:pt x="8205" y="18138"/>
                  <a:pt x="8389" y="18113"/>
                  <a:pt x="8442" y="18187"/>
                </a:cubicBezTo>
                <a:cubicBezTo>
                  <a:pt x="8501" y="18270"/>
                  <a:pt x="8607" y="18269"/>
                  <a:pt x="8621" y="18187"/>
                </a:cubicBezTo>
                <a:cubicBezTo>
                  <a:pt x="8634" y="18117"/>
                  <a:pt x="8777" y="18136"/>
                  <a:pt x="8811" y="18210"/>
                </a:cubicBezTo>
                <a:cubicBezTo>
                  <a:pt x="8838" y="18267"/>
                  <a:pt x="8964" y="18260"/>
                  <a:pt x="8980" y="18203"/>
                </a:cubicBezTo>
                <a:cubicBezTo>
                  <a:pt x="8987" y="18178"/>
                  <a:pt x="9044" y="18170"/>
                  <a:pt x="9107" y="18180"/>
                </a:cubicBezTo>
                <a:cubicBezTo>
                  <a:pt x="9203" y="18195"/>
                  <a:pt x="9220" y="18182"/>
                  <a:pt x="9216" y="18118"/>
                </a:cubicBezTo>
                <a:cubicBezTo>
                  <a:pt x="9208" y="18017"/>
                  <a:pt x="9291" y="17999"/>
                  <a:pt x="9349" y="18088"/>
                </a:cubicBezTo>
                <a:cubicBezTo>
                  <a:pt x="9388" y="18147"/>
                  <a:pt x="9400" y="18151"/>
                  <a:pt x="9419" y="18096"/>
                </a:cubicBezTo>
                <a:cubicBezTo>
                  <a:pt x="9448" y="18015"/>
                  <a:pt x="9590" y="18069"/>
                  <a:pt x="9581" y="18157"/>
                </a:cubicBezTo>
                <a:cubicBezTo>
                  <a:pt x="9578" y="18188"/>
                  <a:pt x="9587" y="18206"/>
                  <a:pt x="9602" y="18195"/>
                </a:cubicBezTo>
                <a:cubicBezTo>
                  <a:pt x="9617" y="18184"/>
                  <a:pt x="9630" y="18146"/>
                  <a:pt x="9630" y="18111"/>
                </a:cubicBezTo>
                <a:cubicBezTo>
                  <a:pt x="9630" y="18064"/>
                  <a:pt x="9663" y="18044"/>
                  <a:pt x="9750" y="18034"/>
                </a:cubicBezTo>
                <a:cubicBezTo>
                  <a:pt x="9880" y="18020"/>
                  <a:pt x="9961" y="18085"/>
                  <a:pt x="9943" y="18187"/>
                </a:cubicBezTo>
                <a:cubicBezTo>
                  <a:pt x="9924" y="18297"/>
                  <a:pt x="10171" y="18272"/>
                  <a:pt x="10245" y="18157"/>
                </a:cubicBezTo>
                <a:lnTo>
                  <a:pt x="10305" y="18065"/>
                </a:lnTo>
                <a:lnTo>
                  <a:pt x="10330" y="18157"/>
                </a:lnTo>
                <a:cubicBezTo>
                  <a:pt x="10352" y="18246"/>
                  <a:pt x="10368" y="18248"/>
                  <a:pt x="10917" y="18248"/>
                </a:cubicBezTo>
                <a:cubicBezTo>
                  <a:pt x="11389" y="18248"/>
                  <a:pt x="11493" y="18243"/>
                  <a:pt x="11521" y="18187"/>
                </a:cubicBezTo>
                <a:cubicBezTo>
                  <a:pt x="11546" y="18138"/>
                  <a:pt x="11571" y="18128"/>
                  <a:pt x="11616" y="18157"/>
                </a:cubicBezTo>
                <a:cubicBezTo>
                  <a:pt x="11651" y="18178"/>
                  <a:pt x="11724" y="18182"/>
                  <a:pt x="11778" y="18164"/>
                </a:cubicBezTo>
                <a:cubicBezTo>
                  <a:pt x="11832" y="18146"/>
                  <a:pt x="11881" y="18150"/>
                  <a:pt x="11887" y="18172"/>
                </a:cubicBezTo>
                <a:cubicBezTo>
                  <a:pt x="11893" y="18194"/>
                  <a:pt x="11909" y="18197"/>
                  <a:pt x="11922" y="18180"/>
                </a:cubicBezTo>
                <a:cubicBezTo>
                  <a:pt x="11956" y="18135"/>
                  <a:pt x="12043" y="18129"/>
                  <a:pt x="12056" y="18172"/>
                </a:cubicBezTo>
                <a:cubicBezTo>
                  <a:pt x="12061" y="18192"/>
                  <a:pt x="12074" y="18193"/>
                  <a:pt x="12084" y="18180"/>
                </a:cubicBezTo>
                <a:cubicBezTo>
                  <a:pt x="12094" y="18166"/>
                  <a:pt x="12108" y="18177"/>
                  <a:pt x="12115" y="18203"/>
                </a:cubicBezTo>
                <a:cubicBezTo>
                  <a:pt x="12137" y="18279"/>
                  <a:pt x="12493" y="18267"/>
                  <a:pt x="12523" y="18187"/>
                </a:cubicBezTo>
                <a:cubicBezTo>
                  <a:pt x="12541" y="18140"/>
                  <a:pt x="12560" y="18126"/>
                  <a:pt x="12586" y="18157"/>
                </a:cubicBezTo>
                <a:cubicBezTo>
                  <a:pt x="12607" y="18180"/>
                  <a:pt x="12629" y="18187"/>
                  <a:pt x="12636" y="18172"/>
                </a:cubicBezTo>
                <a:cubicBezTo>
                  <a:pt x="12643" y="18157"/>
                  <a:pt x="12679" y="18144"/>
                  <a:pt x="12720" y="18134"/>
                </a:cubicBezTo>
                <a:cubicBezTo>
                  <a:pt x="12773" y="18121"/>
                  <a:pt x="12799" y="18130"/>
                  <a:pt x="12808" y="18180"/>
                </a:cubicBezTo>
                <a:cubicBezTo>
                  <a:pt x="12818" y="18235"/>
                  <a:pt x="12861" y="18248"/>
                  <a:pt x="13033" y="18248"/>
                </a:cubicBezTo>
                <a:cubicBezTo>
                  <a:pt x="13150" y="18248"/>
                  <a:pt x="13254" y="18233"/>
                  <a:pt x="13265" y="18210"/>
                </a:cubicBezTo>
                <a:cubicBezTo>
                  <a:pt x="13297" y="18142"/>
                  <a:pt x="13475" y="18128"/>
                  <a:pt x="13469" y="18195"/>
                </a:cubicBezTo>
                <a:cubicBezTo>
                  <a:pt x="13461" y="18273"/>
                  <a:pt x="13567" y="18261"/>
                  <a:pt x="13616" y="18180"/>
                </a:cubicBezTo>
                <a:cubicBezTo>
                  <a:pt x="13638" y="18144"/>
                  <a:pt x="13667" y="18132"/>
                  <a:pt x="13680" y="18149"/>
                </a:cubicBezTo>
                <a:cubicBezTo>
                  <a:pt x="13715" y="18197"/>
                  <a:pt x="13767" y="18205"/>
                  <a:pt x="14073" y="18225"/>
                </a:cubicBezTo>
                <a:cubicBezTo>
                  <a:pt x="14236" y="18236"/>
                  <a:pt x="14365" y="18226"/>
                  <a:pt x="14372" y="18203"/>
                </a:cubicBezTo>
                <a:cubicBezTo>
                  <a:pt x="14379" y="18179"/>
                  <a:pt x="14409" y="18199"/>
                  <a:pt x="14439" y="18241"/>
                </a:cubicBezTo>
                <a:cubicBezTo>
                  <a:pt x="14483" y="18303"/>
                  <a:pt x="14538" y="18311"/>
                  <a:pt x="14741" y="18302"/>
                </a:cubicBezTo>
                <a:cubicBezTo>
                  <a:pt x="14954" y="18293"/>
                  <a:pt x="15003" y="18310"/>
                  <a:pt x="15093" y="18394"/>
                </a:cubicBezTo>
                <a:cubicBezTo>
                  <a:pt x="15150" y="18447"/>
                  <a:pt x="15211" y="18525"/>
                  <a:pt x="15230" y="18569"/>
                </a:cubicBezTo>
                <a:cubicBezTo>
                  <a:pt x="15258" y="18636"/>
                  <a:pt x="15287" y="18641"/>
                  <a:pt x="15405" y="18623"/>
                </a:cubicBezTo>
                <a:cubicBezTo>
                  <a:pt x="15547" y="18601"/>
                  <a:pt x="15652" y="18663"/>
                  <a:pt x="15627" y="18753"/>
                </a:cubicBezTo>
                <a:cubicBezTo>
                  <a:pt x="15620" y="18778"/>
                  <a:pt x="15663" y="18799"/>
                  <a:pt x="15736" y="18799"/>
                </a:cubicBezTo>
                <a:cubicBezTo>
                  <a:pt x="15844" y="18799"/>
                  <a:pt x="15863" y="18783"/>
                  <a:pt x="15873" y="18699"/>
                </a:cubicBezTo>
                <a:cubicBezTo>
                  <a:pt x="15889" y="18567"/>
                  <a:pt x="15929" y="18640"/>
                  <a:pt x="15929" y="18799"/>
                </a:cubicBezTo>
                <a:cubicBezTo>
                  <a:pt x="15929" y="18941"/>
                  <a:pt x="15818" y="19182"/>
                  <a:pt x="15771" y="19142"/>
                </a:cubicBezTo>
                <a:cubicBezTo>
                  <a:pt x="15757" y="19130"/>
                  <a:pt x="15742" y="19160"/>
                  <a:pt x="15736" y="19211"/>
                </a:cubicBezTo>
                <a:cubicBezTo>
                  <a:pt x="15722" y="19327"/>
                  <a:pt x="15678" y="19276"/>
                  <a:pt x="15676" y="19142"/>
                </a:cubicBezTo>
                <a:cubicBezTo>
                  <a:pt x="15675" y="19044"/>
                  <a:pt x="15674" y="19046"/>
                  <a:pt x="15655" y="19150"/>
                </a:cubicBezTo>
                <a:cubicBezTo>
                  <a:pt x="15643" y="19213"/>
                  <a:pt x="15627" y="19246"/>
                  <a:pt x="15613" y="19227"/>
                </a:cubicBezTo>
                <a:cubicBezTo>
                  <a:pt x="15596" y="19204"/>
                  <a:pt x="15592" y="19229"/>
                  <a:pt x="15599" y="19311"/>
                </a:cubicBezTo>
                <a:cubicBezTo>
                  <a:pt x="15612" y="19465"/>
                  <a:pt x="15501" y="19711"/>
                  <a:pt x="15427" y="19693"/>
                </a:cubicBezTo>
                <a:cubicBezTo>
                  <a:pt x="15387" y="19683"/>
                  <a:pt x="15378" y="19708"/>
                  <a:pt x="15377" y="19784"/>
                </a:cubicBezTo>
                <a:cubicBezTo>
                  <a:pt x="15377" y="19919"/>
                  <a:pt x="15355" y="19947"/>
                  <a:pt x="15307" y="19891"/>
                </a:cubicBezTo>
                <a:cubicBezTo>
                  <a:pt x="15276" y="19856"/>
                  <a:pt x="15250" y="19869"/>
                  <a:pt x="15191" y="19937"/>
                </a:cubicBezTo>
                <a:cubicBezTo>
                  <a:pt x="15106" y="20036"/>
                  <a:pt x="15063" y="20016"/>
                  <a:pt x="15079" y="19884"/>
                </a:cubicBezTo>
                <a:cubicBezTo>
                  <a:pt x="15085" y="19830"/>
                  <a:pt x="15080" y="19800"/>
                  <a:pt x="15061" y="19800"/>
                </a:cubicBezTo>
                <a:cubicBezTo>
                  <a:pt x="15045" y="19800"/>
                  <a:pt x="15034" y="19822"/>
                  <a:pt x="15036" y="19853"/>
                </a:cubicBezTo>
                <a:cubicBezTo>
                  <a:pt x="15040" y="19887"/>
                  <a:pt x="15012" y="19913"/>
                  <a:pt x="14970" y="19922"/>
                </a:cubicBezTo>
                <a:cubicBezTo>
                  <a:pt x="14907" y="19935"/>
                  <a:pt x="14905" y="19947"/>
                  <a:pt x="14938" y="19998"/>
                </a:cubicBezTo>
                <a:cubicBezTo>
                  <a:pt x="14974" y="20056"/>
                  <a:pt x="14961" y="20186"/>
                  <a:pt x="14924" y="20136"/>
                </a:cubicBezTo>
                <a:cubicBezTo>
                  <a:pt x="14913" y="20122"/>
                  <a:pt x="14906" y="20138"/>
                  <a:pt x="14906" y="20174"/>
                </a:cubicBezTo>
                <a:cubicBezTo>
                  <a:pt x="14906" y="20210"/>
                  <a:pt x="14922" y="20257"/>
                  <a:pt x="14941" y="20273"/>
                </a:cubicBezTo>
                <a:cubicBezTo>
                  <a:pt x="14985" y="20310"/>
                  <a:pt x="14946" y="20401"/>
                  <a:pt x="14885" y="20411"/>
                </a:cubicBezTo>
                <a:cubicBezTo>
                  <a:pt x="14863" y="20415"/>
                  <a:pt x="14834" y="20437"/>
                  <a:pt x="14818" y="20464"/>
                </a:cubicBezTo>
                <a:cubicBezTo>
                  <a:pt x="14790" y="20515"/>
                  <a:pt x="14781" y="20526"/>
                  <a:pt x="14734" y="20526"/>
                </a:cubicBezTo>
                <a:cubicBezTo>
                  <a:pt x="14718" y="20526"/>
                  <a:pt x="14706" y="20587"/>
                  <a:pt x="14706" y="20694"/>
                </a:cubicBezTo>
                <a:cubicBezTo>
                  <a:pt x="14706" y="20858"/>
                  <a:pt x="14710" y="20862"/>
                  <a:pt x="14780" y="20862"/>
                </a:cubicBezTo>
                <a:cubicBezTo>
                  <a:pt x="14828" y="20862"/>
                  <a:pt x="14850" y="20846"/>
                  <a:pt x="14847" y="20808"/>
                </a:cubicBezTo>
                <a:cubicBezTo>
                  <a:pt x="14839" y="20729"/>
                  <a:pt x="14902" y="20684"/>
                  <a:pt x="14931" y="20747"/>
                </a:cubicBezTo>
                <a:cubicBezTo>
                  <a:pt x="14961" y="20812"/>
                  <a:pt x="15127" y="20812"/>
                  <a:pt x="15145" y="20747"/>
                </a:cubicBezTo>
                <a:cubicBezTo>
                  <a:pt x="15153" y="20721"/>
                  <a:pt x="15175" y="20711"/>
                  <a:pt x="15191" y="20724"/>
                </a:cubicBezTo>
                <a:cubicBezTo>
                  <a:pt x="15211" y="20741"/>
                  <a:pt x="15219" y="20713"/>
                  <a:pt x="15219" y="20633"/>
                </a:cubicBezTo>
                <a:cubicBezTo>
                  <a:pt x="15219" y="20445"/>
                  <a:pt x="15255" y="20346"/>
                  <a:pt x="15321" y="20350"/>
                </a:cubicBezTo>
                <a:cubicBezTo>
                  <a:pt x="15354" y="20352"/>
                  <a:pt x="15393" y="20334"/>
                  <a:pt x="15409" y="20312"/>
                </a:cubicBezTo>
                <a:cubicBezTo>
                  <a:pt x="15425" y="20289"/>
                  <a:pt x="15480" y="20273"/>
                  <a:pt x="15532" y="20273"/>
                </a:cubicBezTo>
                <a:cubicBezTo>
                  <a:pt x="15611" y="20273"/>
                  <a:pt x="15627" y="20263"/>
                  <a:pt x="15627" y="20189"/>
                </a:cubicBezTo>
                <a:cubicBezTo>
                  <a:pt x="15627" y="20131"/>
                  <a:pt x="15649" y="20084"/>
                  <a:pt x="15690" y="20059"/>
                </a:cubicBezTo>
                <a:cubicBezTo>
                  <a:pt x="15763" y="20017"/>
                  <a:pt x="15801" y="20078"/>
                  <a:pt x="15764" y="20174"/>
                </a:cubicBezTo>
                <a:cubicBezTo>
                  <a:pt x="15745" y="20225"/>
                  <a:pt x="15746" y="20245"/>
                  <a:pt x="15771" y="20266"/>
                </a:cubicBezTo>
                <a:cubicBezTo>
                  <a:pt x="15789" y="20280"/>
                  <a:pt x="15803" y="20327"/>
                  <a:pt x="15803" y="20365"/>
                </a:cubicBezTo>
                <a:cubicBezTo>
                  <a:pt x="15803" y="20449"/>
                  <a:pt x="15828" y="20455"/>
                  <a:pt x="15862" y="20380"/>
                </a:cubicBezTo>
                <a:cubicBezTo>
                  <a:pt x="15899" y="20301"/>
                  <a:pt x="15894" y="20213"/>
                  <a:pt x="15852" y="20220"/>
                </a:cubicBezTo>
                <a:cubicBezTo>
                  <a:pt x="15796" y="20230"/>
                  <a:pt x="15789" y="20022"/>
                  <a:pt x="15845" y="19991"/>
                </a:cubicBezTo>
                <a:cubicBezTo>
                  <a:pt x="15923" y="19946"/>
                  <a:pt x="15892" y="19874"/>
                  <a:pt x="15806" y="19899"/>
                </a:cubicBezTo>
                <a:cubicBezTo>
                  <a:pt x="15761" y="19912"/>
                  <a:pt x="15718" y="19913"/>
                  <a:pt x="15711" y="19899"/>
                </a:cubicBezTo>
                <a:cubicBezTo>
                  <a:pt x="15696" y="19867"/>
                  <a:pt x="15761" y="19708"/>
                  <a:pt x="15789" y="19708"/>
                </a:cubicBezTo>
                <a:cubicBezTo>
                  <a:pt x="15800" y="19708"/>
                  <a:pt x="15822" y="19677"/>
                  <a:pt x="15834" y="19639"/>
                </a:cubicBezTo>
                <a:cubicBezTo>
                  <a:pt x="15855" y="19580"/>
                  <a:pt x="15862" y="19575"/>
                  <a:pt x="15912" y="19632"/>
                </a:cubicBezTo>
                <a:cubicBezTo>
                  <a:pt x="15945" y="19669"/>
                  <a:pt x="15975" y="19679"/>
                  <a:pt x="15982" y="19654"/>
                </a:cubicBezTo>
                <a:cubicBezTo>
                  <a:pt x="15989" y="19631"/>
                  <a:pt x="16031" y="19617"/>
                  <a:pt x="16073" y="19616"/>
                </a:cubicBezTo>
                <a:cubicBezTo>
                  <a:pt x="16176" y="19615"/>
                  <a:pt x="16242" y="19572"/>
                  <a:pt x="16242" y="19509"/>
                </a:cubicBezTo>
                <a:cubicBezTo>
                  <a:pt x="16242" y="19481"/>
                  <a:pt x="16229" y="19406"/>
                  <a:pt x="16214" y="19341"/>
                </a:cubicBezTo>
                <a:cubicBezTo>
                  <a:pt x="16188" y="19235"/>
                  <a:pt x="16191" y="19211"/>
                  <a:pt x="16235" y="19120"/>
                </a:cubicBezTo>
                <a:cubicBezTo>
                  <a:pt x="16262" y="19064"/>
                  <a:pt x="16308" y="19012"/>
                  <a:pt x="16337" y="19005"/>
                </a:cubicBezTo>
                <a:cubicBezTo>
                  <a:pt x="16366" y="18998"/>
                  <a:pt x="16393" y="18982"/>
                  <a:pt x="16400" y="18967"/>
                </a:cubicBezTo>
                <a:cubicBezTo>
                  <a:pt x="16407" y="18952"/>
                  <a:pt x="16440" y="18957"/>
                  <a:pt x="16471" y="18982"/>
                </a:cubicBezTo>
                <a:cubicBezTo>
                  <a:pt x="16515" y="19018"/>
                  <a:pt x="16530" y="19016"/>
                  <a:pt x="16551" y="18951"/>
                </a:cubicBezTo>
                <a:cubicBezTo>
                  <a:pt x="16571" y="18892"/>
                  <a:pt x="16602" y="18872"/>
                  <a:pt x="16667" y="18883"/>
                </a:cubicBezTo>
                <a:cubicBezTo>
                  <a:pt x="16716" y="18890"/>
                  <a:pt x="16765" y="18917"/>
                  <a:pt x="16780" y="18944"/>
                </a:cubicBezTo>
                <a:cubicBezTo>
                  <a:pt x="16814" y="19005"/>
                  <a:pt x="17078" y="18993"/>
                  <a:pt x="17114" y="18928"/>
                </a:cubicBezTo>
                <a:cubicBezTo>
                  <a:pt x="17129" y="18902"/>
                  <a:pt x="17153" y="18892"/>
                  <a:pt x="17170" y="18906"/>
                </a:cubicBezTo>
                <a:cubicBezTo>
                  <a:pt x="17187" y="18919"/>
                  <a:pt x="17212" y="18896"/>
                  <a:pt x="17226" y="18860"/>
                </a:cubicBezTo>
                <a:cubicBezTo>
                  <a:pt x="17245" y="18812"/>
                  <a:pt x="17273" y="18806"/>
                  <a:pt x="17328" y="18829"/>
                </a:cubicBezTo>
                <a:cubicBezTo>
                  <a:pt x="17370" y="18847"/>
                  <a:pt x="17445" y="18858"/>
                  <a:pt x="17497" y="18860"/>
                </a:cubicBezTo>
                <a:cubicBezTo>
                  <a:pt x="17560" y="18862"/>
                  <a:pt x="17588" y="18883"/>
                  <a:pt x="17585" y="18921"/>
                </a:cubicBezTo>
                <a:cubicBezTo>
                  <a:pt x="17582" y="18952"/>
                  <a:pt x="17598" y="18982"/>
                  <a:pt x="17620" y="18982"/>
                </a:cubicBezTo>
                <a:cubicBezTo>
                  <a:pt x="17642" y="18982"/>
                  <a:pt x="17671" y="19015"/>
                  <a:pt x="17683" y="19058"/>
                </a:cubicBezTo>
                <a:cubicBezTo>
                  <a:pt x="17695" y="19102"/>
                  <a:pt x="17704" y="19111"/>
                  <a:pt x="17704" y="19081"/>
                </a:cubicBezTo>
                <a:cubicBezTo>
                  <a:pt x="17705" y="19052"/>
                  <a:pt x="17696" y="19014"/>
                  <a:pt x="17683" y="18997"/>
                </a:cubicBezTo>
                <a:cubicBezTo>
                  <a:pt x="17670" y="18979"/>
                  <a:pt x="17669" y="18953"/>
                  <a:pt x="17680" y="18928"/>
                </a:cubicBezTo>
                <a:cubicBezTo>
                  <a:pt x="17701" y="18881"/>
                  <a:pt x="17809" y="18950"/>
                  <a:pt x="17912" y="19081"/>
                </a:cubicBezTo>
                <a:lnTo>
                  <a:pt x="17978" y="19173"/>
                </a:lnTo>
                <a:lnTo>
                  <a:pt x="17933" y="19280"/>
                </a:lnTo>
                <a:lnTo>
                  <a:pt x="17887" y="19387"/>
                </a:lnTo>
                <a:lnTo>
                  <a:pt x="17838" y="19265"/>
                </a:lnTo>
                <a:lnTo>
                  <a:pt x="17792" y="19135"/>
                </a:lnTo>
                <a:lnTo>
                  <a:pt x="17739" y="19249"/>
                </a:lnTo>
                <a:cubicBezTo>
                  <a:pt x="17710" y="19310"/>
                  <a:pt x="17683" y="19373"/>
                  <a:pt x="17683" y="19395"/>
                </a:cubicBezTo>
                <a:cubicBezTo>
                  <a:pt x="17683" y="19416"/>
                  <a:pt x="17661" y="19517"/>
                  <a:pt x="17630" y="19616"/>
                </a:cubicBezTo>
                <a:cubicBezTo>
                  <a:pt x="17586" y="19761"/>
                  <a:pt x="17562" y="19800"/>
                  <a:pt x="17511" y="19800"/>
                </a:cubicBezTo>
                <a:cubicBezTo>
                  <a:pt x="17476" y="19800"/>
                  <a:pt x="17402" y="19839"/>
                  <a:pt x="17349" y="19891"/>
                </a:cubicBezTo>
                <a:cubicBezTo>
                  <a:pt x="17259" y="19980"/>
                  <a:pt x="17254" y="19996"/>
                  <a:pt x="17261" y="20136"/>
                </a:cubicBezTo>
                <a:cubicBezTo>
                  <a:pt x="17272" y="20342"/>
                  <a:pt x="17238" y="20480"/>
                  <a:pt x="17170" y="20480"/>
                </a:cubicBezTo>
                <a:cubicBezTo>
                  <a:pt x="17140" y="20480"/>
                  <a:pt x="17096" y="20508"/>
                  <a:pt x="17075" y="20549"/>
                </a:cubicBezTo>
                <a:cubicBezTo>
                  <a:pt x="17041" y="20617"/>
                  <a:pt x="17032" y="20622"/>
                  <a:pt x="16970" y="20556"/>
                </a:cubicBezTo>
                <a:cubicBezTo>
                  <a:pt x="16911" y="20494"/>
                  <a:pt x="16900" y="20492"/>
                  <a:pt x="16885" y="20549"/>
                </a:cubicBezTo>
                <a:cubicBezTo>
                  <a:pt x="16876" y="20585"/>
                  <a:pt x="16848" y="20617"/>
                  <a:pt x="16822" y="20617"/>
                </a:cubicBezTo>
                <a:cubicBezTo>
                  <a:pt x="16796" y="20617"/>
                  <a:pt x="16762" y="20634"/>
                  <a:pt x="16748" y="20663"/>
                </a:cubicBezTo>
                <a:cubicBezTo>
                  <a:pt x="16730" y="20703"/>
                  <a:pt x="16718" y="20705"/>
                  <a:pt x="16695" y="20663"/>
                </a:cubicBezTo>
                <a:cubicBezTo>
                  <a:pt x="16673" y="20623"/>
                  <a:pt x="16660" y="20626"/>
                  <a:pt x="16650" y="20663"/>
                </a:cubicBezTo>
                <a:cubicBezTo>
                  <a:pt x="16642" y="20691"/>
                  <a:pt x="16621" y="20701"/>
                  <a:pt x="16604" y="20686"/>
                </a:cubicBezTo>
                <a:cubicBezTo>
                  <a:pt x="16580" y="20666"/>
                  <a:pt x="16575" y="20679"/>
                  <a:pt x="16587" y="20740"/>
                </a:cubicBezTo>
                <a:cubicBezTo>
                  <a:pt x="16595" y="20784"/>
                  <a:pt x="16606" y="20876"/>
                  <a:pt x="16608" y="20946"/>
                </a:cubicBezTo>
                <a:cubicBezTo>
                  <a:pt x="16610" y="21073"/>
                  <a:pt x="16566" y="21158"/>
                  <a:pt x="16463" y="21229"/>
                </a:cubicBezTo>
                <a:cubicBezTo>
                  <a:pt x="16426" y="21255"/>
                  <a:pt x="16427" y="21257"/>
                  <a:pt x="16463" y="21343"/>
                </a:cubicBezTo>
                <a:cubicBezTo>
                  <a:pt x="16484" y="21393"/>
                  <a:pt x="16493" y="21435"/>
                  <a:pt x="16485" y="21435"/>
                </a:cubicBezTo>
                <a:cubicBezTo>
                  <a:pt x="16476" y="21435"/>
                  <a:pt x="16477" y="21456"/>
                  <a:pt x="16485" y="21481"/>
                </a:cubicBezTo>
                <a:cubicBezTo>
                  <a:pt x="16492" y="21508"/>
                  <a:pt x="16532" y="21460"/>
                  <a:pt x="16583" y="21374"/>
                </a:cubicBezTo>
                <a:cubicBezTo>
                  <a:pt x="16722" y="21138"/>
                  <a:pt x="16765" y="21101"/>
                  <a:pt x="16780" y="21183"/>
                </a:cubicBezTo>
                <a:cubicBezTo>
                  <a:pt x="16790" y="21242"/>
                  <a:pt x="16796" y="21238"/>
                  <a:pt x="16833" y="21183"/>
                </a:cubicBezTo>
                <a:cubicBezTo>
                  <a:pt x="16861" y="21139"/>
                  <a:pt x="16909" y="21130"/>
                  <a:pt x="16987" y="21145"/>
                </a:cubicBezTo>
                <a:cubicBezTo>
                  <a:pt x="17054" y="21157"/>
                  <a:pt x="17115" y="21143"/>
                  <a:pt x="17131" y="21114"/>
                </a:cubicBezTo>
                <a:cubicBezTo>
                  <a:pt x="17167" y="21050"/>
                  <a:pt x="17304" y="21071"/>
                  <a:pt x="17332" y="21145"/>
                </a:cubicBezTo>
                <a:cubicBezTo>
                  <a:pt x="17349" y="21189"/>
                  <a:pt x="17378" y="21171"/>
                  <a:pt x="17458" y="21076"/>
                </a:cubicBezTo>
                <a:cubicBezTo>
                  <a:pt x="17515" y="21009"/>
                  <a:pt x="17555" y="20937"/>
                  <a:pt x="17550" y="20908"/>
                </a:cubicBezTo>
                <a:cubicBezTo>
                  <a:pt x="17544" y="20879"/>
                  <a:pt x="17551" y="20829"/>
                  <a:pt x="17564" y="20801"/>
                </a:cubicBezTo>
                <a:cubicBezTo>
                  <a:pt x="17581" y="20763"/>
                  <a:pt x="17577" y="20738"/>
                  <a:pt x="17550" y="20694"/>
                </a:cubicBezTo>
                <a:cubicBezTo>
                  <a:pt x="17514" y="20637"/>
                  <a:pt x="17515" y="20620"/>
                  <a:pt x="17574" y="20480"/>
                </a:cubicBezTo>
                <a:cubicBezTo>
                  <a:pt x="17613" y="20387"/>
                  <a:pt x="17643" y="20349"/>
                  <a:pt x="17652" y="20380"/>
                </a:cubicBezTo>
                <a:cubicBezTo>
                  <a:pt x="17669" y="20440"/>
                  <a:pt x="17771" y="20445"/>
                  <a:pt x="17799" y="20388"/>
                </a:cubicBezTo>
                <a:cubicBezTo>
                  <a:pt x="17810" y="20366"/>
                  <a:pt x="17839" y="20344"/>
                  <a:pt x="17862" y="20335"/>
                </a:cubicBezTo>
                <a:cubicBezTo>
                  <a:pt x="17885" y="20326"/>
                  <a:pt x="17905" y="20291"/>
                  <a:pt x="17905" y="20258"/>
                </a:cubicBezTo>
                <a:cubicBezTo>
                  <a:pt x="17905" y="20226"/>
                  <a:pt x="17930" y="20169"/>
                  <a:pt x="17961" y="20128"/>
                </a:cubicBezTo>
                <a:cubicBezTo>
                  <a:pt x="18009" y="20065"/>
                  <a:pt x="18019" y="20060"/>
                  <a:pt x="18049" y="20113"/>
                </a:cubicBezTo>
                <a:cubicBezTo>
                  <a:pt x="18081" y="20170"/>
                  <a:pt x="18081" y="20181"/>
                  <a:pt x="18038" y="20251"/>
                </a:cubicBezTo>
                <a:cubicBezTo>
                  <a:pt x="17976" y="20353"/>
                  <a:pt x="18005" y="20434"/>
                  <a:pt x="18105" y="20434"/>
                </a:cubicBezTo>
                <a:cubicBezTo>
                  <a:pt x="18190" y="20434"/>
                  <a:pt x="18206" y="20366"/>
                  <a:pt x="18147" y="20266"/>
                </a:cubicBezTo>
                <a:cubicBezTo>
                  <a:pt x="18110" y="20202"/>
                  <a:pt x="18152" y="20139"/>
                  <a:pt x="18203" y="20182"/>
                </a:cubicBezTo>
                <a:cubicBezTo>
                  <a:pt x="18223" y="20198"/>
                  <a:pt x="18229" y="20192"/>
                  <a:pt x="18221" y="20174"/>
                </a:cubicBezTo>
                <a:cubicBezTo>
                  <a:pt x="18213" y="20156"/>
                  <a:pt x="18216" y="20121"/>
                  <a:pt x="18228" y="20090"/>
                </a:cubicBezTo>
                <a:cubicBezTo>
                  <a:pt x="18243" y="20051"/>
                  <a:pt x="18241" y="20025"/>
                  <a:pt x="18217" y="20006"/>
                </a:cubicBezTo>
                <a:cubicBezTo>
                  <a:pt x="18188" y="19982"/>
                  <a:pt x="18187" y="19970"/>
                  <a:pt x="18217" y="19868"/>
                </a:cubicBezTo>
                <a:cubicBezTo>
                  <a:pt x="18236" y="19806"/>
                  <a:pt x="18282" y="19722"/>
                  <a:pt x="18316" y="19685"/>
                </a:cubicBezTo>
                <a:cubicBezTo>
                  <a:pt x="18370" y="19627"/>
                  <a:pt x="18380" y="19628"/>
                  <a:pt x="18390" y="19685"/>
                </a:cubicBezTo>
                <a:cubicBezTo>
                  <a:pt x="18405" y="19773"/>
                  <a:pt x="18446" y="19771"/>
                  <a:pt x="18481" y="19677"/>
                </a:cubicBezTo>
                <a:cubicBezTo>
                  <a:pt x="18506" y="19611"/>
                  <a:pt x="18504" y="19599"/>
                  <a:pt x="18474" y="19624"/>
                </a:cubicBezTo>
                <a:cubicBezTo>
                  <a:pt x="18453" y="19641"/>
                  <a:pt x="18425" y="19622"/>
                  <a:pt x="18404" y="19570"/>
                </a:cubicBezTo>
                <a:cubicBezTo>
                  <a:pt x="18369" y="19488"/>
                  <a:pt x="18370" y="19482"/>
                  <a:pt x="18407" y="19456"/>
                </a:cubicBezTo>
                <a:cubicBezTo>
                  <a:pt x="18429" y="19441"/>
                  <a:pt x="18481" y="19389"/>
                  <a:pt x="18523" y="19341"/>
                </a:cubicBezTo>
                <a:cubicBezTo>
                  <a:pt x="18565" y="19293"/>
                  <a:pt x="18623" y="19258"/>
                  <a:pt x="18650" y="19265"/>
                </a:cubicBezTo>
                <a:cubicBezTo>
                  <a:pt x="18686" y="19273"/>
                  <a:pt x="18696" y="19253"/>
                  <a:pt x="18692" y="19196"/>
                </a:cubicBezTo>
                <a:cubicBezTo>
                  <a:pt x="18681" y="19053"/>
                  <a:pt x="18821" y="18920"/>
                  <a:pt x="18903" y="18997"/>
                </a:cubicBezTo>
                <a:cubicBezTo>
                  <a:pt x="18928" y="19021"/>
                  <a:pt x="18948" y="19015"/>
                  <a:pt x="18959" y="18974"/>
                </a:cubicBezTo>
                <a:cubicBezTo>
                  <a:pt x="18983" y="18889"/>
                  <a:pt x="19103" y="18884"/>
                  <a:pt x="19124" y="18967"/>
                </a:cubicBezTo>
                <a:cubicBezTo>
                  <a:pt x="19139" y="19023"/>
                  <a:pt x="19146" y="19015"/>
                  <a:pt x="19170" y="18951"/>
                </a:cubicBezTo>
                <a:cubicBezTo>
                  <a:pt x="19192" y="18893"/>
                  <a:pt x="19193" y="18858"/>
                  <a:pt x="19174" y="18791"/>
                </a:cubicBezTo>
                <a:cubicBezTo>
                  <a:pt x="19153" y="18719"/>
                  <a:pt x="19155" y="18703"/>
                  <a:pt x="19191" y="18661"/>
                </a:cubicBezTo>
                <a:cubicBezTo>
                  <a:pt x="19215" y="18633"/>
                  <a:pt x="19229" y="18580"/>
                  <a:pt x="19223" y="18546"/>
                </a:cubicBezTo>
                <a:cubicBezTo>
                  <a:pt x="19217" y="18513"/>
                  <a:pt x="19219" y="18471"/>
                  <a:pt x="19226" y="18455"/>
                </a:cubicBezTo>
                <a:cubicBezTo>
                  <a:pt x="19234" y="18438"/>
                  <a:pt x="19240" y="18390"/>
                  <a:pt x="19240" y="18348"/>
                </a:cubicBezTo>
                <a:cubicBezTo>
                  <a:pt x="19241" y="18294"/>
                  <a:pt x="19265" y="18264"/>
                  <a:pt x="19321" y="18248"/>
                </a:cubicBezTo>
                <a:cubicBezTo>
                  <a:pt x="19365" y="18236"/>
                  <a:pt x="19403" y="18205"/>
                  <a:pt x="19406" y="18180"/>
                </a:cubicBezTo>
                <a:cubicBezTo>
                  <a:pt x="19408" y="18155"/>
                  <a:pt x="19431" y="18141"/>
                  <a:pt x="19458" y="18149"/>
                </a:cubicBezTo>
                <a:cubicBezTo>
                  <a:pt x="19486" y="18157"/>
                  <a:pt x="19501" y="18144"/>
                  <a:pt x="19493" y="18118"/>
                </a:cubicBezTo>
                <a:cubicBezTo>
                  <a:pt x="19486" y="18094"/>
                  <a:pt x="19501" y="18049"/>
                  <a:pt x="19525" y="18011"/>
                </a:cubicBezTo>
                <a:cubicBezTo>
                  <a:pt x="19550" y="17974"/>
                  <a:pt x="19564" y="17922"/>
                  <a:pt x="19557" y="17897"/>
                </a:cubicBezTo>
                <a:cubicBezTo>
                  <a:pt x="19549" y="17871"/>
                  <a:pt x="19562" y="17829"/>
                  <a:pt x="19581" y="17805"/>
                </a:cubicBezTo>
                <a:cubicBezTo>
                  <a:pt x="19610" y="17770"/>
                  <a:pt x="19612" y="17744"/>
                  <a:pt x="19592" y="17691"/>
                </a:cubicBezTo>
                <a:cubicBezTo>
                  <a:pt x="19555" y="17595"/>
                  <a:pt x="19610" y="17512"/>
                  <a:pt x="19690" y="17538"/>
                </a:cubicBezTo>
                <a:cubicBezTo>
                  <a:pt x="19740" y="17553"/>
                  <a:pt x="19759" y="17533"/>
                  <a:pt x="19785" y="17446"/>
                </a:cubicBezTo>
                <a:cubicBezTo>
                  <a:pt x="19810" y="17365"/>
                  <a:pt x="19825" y="17348"/>
                  <a:pt x="19841" y="17385"/>
                </a:cubicBezTo>
                <a:cubicBezTo>
                  <a:pt x="19883" y="17475"/>
                  <a:pt x="19904" y="17434"/>
                  <a:pt x="19894" y="17286"/>
                </a:cubicBezTo>
                <a:cubicBezTo>
                  <a:pt x="19889" y="17205"/>
                  <a:pt x="19897" y="17079"/>
                  <a:pt x="19912" y="17003"/>
                </a:cubicBezTo>
                <a:cubicBezTo>
                  <a:pt x="19949" y="16814"/>
                  <a:pt x="20007" y="16747"/>
                  <a:pt x="20087" y="16796"/>
                </a:cubicBezTo>
                <a:cubicBezTo>
                  <a:pt x="20128" y="16822"/>
                  <a:pt x="20153" y="16818"/>
                  <a:pt x="20161" y="16789"/>
                </a:cubicBezTo>
                <a:cubicBezTo>
                  <a:pt x="20170" y="16758"/>
                  <a:pt x="20185" y="16764"/>
                  <a:pt x="20200" y="16796"/>
                </a:cubicBezTo>
                <a:cubicBezTo>
                  <a:pt x="20242" y="16887"/>
                  <a:pt x="20251" y="16845"/>
                  <a:pt x="20242" y="16605"/>
                </a:cubicBezTo>
                <a:cubicBezTo>
                  <a:pt x="20230" y="16282"/>
                  <a:pt x="20246" y="16176"/>
                  <a:pt x="20319" y="16093"/>
                </a:cubicBezTo>
                <a:cubicBezTo>
                  <a:pt x="20354" y="16055"/>
                  <a:pt x="20379" y="16039"/>
                  <a:pt x="20379" y="16055"/>
                </a:cubicBezTo>
                <a:cubicBezTo>
                  <a:pt x="20379" y="16071"/>
                  <a:pt x="20395" y="16061"/>
                  <a:pt x="20411" y="16032"/>
                </a:cubicBezTo>
                <a:cubicBezTo>
                  <a:pt x="20427" y="16004"/>
                  <a:pt x="20472" y="15991"/>
                  <a:pt x="20513" y="16002"/>
                </a:cubicBezTo>
                <a:lnTo>
                  <a:pt x="20587" y="16017"/>
                </a:lnTo>
                <a:lnTo>
                  <a:pt x="20576" y="15734"/>
                </a:lnTo>
                <a:cubicBezTo>
                  <a:pt x="20561" y="15395"/>
                  <a:pt x="20586" y="15326"/>
                  <a:pt x="20713" y="15352"/>
                </a:cubicBezTo>
                <a:cubicBezTo>
                  <a:pt x="20767" y="15363"/>
                  <a:pt x="20802" y="15351"/>
                  <a:pt x="20808" y="15314"/>
                </a:cubicBezTo>
                <a:cubicBezTo>
                  <a:pt x="20814" y="15283"/>
                  <a:pt x="20830" y="15270"/>
                  <a:pt x="20847" y="15283"/>
                </a:cubicBezTo>
                <a:cubicBezTo>
                  <a:pt x="20887" y="15317"/>
                  <a:pt x="20911" y="15215"/>
                  <a:pt x="20882" y="15138"/>
                </a:cubicBezTo>
                <a:cubicBezTo>
                  <a:pt x="20867" y="15100"/>
                  <a:pt x="20866" y="15071"/>
                  <a:pt x="20878" y="15054"/>
                </a:cubicBezTo>
                <a:cubicBezTo>
                  <a:pt x="20889" y="15039"/>
                  <a:pt x="20897" y="14931"/>
                  <a:pt x="20896" y="14817"/>
                </a:cubicBezTo>
                <a:cubicBezTo>
                  <a:pt x="20894" y="14588"/>
                  <a:pt x="20929" y="14469"/>
                  <a:pt x="20970" y="14557"/>
                </a:cubicBezTo>
                <a:cubicBezTo>
                  <a:pt x="20988" y="14598"/>
                  <a:pt x="20999" y="14594"/>
                  <a:pt x="21019" y="14535"/>
                </a:cubicBezTo>
                <a:cubicBezTo>
                  <a:pt x="21044" y="14462"/>
                  <a:pt x="21049" y="14465"/>
                  <a:pt x="21065" y="14550"/>
                </a:cubicBezTo>
                <a:cubicBezTo>
                  <a:pt x="21084" y="14652"/>
                  <a:pt x="21134" y="14667"/>
                  <a:pt x="21160" y="14580"/>
                </a:cubicBezTo>
                <a:cubicBezTo>
                  <a:pt x="21169" y="14549"/>
                  <a:pt x="21185" y="14536"/>
                  <a:pt x="21195" y="14550"/>
                </a:cubicBezTo>
                <a:cubicBezTo>
                  <a:pt x="21226" y="14591"/>
                  <a:pt x="21243" y="14482"/>
                  <a:pt x="21216" y="14412"/>
                </a:cubicBezTo>
                <a:cubicBezTo>
                  <a:pt x="21196" y="14360"/>
                  <a:pt x="21196" y="14327"/>
                  <a:pt x="21216" y="14275"/>
                </a:cubicBezTo>
                <a:cubicBezTo>
                  <a:pt x="21236" y="14221"/>
                  <a:pt x="21235" y="14183"/>
                  <a:pt x="21202" y="14084"/>
                </a:cubicBezTo>
                <a:cubicBezTo>
                  <a:pt x="21161" y="13961"/>
                  <a:pt x="21158" y="13964"/>
                  <a:pt x="21198" y="13809"/>
                </a:cubicBezTo>
                <a:cubicBezTo>
                  <a:pt x="21226" y="13700"/>
                  <a:pt x="21234" y="13635"/>
                  <a:pt x="21219" y="13602"/>
                </a:cubicBezTo>
                <a:cubicBezTo>
                  <a:pt x="21204" y="13570"/>
                  <a:pt x="21203" y="13538"/>
                  <a:pt x="21219" y="13495"/>
                </a:cubicBezTo>
                <a:cubicBezTo>
                  <a:pt x="21236" y="13451"/>
                  <a:pt x="21236" y="13405"/>
                  <a:pt x="21219" y="13327"/>
                </a:cubicBezTo>
                <a:cubicBezTo>
                  <a:pt x="21207" y="13268"/>
                  <a:pt x="21205" y="13205"/>
                  <a:pt x="21212" y="13190"/>
                </a:cubicBezTo>
                <a:cubicBezTo>
                  <a:pt x="21219" y="13174"/>
                  <a:pt x="21226" y="13115"/>
                  <a:pt x="21230" y="13060"/>
                </a:cubicBezTo>
                <a:cubicBezTo>
                  <a:pt x="21245" y="12824"/>
                  <a:pt x="21260" y="12759"/>
                  <a:pt x="21314" y="12701"/>
                </a:cubicBezTo>
                <a:cubicBezTo>
                  <a:pt x="21346" y="12666"/>
                  <a:pt x="21371" y="12605"/>
                  <a:pt x="21367" y="12571"/>
                </a:cubicBezTo>
                <a:cubicBezTo>
                  <a:pt x="21363" y="12536"/>
                  <a:pt x="21376" y="12487"/>
                  <a:pt x="21395" y="12456"/>
                </a:cubicBezTo>
                <a:cubicBezTo>
                  <a:pt x="21417" y="12421"/>
                  <a:pt x="21424" y="12371"/>
                  <a:pt x="21413" y="12334"/>
                </a:cubicBezTo>
                <a:cubicBezTo>
                  <a:pt x="21403" y="12301"/>
                  <a:pt x="21399" y="12241"/>
                  <a:pt x="21402" y="12196"/>
                </a:cubicBezTo>
                <a:cubicBezTo>
                  <a:pt x="21406" y="12151"/>
                  <a:pt x="21398" y="12085"/>
                  <a:pt x="21385" y="12051"/>
                </a:cubicBezTo>
                <a:cubicBezTo>
                  <a:pt x="21367" y="12004"/>
                  <a:pt x="21369" y="11954"/>
                  <a:pt x="21395" y="11845"/>
                </a:cubicBezTo>
                <a:cubicBezTo>
                  <a:pt x="21429" y="11704"/>
                  <a:pt x="21430" y="11701"/>
                  <a:pt x="21472" y="11784"/>
                </a:cubicBezTo>
                <a:cubicBezTo>
                  <a:pt x="21515" y="11865"/>
                  <a:pt x="21514" y="11865"/>
                  <a:pt x="21501" y="11768"/>
                </a:cubicBezTo>
                <a:cubicBezTo>
                  <a:pt x="21493" y="11714"/>
                  <a:pt x="21496" y="11662"/>
                  <a:pt x="21508" y="11646"/>
                </a:cubicBezTo>
                <a:cubicBezTo>
                  <a:pt x="21520" y="11630"/>
                  <a:pt x="21529" y="11564"/>
                  <a:pt x="21529" y="11508"/>
                </a:cubicBezTo>
                <a:cubicBezTo>
                  <a:pt x="21529" y="11452"/>
                  <a:pt x="21540" y="11384"/>
                  <a:pt x="21553" y="11356"/>
                </a:cubicBezTo>
                <a:cubicBezTo>
                  <a:pt x="21570" y="11318"/>
                  <a:pt x="21573" y="11290"/>
                  <a:pt x="21557" y="11249"/>
                </a:cubicBezTo>
                <a:cubicBezTo>
                  <a:pt x="21545" y="11216"/>
                  <a:pt x="21538" y="11113"/>
                  <a:pt x="21543" y="11027"/>
                </a:cubicBezTo>
                <a:cubicBezTo>
                  <a:pt x="21551" y="10882"/>
                  <a:pt x="21549" y="10884"/>
                  <a:pt x="21522" y="10966"/>
                </a:cubicBezTo>
                <a:cubicBezTo>
                  <a:pt x="21493" y="11051"/>
                  <a:pt x="21491" y="11043"/>
                  <a:pt x="21469" y="10920"/>
                </a:cubicBezTo>
                <a:cubicBezTo>
                  <a:pt x="21438" y="10744"/>
                  <a:pt x="21439" y="10709"/>
                  <a:pt x="21486" y="10599"/>
                </a:cubicBezTo>
                <a:cubicBezTo>
                  <a:pt x="21509" y="10546"/>
                  <a:pt x="21531" y="10423"/>
                  <a:pt x="21536" y="10324"/>
                </a:cubicBezTo>
                <a:cubicBezTo>
                  <a:pt x="21540" y="10225"/>
                  <a:pt x="21551" y="10109"/>
                  <a:pt x="21557" y="10072"/>
                </a:cubicBezTo>
                <a:cubicBezTo>
                  <a:pt x="21563" y="10034"/>
                  <a:pt x="21573" y="9882"/>
                  <a:pt x="21578" y="9736"/>
                </a:cubicBezTo>
                <a:cubicBezTo>
                  <a:pt x="21585" y="9504"/>
                  <a:pt x="21578" y="9461"/>
                  <a:pt x="21536" y="9361"/>
                </a:cubicBezTo>
                <a:cubicBezTo>
                  <a:pt x="21509" y="9298"/>
                  <a:pt x="21486" y="9194"/>
                  <a:pt x="21486" y="9139"/>
                </a:cubicBezTo>
                <a:cubicBezTo>
                  <a:pt x="21486" y="9085"/>
                  <a:pt x="21471" y="9009"/>
                  <a:pt x="21448" y="8964"/>
                </a:cubicBezTo>
                <a:cubicBezTo>
                  <a:pt x="21404" y="8877"/>
                  <a:pt x="21387" y="8585"/>
                  <a:pt x="21423" y="8505"/>
                </a:cubicBezTo>
                <a:cubicBezTo>
                  <a:pt x="21434" y="8481"/>
                  <a:pt x="21448" y="8397"/>
                  <a:pt x="21451" y="8322"/>
                </a:cubicBezTo>
                <a:cubicBezTo>
                  <a:pt x="21458" y="8192"/>
                  <a:pt x="21454" y="8187"/>
                  <a:pt x="21378" y="8184"/>
                </a:cubicBezTo>
                <a:cubicBezTo>
                  <a:pt x="21294" y="8181"/>
                  <a:pt x="21244" y="8083"/>
                  <a:pt x="21265" y="7963"/>
                </a:cubicBezTo>
                <a:cubicBezTo>
                  <a:pt x="21271" y="7930"/>
                  <a:pt x="21267" y="7883"/>
                  <a:pt x="21254" y="7856"/>
                </a:cubicBezTo>
                <a:cubicBezTo>
                  <a:pt x="21231" y="7805"/>
                  <a:pt x="21225" y="7129"/>
                  <a:pt x="21247" y="6977"/>
                </a:cubicBezTo>
                <a:cubicBezTo>
                  <a:pt x="21256" y="6915"/>
                  <a:pt x="21245" y="6897"/>
                  <a:pt x="21191" y="6885"/>
                </a:cubicBezTo>
                <a:cubicBezTo>
                  <a:pt x="21140" y="6875"/>
                  <a:pt x="21122" y="6853"/>
                  <a:pt x="21124" y="6793"/>
                </a:cubicBezTo>
                <a:cubicBezTo>
                  <a:pt x="21126" y="6742"/>
                  <a:pt x="21115" y="6717"/>
                  <a:pt x="21093" y="6725"/>
                </a:cubicBezTo>
                <a:cubicBezTo>
                  <a:pt x="21066" y="6734"/>
                  <a:pt x="21060" y="6703"/>
                  <a:pt x="21065" y="6602"/>
                </a:cubicBezTo>
                <a:cubicBezTo>
                  <a:pt x="21069" y="6516"/>
                  <a:pt x="21057" y="6438"/>
                  <a:pt x="21026" y="6366"/>
                </a:cubicBezTo>
                <a:cubicBezTo>
                  <a:pt x="20990" y="6282"/>
                  <a:pt x="20986" y="6246"/>
                  <a:pt x="21005" y="6205"/>
                </a:cubicBezTo>
                <a:cubicBezTo>
                  <a:pt x="21024" y="6164"/>
                  <a:pt x="21041" y="6181"/>
                  <a:pt x="21089" y="6281"/>
                </a:cubicBezTo>
                <a:cubicBezTo>
                  <a:pt x="21124" y="6353"/>
                  <a:pt x="21153" y="6450"/>
                  <a:pt x="21153" y="6495"/>
                </a:cubicBezTo>
                <a:cubicBezTo>
                  <a:pt x="21153" y="6606"/>
                  <a:pt x="21209" y="6602"/>
                  <a:pt x="21237" y="6488"/>
                </a:cubicBezTo>
                <a:cubicBezTo>
                  <a:pt x="21263" y="6382"/>
                  <a:pt x="21248" y="6295"/>
                  <a:pt x="21209" y="6327"/>
                </a:cubicBezTo>
                <a:cubicBezTo>
                  <a:pt x="21194" y="6340"/>
                  <a:pt x="21163" y="6310"/>
                  <a:pt x="21142" y="6259"/>
                </a:cubicBezTo>
                <a:cubicBezTo>
                  <a:pt x="21112" y="6187"/>
                  <a:pt x="21109" y="6154"/>
                  <a:pt x="21128" y="6113"/>
                </a:cubicBezTo>
                <a:cubicBezTo>
                  <a:pt x="21163" y="6038"/>
                  <a:pt x="21159" y="5983"/>
                  <a:pt x="21117" y="5983"/>
                </a:cubicBezTo>
                <a:cubicBezTo>
                  <a:pt x="21098" y="5983"/>
                  <a:pt x="21052" y="6051"/>
                  <a:pt x="21015" y="6129"/>
                </a:cubicBezTo>
                <a:cubicBezTo>
                  <a:pt x="20944" y="6280"/>
                  <a:pt x="20903" y="6271"/>
                  <a:pt x="20903" y="6106"/>
                </a:cubicBezTo>
                <a:cubicBezTo>
                  <a:pt x="20903" y="6050"/>
                  <a:pt x="20892" y="5982"/>
                  <a:pt x="20878" y="5953"/>
                </a:cubicBezTo>
                <a:cubicBezTo>
                  <a:pt x="20860" y="5913"/>
                  <a:pt x="20862" y="5884"/>
                  <a:pt x="20882" y="5831"/>
                </a:cubicBezTo>
                <a:cubicBezTo>
                  <a:pt x="20904" y="5773"/>
                  <a:pt x="20902" y="5762"/>
                  <a:pt x="20875" y="5762"/>
                </a:cubicBezTo>
                <a:cubicBezTo>
                  <a:pt x="20823" y="5762"/>
                  <a:pt x="20809" y="5667"/>
                  <a:pt x="20857" y="5640"/>
                </a:cubicBezTo>
                <a:cubicBezTo>
                  <a:pt x="20903" y="5614"/>
                  <a:pt x="20919" y="5468"/>
                  <a:pt x="20882" y="5418"/>
                </a:cubicBezTo>
                <a:cubicBezTo>
                  <a:pt x="20870" y="5403"/>
                  <a:pt x="20861" y="5420"/>
                  <a:pt x="20861" y="5456"/>
                </a:cubicBezTo>
                <a:cubicBezTo>
                  <a:pt x="20861" y="5492"/>
                  <a:pt x="20848" y="5543"/>
                  <a:pt x="20833" y="5571"/>
                </a:cubicBezTo>
                <a:cubicBezTo>
                  <a:pt x="20811" y="5610"/>
                  <a:pt x="20795" y="5602"/>
                  <a:pt x="20766" y="5533"/>
                </a:cubicBezTo>
                <a:cubicBezTo>
                  <a:pt x="20731" y="5449"/>
                  <a:pt x="20731" y="5432"/>
                  <a:pt x="20762" y="5357"/>
                </a:cubicBezTo>
                <a:cubicBezTo>
                  <a:pt x="20794" y="5281"/>
                  <a:pt x="20794" y="5275"/>
                  <a:pt x="20741" y="5265"/>
                </a:cubicBezTo>
                <a:cubicBezTo>
                  <a:pt x="20710" y="5259"/>
                  <a:pt x="20664" y="5250"/>
                  <a:pt x="20643" y="5242"/>
                </a:cubicBezTo>
                <a:cubicBezTo>
                  <a:pt x="20599" y="5227"/>
                  <a:pt x="20518" y="4908"/>
                  <a:pt x="20548" y="4868"/>
                </a:cubicBezTo>
                <a:cubicBezTo>
                  <a:pt x="20584" y="4819"/>
                  <a:pt x="20567" y="4643"/>
                  <a:pt x="20520" y="4577"/>
                </a:cubicBezTo>
                <a:cubicBezTo>
                  <a:pt x="20494" y="4541"/>
                  <a:pt x="20422" y="4510"/>
                  <a:pt x="20358" y="4509"/>
                </a:cubicBezTo>
                <a:lnTo>
                  <a:pt x="20246" y="4509"/>
                </a:lnTo>
                <a:lnTo>
                  <a:pt x="20246" y="4302"/>
                </a:lnTo>
                <a:cubicBezTo>
                  <a:pt x="20247" y="4171"/>
                  <a:pt x="20237" y="4082"/>
                  <a:pt x="20218" y="4050"/>
                </a:cubicBezTo>
                <a:cubicBezTo>
                  <a:pt x="20195" y="4014"/>
                  <a:pt x="20193" y="3989"/>
                  <a:pt x="20211" y="3966"/>
                </a:cubicBezTo>
                <a:cubicBezTo>
                  <a:pt x="20266" y="3892"/>
                  <a:pt x="20230" y="3858"/>
                  <a:pt x="20161" y="3920"/>
                </a:cubicBezTo>
                <a:cubicBezTo>
                  <a:pt x="20082" y="3992"/>
                  <a:pt x="20038" y="3970"/>
                  <a:pt x="20056" y="3867"/>
                </a:cubicBezTo>
                <a:cubicBezTo>
                  <a:pt x="20067" y="3801"/>
                  <a:pt x="20065" y="3800"/>
                  <a:pt x="19993" y="3783"/>
                </a:cubicBezTo>
                <a:cubicBezTo>
                  <a:pt x="19922" y="3766"/>
                  <a:pt x="19896" y="3713"/>
                  <a:pt x="19908" y="3607"/>
                </a:cubicBezTo>
                <a:cubicBezTo>
                  <a:pt x="19915" y="3552"/>
                  <a:pt x="19906" y="3451"/>
                  <a:pt x="19891" y="3385"/>
                </a:cubicBezTo>
                <a:cubicBezTo>
                  <a:pt x="19869" y="3296"/>
                  <a:pt x="19869" y="3251"/>
                  <a:pt x="19887" y="3210"/>
                </a:cubicBezTo>
                <a:cubicBezTo>
                  <a:pt x="19906" y="3166"/>
                  <a:pt x="19899" y="3164"/>
                  <a:pt x="19856" y="3187"/>
                </a:cubicBezTo>
                <a:cubicBezTo>
                  <a:pt x="19814" y="3208"/>
                  <a:pt x="19793" y="3197"/>
                  <a:pt x="19778" y="3141"/>
                </a:cubicBezTo>
                <a:cubicBezTo>
                  <a:pt x="19765" y="3088"/>
                  <a:pt x="19728" y="3060"/>
                  <a:pt x="19666" y="3057"/>
                </a:cubicBezTo>
                <a:cubicBezTo>
                  <a:pt x="19601" y="3053"/>
                  <a:pt x="19574" y="3034"/>
                  <a:pt x="19574" y="2988"/>
                </a:cubicBezTo>
                <a:cubicBezTo>
                  <a:pt x="19574" y="2952"/>
                  <a:pt x="19565" y="2906"/>
                  <a:pt x="19553" y="2889"/>
                </a:cubicBezTo>
                <a:cubicBezTo>
                  <a:pt x="19527" y="2849"/>
                  <a:pt x="19527" y="2756"/>
                  <a:pt x="19550" y="2690"/>
                </a:cubicBezTo>
                <a:cubicBezTo>
                  <a:pt x="19559" y="2661"/>
                  <a:pt x="19543" y="2595"/>
                  <a:pt x="19515" y="2537"/>
                </a:cubicBezTo>
                <a:cubicBezTo>
                  <a:pt x="19472" y="2450"/>
                  <a:pt x="19463" y="2447"/>
                  <a:pt x="19441" y="2506"/>
                </a:cubicBezTo>
                <a:cubicBezTo>
                  <a:pt x="19427" y="2544"/>
                  <a:pt x="19420" y="2596"/>
                  <a:pt x="19427" y="2621"/>
                </a:cubicBezTo>
                <a:cubicBezTo>
                  <a:pt x="19441" y="2671"/>
                  <a:pt x="19369" y="2770"/>
                  <a:pt x="19349" y="2728"/>
                </a:cubicBezTo>
                <a:cubicBezTo>
                  <a:pt x="19343" y="2714"/>
                  <a:pt x="19343" y="2650"/>
                  <a:pt x="19349" y="2583"/>
                </a:cubicBezTo>
                <a:cubicBezTo>
                  <a:pt x="19357" y="2503"/>
                  <a:pt x="19350" y="2439"/>
                  <a:pt x="19328" y="2399"/>
                </a:cubicBezTo>
                <a:cubicBezTo>
                  <a:pt x="19310" y="2367"/>
                  <a:pt x="19293" y="2357"/>
                  <a:pt x="19293" y="2377"/>
                </a:cubicBezTo>
                <a:cubicBezTo>
                  <a:pt x="19293" y="2396"/>
                  <a:pt x="19269" y="2366"/>
                  <a:pt x="19240" y="2308"/>
                </a:cubicBezTo>
                <a:cubicBezTo>
                  <a:pt x="19212" y="2249"/>
                  <a:pt x="19188" y="2173"/>
                  <a:pt x="19188" y="2140"/>
                </a:cubicBezTo>
                <a:cubicBezTo>
                  <a:pt x="19188" y="2107"/>
                  <a:pt x="19176" y="2079"/>
                  <a:pt x="19160" y="2079"/>
                </a:cubicBezTo>
                <a:cubicBezTo>
                  <a:pt x="19111" y="2079"/>
                  <a:pt x="19095" y="1981"/>
                  <a:pt x="19135" y="1918"/>
                </a:cubicBezTo>
                <a:cubicBezTo>
                  <a:pt x="19186" y="1837"/>
                  <a:pt x="19163" y="1771"/>
                  <a:pt x="19065" y="1735"/>
                </a:cubicBezTo>
                <a:cubicBezTo>
                  <a:pt x="19019" y="1718"/>
                  <a:pt x="18976" y="1688"/>
                  <a:pt x="18970" y="1666"/>
                </a:cubicBezTo>
                <a:cubicBezTo>
                  <a:pt x="18963" y="1644"/>
                  <a:pt x="18940" y="1650"/>
                  <a:pt x="18917" y="1681"/>
                </a:cubicBezTo>
                <a:cubicBezTo>
                  <a:pt x="18882" y="1728"/>
                  <a:pt x="18868" y="1722"/>
                  <a:pt x="18847" y="1658"/>
                </a:cubicBezTo>
                <a:cubicBezTo>
                  <a:pt x="18827" y="1599"/>
                  <a:pt x="18799" y="1592"/>
                  <a:pt x="18731" y="1612"/>
                </a:cubicBezTo>
                <a:cubicBezTo>
                  <a:pt x="18654" y="1635"/>
                  <a:pt x="18642" y="1624"/>
                  <a:pt x="18632" y="1544"/>
                </a:cubicBezTo>
                <a:cubicBezTo>
                  <a:pt x="18626" y="1492"/>
                  <a:pt x="18602" y="1442"/>
                  <a:pt x="18580" y="1429"/>
                </a:cubicBezTo>
                <a:cubicBezTo>
                  <a:pt x="18557" y="1416"/>
                  <a:pt x="18541" y="1378"/>
                  <a:pt x="18544" y="1345"/>
                </a:cubicBezTo>
                <a:cubicBezTo>
                  <a:pt x="18548" y="1309"/>
                  <a:pt x="18533" y="1285"/>
                  <a:pt x="18506" y="1284"/>
                </a:cubicBezTo>
                <a:cubicBezTo>
                  <a:pt x="18480" y="1283"/>
                  <a:pt x="18453" y="1270"/>
                  <a:pt x="18446" y="1253"/>
                </a:cubicBezTo>
                <a:cubicBezTo>
                  <a:pt x="18438" y="1237"/>
                  <a:pt x="18419" y="1233"/>
                  <a:pt x="18404" y="1246"/>
                </a:cubicBezTo>
                <a:cubicBezTo>
                  <a:pt x="18375" y="1270"/>
                  <a:pt x="18323" y="1107"/>
                  <a:pt x="18323" y="993"/>
                </a:cubicBezTo>
                <a:cubicBezTo>
                  <a:pt x="18323" y="948"/>
                  <a:pt x="18293" y="919"/>
                  <a:pt x="18228" y="909"/>
                </a:cubicBezTo>
                <a:cubicBezTo>
                  <a:pt x="18017" y="880"/>
                  <a:pt x="17970" y="846"/>
                  <a:pt x="17989" y="718"/>
                </a:cubicBezTo>
                <a:cubicBezTo>
                  <a:pt x="17998" y="656"/>
                  <a:pt x="17986" y="630"/>
                  <a:pt x="17950" y="619"/>
                </a:cubicBezTo>
                <a:cubicBezTo>
                  <a:pt x="17919" y="609"/>
                  <a:pt x="17902" y="563"/>
                  <a:pt x="17898" y="497"/>
                </a:cubicBezTo>
                <a:cubicBezTo>
                  <a:pt x="17894" y="440"/>
                  <a:pt x="17871" y="378"/>
                  <a:pt x="17848" y="352"/>
                </a:cubicBezTo>
                <a:cubicBezTo>
                  <a:pt x="17825" y="324"/>
                  <a:pt x="17810" y="274"/>
                  <a:pt x="17817" y="237"/>
                </a:cubicBezTo>
                <a:cubicBezTo>
                  <a:pt x="17830" y="162"/>
                  <a:pt x="17798" y="150"/>
                  <a:pt x="17778" y="222"/>
                </a:cubicBezTo>
                <a:cubicBezTo>
                  <a:pt x="17769" y="254"/>
                  <a:pt x="17756" y="250"/>
                  <a:pt x="17736" y="214"/>
                </a:cubicBezTo>
                <a:cubicBezTo>
                  <a:pt x="17713" y="173"/>
                  <a:pt x="17700" y="171"/>
                  <a:pt x="17676" y="214"/>
                </a:cubicBezTo>
                <a:cubicBezTo>
                  <a:pt x="17651" y="259"/>
                  <a:pt x="17641" y="258"/>
                  <a:pt x="17630" y="199"/>
                </a:cubicBezTo>
                <a:cubicBezTo>
                  <a:pt x="17623" y="159"/>
                  <a:pt x="17607" y="138"/>
                  <a:pt x="17595" y="153"/>
                </a:cubicBezTo>
                <a:cubicBezTo>
                  <a:pt x="17584" y="168"/>
                  <a:pt x="17540" y="177"/>
                  <a:pt x="17493" y="176"/>
                </a:cubicBezTo>
                <a:cubicBezTo>
                  <a:pt x="17408" y="173"/>
                  <a:pt x="17360" y="123"/>
                  <a:pt x="17360" y="23"/>
                </a:cubicBezTo>
                <a:cubicBezTo>
                  <a:pt x="17360" y="12"/>
                  <a:pt x="17352" y="9"/>
                  <a:pt x="17349" y="0"/>
                </a:cubicBezTo>
                <a:lnTo>
                  <a:pt x="16755" y="0"/>
                </a:lnTo>
                <a:cubicBezTo>
                  <a:pt x="16761" y="29"/>
                  <a:pt x="16780" y="51"/>
                  <a:pt x="16822" y="61"/>
                </a:cubicBezTo>
                <a:cubicBezTo>
                  <a:pt x="16909" y="81"/>
                  <a:pt x="16931" y="118"/>
                  <a:pt x="16931" y="214"/>
                </a:cubicBezTo>
                <a:cubicBezTo>
                  <a:pt x="16931" y="263"/>
                  <a:pt x="16944" y="312"/>
                  <a:pt x="16956" y="329"/>
                </a:cubicBezTo>
                <a:cubicBezTo>
                  <a:pt x="16969" y="347"/>
                  <a:pt x="16967" y="380"/>
                  <a:pt x="16956" y="413"/>
                </a:cubicBezTo>
                <a:cubicBezTo>
                  <a:pt x="16929" y="487"/>
                  <a:pt x="16908" y="699"/>
                  <a:pt x="16924" y="734"/>
                </a:cubicBezTo>
                <a:cubicBezTo>
                  <a:pt x="16931" y="750"/>
                  <a:pt x="16951" y="738"/>
                  <a:pt x="16966" y="711"/>
                </a:cubicBezTo>
                <a:cubicBezTo>
                  <a:pt x="16987" y="673"/>
                  <a:pt x="16999" y="678"/>
                  <a:pt x="17008" y="734"/>
                </a:cubicBezTo>
                <a:cubicBezTo>
                  <a:pt x="17017" y="781"/>
                  <a:pt x="17044" y="810"/>
                  <a:pt x="17089" y="810"/>
                </a:cubicBezTo>
                <a:cubicBezTo>
                  <a:pt x="17141" y="810"/>
                  <a:pt x="17157" y="789"/>
                  <a:pt x="17149" y="741"/>
                </a:cubicBezTo>
                <a:cubicBezTo>
                  <a:pt x="17142" y="704"/>
                  <a:pt x="17156" y="655"/>
                  <a:pt x="17181" y="627"/>
                </a:cubicBezTo>
                <a:cubicBezTo>
                  <a:pt x="17214" y="587"/>
                  <a:pt x="17236" y="596"/>
                  <a:pt x="17279" y="657"/>
                </a:cubicBezTo>
                <a:cubicBezTo>
                  <a:pt x="17323" y="720"/>
                  <a:pt x="17341" y="725"/>
                  <a:pt x="17374" y="680"/>
                </a:cubicBezTo>
                <a:cubicBezTo>
                  <a:pt x="17419" y="618"/>
                  <a:pt x="17455" y="643"/>
                  <a:pt x="17455" y="741"/>
                </a:cubicBezTo>
                <a:cubicBezTo>
                  <a:pt x="17455" y="780"/>
                  <a:pt x="17475" y="810"/>
                  <a:pt x="17504" y="810"/>
                </a:cubicBezTo>
                <a:cubicBezTo>
                  <a:pt x="17531" y="810"/>
                  <a:pt x="17584" y="839"/>
                  <a:pt x="17620" y="879"/>
                </a:cubicBezTo>
                <a:cubicBezTo>
                  <a:pt x="17682" y="947"/>
                  <a:pt x="17695" y="1001"/>
                  <a:pt x="17687" y="1177"/>
                </a:cubicBezTo>
                <a:cubicBezTo>
                  <a:pt x="17684" y="1229"/>
                  <a:pt x="17699" y="1259"/>
                  <a:pt x="17739" y="1269"/>
                </a:cubicBezTo>
                <a:cubicBezTo>
                  <a:pt x="17839" y="1293"/>
                  <a:pt x="17815" y="1421"/>
                  <a:pt x="17711" y="1421"/>
                </a:cubicBezTo>
                <a:cubicBezTo>
                  <a:pt x="17645" y="1421"/>
                  <a:pt x="17623" y="1433"/>
                  <a:pt x="17627" y="1482"/>
                </a:cubicBezTo>
                <a:cubicBezTo>
                  <a:pt x="17634" y="1576"/>
                  <a:pt x="17503" y="1634"/>
                  <a:pt x="17279" y="1628"/>
                </a:cubicBezTo>
                <a:cubicBezTo>
                  <a:pt x="17164" y="1624"/>
                  <a:pt x="17102" y="1638"/>
                  <a:pt x="17110" y="1666"/>
                </a:cubicBezTo>
                <a:cubicBezTo>
                  <a:pt x="17130" y="1734"/>
                  <a:pt x="17079" y="1777"/>
                  <a:pt x="17047" y="1719"/>
                </a:cubicBezTo>
                <a:cubicBezTo>
                  <a:pt x="17027" y="1684"/>
                  <a:pt x="17014" y="1679"/>
                  <a:pt x="17005" y="1712"/>
                </a:cubicBezTo>
                <a:cubicBezTo>
                  <a:pt x="16985" y="1783"/>
                  <a:pt x="16913" y="1767"/>
                  <a:pt x="16899" y="1689"/>
                </a:cubicBezTo>
                <a:cubicBezTo>
                  <a:pt x="16885" y="1607"/>
                  <a:pt x="16846" y="1601"/>
                  <a:pt x="16854" y="1681"/>
                </a:cubicBezTo>
                <a:cubicBezTo>
                  <a:pt x="16857" y="1716"/>
                  <a:pt x="16838" y="1736"/>
                  <a:pt x="16804" y="1735"/>
                </a:cubicBezTo>
                <a:cubicBezTo>
                  <a:pt x="16774" y="1734"/>
                  <a:pt x="16753" y="1753"/>
                  <a:pt x="16759" y="1773"/>
                </a:cubicBezTo>
                <a:cubicBezTo>
                  <a:pt x="16777" y="1836"/>
                  <a:pt x="16708" y="1862"/>
                  <a:pt x="16636" y="1819"/>
                </a:cubicBezTo>
                <a:cubicBezTo>
                  <a:pt x="16597" y="1796"/>
                  <a:pt x="16569" y="1750"/>
                  <a:pt x="16572" y="1719"/>
                </a:cubicBezTo>
                <a:cubicBezTo>
                  <a:pt x="16576" y="1689"/>
                  <a:pt x="16561" y="1668"/>
                  <a:pt x="16541" y="1674"/>
                </a:cubicBezTo>
                <a:cubicBezTo>
                  <a:pt x="16520" y="1679"/>
                  <a:pt x="16485" y="1663"/>
                  <a:pt x="16463" y="1643"/>
                </a:cubicBezTo>
                <a:cubicBezTo>
                  <a:pt x="16440" y="1621"/>
                  <a:pt x="16409" y="1628"/>
                  <a:pt x="16386" y="1658"/>
                </a:cubicBezTo>
                <a:cubicBezTo>
                  <a:pt x="16328" y="1738"/>
                  <a:pt x="16162" y="1568"/>
                  <a:pt x="16200" y="1467"/>
                </a:cubicBezTo>
                <a:cubicBezTo>
                  <a:pt x="16237" y="1369"/>
                  <a:pt x="16237" y="875"/>
                  <a:pt x="16200" y="925"/>
                </a:cubicBezTo>
                <a:cubicBezTo>
                  <a:pt x="16188" y="941"/>
                  <a:pt x="16184" y="976"/>
                  <a:pt x="16189" y="1009"/>
                </a:cubicBezTo>
                <a:cubicBezTo>
                  <a:pt x="16195" y="1041"/>
                  <a:pt x="16186" y="1103"/>
                  <a:pt x="16172" y="1146"/>
                </a:cubicBezTo>
                <a:cubicBezTo>
                  <a:pt x="16147" y="1220"/>
                  <a:pt x="16144" y="1222"/>
                  <a:pt x="16112" y="1123"/>
                </a:cubicBezTo>
                <a:cubicBezTo>
                  <a:pt x="16085" y="1039"/>
                  <a:pt x="16081" y="1001"/>
                  <a:pt x="16101" y="948"/>
                </a:cubicBezTo>
                <a:cubicBezTo>
                  <a:pt x="16124" y="889"/>
                  <a:pt x="16122" y="892"/>
                  <a:pt x="16080" y="948"/>
                </a:cubicBezTo>
                <a:cubicBezTo>
                  <a:pt x="16042" y="999"/>
                  <a:pt x="16026" y="1001"/>
                  <a:pt x="15992" y="955"/>
                </a:cubicBezTo>
                <a:cubicBezTo>
                  <a:pt x="15944" y="890"/>
                  <a:pt x="15774" y="877"/>
                  <a:pt x="15792" y="940"/>
                </a:cubicBezTo>
                <a:cubicBezTo>
                  <a:pt x="15824" y="1052"/>
                  <a:pt x="15752" y="1023"/>
                  <a:pt x="15662" y="886"/>
                </a:cubicBezTo>
                <a:cubicBezTo>
                  <a:pt x="15563" y="735"/>
                  <a:pt x="15563" y="729"/>
                  <a:pt x="15557" y="451"/>
                </a:cubicBezTo>
                <a:cubicBezTo>
                  <a:pt x="15550" y="171"/>
                  <a:pt x="15539" y="129"/>
                  <a:pt x="15497" y="222"/>
                </a:cubicBezTo>
                <a:cubicBezTo>
                  <a:pt x="15481" y="257"/>
                  <a:pt x="15463" y="254"/>
                  <a:pt x="15434" y="214"/>
                </a:cubicBezTo>
                <a:cubicBezTo>
                  <a:pt x="15399" y="167"/>
                  <a:pt x="15382" y="167"/>
                  <a:pt x="15332" y="245"/>
                </a:cubicBezTo>
                <a:cubicBezTo>
                  <a:pt x="15262" y="352"/>
                  <a:pt x="15189" y="352"/>
                  <a:pt x="15152" y="245"/>
                </a:cubicBezTo>
                <a:cubicBezTo>
                  <a:pt x="15136" y="197"/>
                  <a:pt x="15101" y="175"/>
                  <a:pt x="15061" y="183"/>
                </a:cubicBezTo>
                <a:cubicBezTo>
                  <a:pt x="15026" y="191"/>
                  <a:pt x="14981" y="170"/>
                  <a:pt x="14959" y="130"/>
                </a:cubicBezTo>
                <a:cubicBezTo>
                  <a:pt x="14938" y="90"/>
                  <a:pt x="14917" y="62"/>
                  <a:pt x="14910" y="69"/>
                </a:cubicBezTo>
                <a:cubicBezTo>
                  <a:pt x="14904" y="75"/>
                  <a:pt x="14897" y="38"/>
                  <a:pt x="14892" y="0"/>
                </a:cubicBezTo>
                <a:lnTo>
                  <a:pt x="14748" y="0"/>
                </a:lnTo>
                <a:cubicBezTo>
                  <a:pt x="14727" y="40"/>
                  <a:pt x="14723" y="99"/>
                  <a:pt x="14759" y="99"/>
                </a:cubicBezTo>
                <a:cubicBezTo>
                  <a:pt x="14776" y="99"/>
                  <a:pt x="14790" y="141"/>
                  <a:pt x="14790" y="191"/>
                </a:cubicBezTo>
                <a:cubicBezTo>
                  <a:pt x="14790" y="245"/>
                  <a:pt x="14815" y="307"/>
                  <a:pt x="14850" y="344"/>
                </a:cubicBezTo>
                <a:cubicBezTo>
                  <a:pt x="14882" y="377"/>
                  <a:pt x="14917" y="453"/>
                  <a:pt x="14927" y="512"/>
                </a:cubicBezTo>
                <a:cubicBezTo>
                  <a:pt x="14944" y="604"/>
                  <a:pt x="14954" y="618"/>
                  <a:pt x="15015" y="596"/>
                </a:cubicBezTo>
                <a:cubicBezTo>
                  <a:pt x="15071" y="576"/>
                  <a:pt x="15095" y="587"/>
                  <a:pt x="15117" y="657"/>
                </a:cubicBezTo>
                <a:cubicBezTo>
                  <a:pt x="15133" y="706"/>
                  <a:pt x="15192" y="794"/>
                  <a:pt x="15247" y="848"/>
                </a:cubicBezTo>
                <a:cubicBezTo>
                  <a:pt x="15326" y="926"/>
                  <a:pt x="15345" y="967"/>
                  <a:pt x="15335" y="1032"/>
                </a:cubicBezTo>
                <a:cubicBezTo>
                  <a:pt x="15328" y="1078"/>
                  <a:pt x="15335" y="1137"/>
                  <a:pt x="15353" y="1169"/>
                </a:cubicBezTo>
                <a:cubicBezTo>
                  <a:pt x="15370" y="1201"/>
                  <a:pt x="15384" y="1252"/>
                  <a:pt x="15384" y="1284"/>
                </a:cubicBezTo>
                <a:cubicBezTo>
                  <a:pt x="15384" y="1315"/>
                  <a:pt x="15399" y="1361"/>
                  <a:pt x="15416" y="1391"/>
                </a:cubicBezTo>
                <a:cubicBezTo>
                  <a:pt x="15433" y="1421"/>
                  <a:pt x="15440" y="1477"/>
                  <a:pt x="15434" y="1513"/>
                </a:cubicBezTo>
                <a:cubicBezTo>
                  <a:pt x="15427" y="1549"/>
                  <a:pt x="15431" y="1580"/>
                  <a:pt x="15441" y="1582"/>
                </a:cubicBezTo>
                <a:cubicBezTo>
                  <a:pt x="15450" y="1584"/>
                  <a:pt x="15476" y="1596"/>
                  <a:pt x="15497" y="1605"/>
                </a:cubicBezTo>
                <a:cubicBezTo>
                  <a:pt x="15534" y="1620"/>
                  <a:pt x="15534" y="1617"/>
                  <a:pt x="15497" y="1528"/>
                </a:cubicBezTo>
                <a:cubicBezTo>
                  <a:pt x="15460" y="1440"/>
                  <a:pt x="15461" y="1431"/>
                  <a:pt x="15500" y="1368"/>
                </a:cubicBezTo>
                <a:cubicBezTo>
                  <a:pt x="15556" y="1280"/>
                  <a:pt x="15582" y="1309"/>
                  <a:pt x="15592" y="1467"/>
                </a:cubicBezTo>
                <a:cubicBezTo>
                  <a:pt x="15600" y="1599"/>
                  <a:pt x="15600" y="1602"/>
                  <a:pt x="15613" y="1490"/>
                </a:cubicBezTo>
                <a:cubicBezTo>
                  <a:pt x="15629" y="1352"/>
                  <a:pt x="15731" y="1316"/>
                  <a:pt x="15760" y="1437"/>
                </a:cubicBezTo>
                <a:cubicBezTo>
                  <a:pt x="15793" y="1571"/>
                  <a:pt x="15750" y="1712"/>
                  <a:pt x="15680" y="1712"/>
                </a:cubicBezTo>
                <a:cubicBezTo>
                  <a:pt x="15633" y="1712"/>
                  <a:pt x="15621" y="1730"/>
                  <a:pt x="15630" y="1781"/>
                </a:cubicBezTo>
                <a:cubicBezTo>
                  <a:pt x="15646" y="1866"/>
                  <a:pt x="15578" y="1927"/>
                  <a:pt x="15546" y="1857"/>
                </a:cubicBezTo>
                <a:cubicBezTo>
                  <a:pt x="15517" y="1793"/>
                  <a:pt x="15269" y="1787"/>
                  <a:pt x="15251" y="1849"/>
                </a:cubicBezTo>
                <a:cubicBezTo>
                  <a:pt x="15244" y="1874"/>
                  <a:pt x="15220" y="1895"/>
                  <a:pt x="15198" y="1895"/>
                </a:cubicBezTo>
                <a:cubicBezTo>
                  <a:pt x="15171" y="1895"/>
                  <a:pt x="15162" y="1919"/>
                  <a:pt x="15170" y="1964"/>
                </a:cubicBezTo>
                <a:cubicBezTo>
                  <a:pt x="15185" y="2050"/>
                  <a:pt x="15100" y="2124"/>
                  <a:pt x="14987" y="2124"/>
                </a:cubicBezTo>
                <a:cubicBezTo>
                  <a:pt x="14931" y="2124"/>
                  <a:pt x="14901" y="2103"/>
                  <a:pt x="14892" y="2056"/>
                </a:cubicBezTo>
                <a:cubicBezTo>
                  <a:pt x="14882" y="1995"/>
                  <a:pt x="14829" y="1979"/>
                  <a:pt x="14541" y="1987"/>
                </a:cubicBezTo>
                <a:cubicBezTo>
                  <a:pt x="14356" y="1992"/>
                  <a:pt x="14186" y="2013"/>
                  <a:pt x="14161" y="2033"/>
                </a:cubicBezTo>
                <a:cubicBezTo>
                  <a:pt x="14134" y="2055"/>
                  <a:pt x="14109" y="2048"/>
                  <a:pt x="14094" y="2017"/>
                </a:cubicBezTo>
                <a:cubicBezTo>
                  <a:pt x="14077" y="1980"/>
                  <a:pt x="14060" y="1990"/>
                  <a:pt x="14038" y="2056"/>
                </a:cubicBezTo>
                <a:cubicBezTo>
                  <a:pt x="14010" y="2138"/>
                  <a:pt x="14009" y="2137"/>
                  <a:pt x="13996" y="2063"/>
                </a:cubicBezTo>
                <a:cubicBezTo>
                  <a:pt x="13988" y="2020"/>
                  <a:pt x="13972" y="1987"/>
                  <a:pt x="13961" y="1987"/>
                </a:cubicBezTo>
                <a:cubicBezTo>
                  <a:pt x="13949" y="1987"/>
                  <a:pt x="13944" y="2013"/>
                  <a:pt x="13950" y="2048"/>
                </a:cubicBezTo>
                <a:cubicBezTo>
                  <a:pt x="13956" y="2083"/>
                  <a:pt x="13955" y="2130"/>
                  <a:pt x="13947" y="2147"/>
                </a:cubicBezTo>
                <a:cubicBezTo>
                  <a:pt x="13939" y="2164"/>
                  <a:pt x="13933" y="2202"/>
                  <a:pt x="13933" y="2231"/>
                </a:cubicBezTo>
                <a:cubicBezTo>
                  <a:pt x="13933" y="2302"/>
                  <a:pt x="13305" y="2349"/>
                  <a:pt x="12326" y="2354"/>
                </a:cubicBezTo>
                <a:cubicBezTo>
                  <a:pt x="11733" y="2356"/>
                  <a:pt x="11553" y="2371"/>
                  <a:pt x="11483" y="2422"/>
                </a:cubicBezTo>
                <a:cubicBezTo>
                  <a:pt x="11348" y="2520"/>
                  <a:pt x="10220" y="2513"/>
                  <a:pt x="10182" y="2415"/>
                </a:cubicBezTo>
                <a:cubicBezTo>
                  <a:pt x="10162" y="2363"/>
                  <a:pt x="10148" y="2360"/>
                  <a:pt x="10126" y="2399"/>
                </a:cubicBezTo>
                <a:cubicBezTo>
                  <a:pt x="10105" y="2436"/>
                  <a:pt x="10092" y="2442"/>
                  <a:pt x="10073" y="2407"/>
                </a:cubicBezTo>
                <a:cubicBezTo>
                  <a:pt x="10055" y="2375"/>
                  <a:pt x="9835" y="2353"/>
                  <a:pt x="9419" y="2354"/>
                </a:cubicBezTo>
                <a:cubicBezTo>
                  <a:pt x="9075" y="2354"/>
                  <a:pt x="8549" y="2341"/>
                  <a:pt x="8252" y="2323"/>
                </a:cubicBezTo>
                <a:cubicBezTo>
                  <a:pt x="7751" y="2292"/>
                  <a:pt x="7713" y="2283"/>
                  <a:pt x="7686" y="2201"/>
                </a:cubicBezTo>
                <a:cubicBezTo>
                  <a:pt x="7671" y="2152"/>
                  <a:pt x="7648" y="2125"/>
                  <a:pt x="7637" y="2140"/>
                </a:cubicBezTo>
                <a:cubicBezTo>
                  <a:pt x="7627" y="2154"/>
                  <a:pt x="7596" y="2115"/>
                  <a:pt x="7570" y="2056"/>
                </a:cubicBezTo>
                <a:cubicBezTo>
                  <a:pt x="7542" y="1991"/>
                  <a:pt x="7510" y="1958"/>
                  <a:pt x="7486" y="1972"/>
                </a:cubicBezTo>
                <a:cubicBezTo>
                  <a:pt x="7462" y="1986"/>
                  <a:pt x="7437" y="1963"/>
                  <a:pt x="7419" y="1903"/>
                </a:cubicBezTo>
                <a:cubicBezTo>
                  <a:pt x="7404" y="1850"/>
                  <a:pt x="7378" y="1803"/>
                  <a:pt x="7360" y="1803"/>
                </a:cubicBezTo>
                <a:cubicBezTo>
                  <a:pt x="7309" y="1803"/>
                  <a:pt x="7295" y="1754"/>
                  <a:pt x="7324" y="1674"/>
                </a:cubicBezTo>
                <a:cubicBezTo>
                  <a:pt x="7348" y="1608"/>
                  <a:pt x="7346" y="1604"/>
                  <a:pt x="7310" y="1666"/>
                </a:cubicBezTo>
                <a:cubicBezTo>
                  <a:pt x="7280" y="1717"/>
                  <a:pt x="7229" y="1731"/>
                  <a:pt x="7099" y="1719"/>
                </a:cubicBezTo>
                <a:cubicBezTo>
                  <a:pt x="6953" y="1706"/>
                  <a:pt x="6928" y="1714"/>
                  <a:pt x="6917" y="1781"/>
                </a:cubicBezTo>
                <a:cubicBezTo>
                  <a:pt x="6906" y="1843"/>
                  <a:pt x="6895" y="1847"/>
                  <a:pt x="6871" y="1803"/>
                </a:cubicBezTo>
                <a:cubicBezTo>
                  <a:pt x="6852" y="1769"/>
                  <a:pt x="6816" y="1760"/>
                  <a:pt x="6773" y="1781"/>
                </a:cubicBezTo>
                <a:cubicBezTo>
                  <a:pt x="6660" y="1833"/>
                  <a:pt x="6656" y="1871"/>
                  <a:pt x="6762" y="1895"/>
                </a:cubicBezTo>
                <a:cubicBezTo>
                  <a:pt x="6817" y="1908"/>
                  <a:pt x="6860" y="1939"/>
                  <a:pt x="6860" y="1964"/>
                </a:cubicBezTo>
                <a:cubicBezTo>
                  <a:pt x="6861" y="1989"/>
                  <a:pt x="6782" y="2043"/>
                  <a:pt x="6685" y="2079"/>
                </a:cubicBezTo>
                <a:cubicBezTo>
                  <a:pt x="6535" y="2133"/>
                  <a:pt x="6489" y="2130"/>
                  <a:pt x="6386" y="2079"/>
                </a:cubicBezTo>
                <a:cubicBezTo>
                  <a:pt x="6319" y="2045"/>
                  <a:pt x="6240" y="1969"/>
                  <a:pt x="6210" y="1910"/>
                </a:cubicBezTo>
                <a:cubicBezTo>
                  <a:pt x="6166" y="1822"/>
                  <a:pt x="6136" y="1804"/>
                  <a:pt x="6024" y="1803"/>
                </a:cubicBezTo>
                <a:cubicBezTo>
                  <a:pt x="5913" y="1803"/>
                  <a:pt x="5879" y="1787"/>
                  <a:pt x="5827" y="1696"/>
                </a:cubicBezTo>
                <a:cubicBezTo>
                  <a:pt x="5779" y="1612"/>
                  <a:pt x="5770" y="1570"/>
                  <a:pt x="5788" y="1528"/>
                </a:cubicBezTo>
                <a:cubicBezTo>
                  <a:pt x="5807" y="1487"/>
                  <a:pt x="5827" y="1490"/>
                  <a:pt x="5876" y="1544"/>
                </a:cubicBezTo>
                <a:cubicBezTo>
                  <a:pt x="5966" y="1641"/>
                  <a:pt x="6076" y="1562"/>
                  <a:pt x="6077" y="1398"/>
                </a:cubicBezTo>
                <a:cubicBezTo>
                  <a:pt x="6077" y="1299"/>
                  <a:pt x="6088" y="1281"/>
                  <a:pt x="6147" y="1291"/>
                </a:cubicBezTo>
                <a:cubicBezTo>
                  <a:pt x="6221" y="1304"/>
                  <a:pt x="6226" y="1277"/>
                  <a:pt x="6182" y="1146"/>
                </a:cubicBezTo>
                <a:cubicBezTo>
                  <a:pt x="6156" y="1070"/>
                  <a:pt x="6157" y="1042"/>
                  <a:pt x="6193" y="932"/>
                </a:cubicBezTo>
                <a:cubicBezTo>
                  <a:pt x="6228" y="824"/>
                  <a:pt x="6241" y="815"/>
                  <a:pt x="6277" y="864"/>
                </a:cubicBezTo>
                <a:cubicBezTo>
                  <a:pt x="6311" y="909"/>
                  <a:pt x="6321" y="910"/>
                  <a:pt x="6337" y="856"/>
                </a:cubicBezTo>
                <a:cubicBezTo>
                  <a:pt x="6350" y="811"/>
                  <a:pt x="6388" y="789"/>
                  <a:pt x="6453" y="795"/>
                </a:cubicBezTo>
                <a:cubicBezTo>
                  <a:pt x="6539" y="802"/>
                  <a:pt x="6545" y="792"/>
                  <a:pt x="6527" y="718"/>
                </a:cubicBezTo>
                <a:cubicBezTo>
                  <a:pt x="6505" y="631"/>
                  <a:pt x="6533" y="535"/>
                  <a:pt x="6579" y="535"/>
                </a:cubicBezTo>
                <a:cubicBezTo>
                  <a:pt x="6593" y="535"/>
                  <a:pt x="6608" y="495"/>
                  <a:pt x="6614" y="443"/>
                </a:cubicBezTo>
                <a:cubicBezTo>
                  <a:pt x="6624" y="363"/>
                  <a:pt x="6634" y="355"/>
                  <a:pt x="6671" y="397"/>
                </a:cubicBezTo>
                <a:cubicBezTo>
                  <a:pt x="6694" y="425"/>
                  <a:pt x="6713" y="465"/>
                  <a:pt x="6713" y="489"/>
                </a:cubicBezTo>
                <a:cubicBezTo>
                  <a:pt x="6713" y="513"/>
                  <a:pt x="6727" y="535"/>
                  <a:pt x="6744" y="535"/>
                </a:cubicBezTo>
                <a:cubicBezTo>
                  <a:pt x="6788" y="535"/>
                  <a:pt x="6785" y="495"/>
                  <a:pt x="6730" y="397"/>
                </a:cubicBezTo>
                <a:cubicBezTo>
                  <a:pt x="6684" y="316"/>
                  <a:pt x="6682" y="313"/>
                  <a:pt x="6723" y="283"/>
                </a:cubicBezTo>
                <a:cubicBezTo>
                  <a:pt x="6865" y="176"/>
                  <a:pt x="6886" y="85"/>
                  <a:pt x="6839" y="0"/>
                </a:cubicBezTo>
                <a:lnTo>
                  <a:pt x="6709" y="0"/>
                </a:lnTo>
                <a:cubicBezTo>
                  <a:pt x="6679" y="91"/>
                  <a:pt x="6643" y="130"/>
                  <a:pt x="6565" y="153"/>
                </a:cubicBezTo>
                <a:cubicBezTo>
                  <a:pt x="6509" y="169"/>
                  <a:pt x="6468" y="202"/>
                  <a:pt x="6474" y="222"/>
                </a:cubicBezTo>
                <a:cubicBezTo>
                  <a:pt x="6495" y="297"/>
                  <a:pt x="6437" y="312"/>
                  <a:pt x="6389" y="245"/>
                </a:cubicBezTo>
                <a:cubicBezTo>
                  <a:pt x="6346" y="182"/>
                  <a:pt x="6338" y="185"/>
                  <a:pt x="6316" y="245"/>
                </a:cubicBezTo>
                <a:cubicBezTo>
                  <a:pt x="6301" y="284"/>
                  <a:pt x="6272" y="298"/>
                  <a:pt x="6249" y="283"/>
                </a:cubicBezTo>
                <a:cubicBezTo>
                  <a:pt x="6227" y="268"/>
                  <a:pt x="6212" y="270"/>
                  <a:pt x="6214" y="290"/>
                </a:cubicBezTo>
                <a:cubicBezTo>
                  <a:pt x="6221" y="392"/>
                  <a:pt x="6181" y="545"/>
                  <a:pt x="6129" y="604"/>
                </a:cubicBezTo>
                <a:cubicBezTo>
                  <a:pt x="6078" y="661"/>
                  <a:pt x="6065" y="659"/>
                  <a:pt x="6041" y="596"/>
                </a:cubicBezTo>
                <a:cubicBezTo>
                  <a:pt x="6019" y="536"/>
                  <a:pt x="6024" y="515"/>
                  <a:pt x="6063" y="451"/>
                </a:cubicBezTo>
                <a:cubicBezTo>
                  <a:pt x="6106" y="380"/>
                  <a:pt x="6107" y="370"/>
                  <a:pt x="6077" y="275"/>
                </a:cubicBezTo>
                <a:cubicBezTo>
                  <a:pt x="6054" y="204"/>
                  <a:pt x="6023" y="168"/>
                  <a:pt x="5975" y="168"/>
                </a:cubicBezTo>
                <a:cubicBezTo>
                  <a:pt x="5912" y="168"/>
                  <a:pt x="5903" y="188"/>
                  <a:pt x="5894" y="321"/>
                </a:cubicBezTo>
                <a:cubicBezTo>
                  <a:pt x="5888" y="405"/>
                  <a:pt x="5893" y="496"/>
                  <a:pt x="5908" y="535"/>
                </a:cubicBezTo>
                <a:cubicBezTo>
                  <a:pt x="5954" y="657"/>
                  <a:pt x="5958" y="747"/>
                  <a:pt x="5922" y="810"/>
                </a:cubicBezTo>
                <a:cubicBezTo>
                  <a:pt x="5847" y="939"/>
                  <a:pt x="5795" y="989"/>
                  <a:pt x="5736" y="963"/>
                </a:cubicBezTo>
                <a:cubicBezTo>
                  <a:pt x="5684" y="941"/>
                  <a:pt x="5673" y="946"/>
                  <a:pt x="5676" y="1016"/>
                </a:cubicBezTo>
                <a:cubicBezTo>
                  <a:pt x="5680" y="1123"/>
                  <a:pt x="5613" y="1106"/>
                  <a:pt x="5553" y="986"/>
                </a:cubicBezTo>
                <a:cubicBezTo>
                  <a:pt x="5521" y="921"/>
                  <a:pt x="5481" y="900"/>
                  <a:pt x="5374" y="902"/>
                </a:cubicBezTo>
                <a:lnTo>
                  <a:pt x="5233" y="909"/>
                </a:lnTo>
                <a:lnTo>
                  <a:pt x="5226" y="1093"/>
                </a:lnTo>
                <a:cubicBezTo>
                  <a:pt x="5217" y="1290"/>
                  <a:pt x="5242" y="1378"/>
                  <a:pt x="5286" y="1299"/>
                </a:cubicBezTo>
                <a:cubicBezTo>
                  <a:pt x="5323" y="1231"/>
                  <a:pt x="5362" y="1292"/>
                  <a:pt x="5338" y="1383"/>
                </a:cubicBezTo>
                <a:cubicBezTo>
                  <a:pt x="5325" y="1436"/>
                  <a:pt x="5328" y="1474"/>
                  <a:pt x="5352" y="1513"/>
                </a:cubicBezTo>
                <a:cubicBezTo>
                  <a:pt x="5383" y="1562"/>
                  <a:pt x="5380" y="1579"/>
                  <a:pt x="5324" y="1628"/>
                </a:cubicBezTo>
                <a:cubicBezTo>
                  <a:pt x="5243" y="1699"/>
                  <a:pt x="5087" y="1721"/>
                  <a:pt x="5071" y="1666"/>
                </a:cubicBezTo>
                <a:cubicBezTo>
                  <a:pt x="5052" y="1600"/>
                  <a:pt x="4926" y="1617"/>
                  <a:pt x="4899" y="1689"/>
                </a:cubicBezTo>
                <a:cubicBezTo>
                  <a:pt x="4872" y="1760"/>
                  <a:pt x="4804" y="1735"/>
                  <a:pt x="4769" y="1643"/>
                </a:cubicBezTo>
                <a:cubicBezTo>
                  <a:pt x="4752" y="1600"/>
                  <a:pt x="4731" y="1598"/>
                  <a:pt x="4695" y="1628"/>
                </a:cubicBezTo>
                <a:cubicBezTo>
                  <a:pt x="4667" y="1651"/>
                  <a:pt x="4632" y="1658"/>
                  <a:pt x="4614" y="1643"/>
                </a:cubicBezTo>
                <a:cubicBezTo>
                  <a:pt x="4597" y="1628"/>
                  <a:pt x="4568" y="1643"/>
                  <a:pt x="4551" y="1674"/>
                </a:cubicBezTo>
                <a:cubicBezTo>
                  <a:pt x="4527" y="1717"/>
                  <a:pt x="4511" y="1716"/>
                  <a:pt x="4488" y="1674"/>
                </a:cubicBezTo>
                <a:cubicBezTo>
                  <a:pt x="4471" y="1644"/>
                  <a:pt x="4442" y="1622"/>
                  <a:pt x="4421" y="1628"/>
                </a:cubicBezTo>
                <a:cubicBezTo>
                  <a:pt x="4400" y="1634"/>
                  <a:pt x="4267" y="1625"/>
                  <a:pt x="4126" y="1605"/>
                </a:cubicBezTo>
                <a:cubicBezTo>
                  <a:pt x="3921" y="1576"/>
                  <a:pt x="3861" y="1552"/>
                  <a:pt x="3820" y="1482"/>
                </a:cubicBezTo>
                <a:cubicBezTo>
                  <a:pt x="3761" y="1382"/>
                  <a:pt x="3761" y="1248"/>
                  <a:pt x="3820" y="1154"/>
                </a:cubicBezTo>
                <a:cubicBezTo>
                  <a:pt x="3852" y="1102"/>
                  <a:pt x="3855" y="1079"/>
                  <a:pt x="3834" y="1024"/>
                </a:cubicBezTo>
                <a:cubicBezTo>
                  <a:pt x="3812" y="967"/>
                  <a:pt x="3823" y="936"/>
                  <a:pt x="3894" y="856"/>
                </a:cubicBezTo>
                <a:cubicBezTo>
                  <a:pt x="3940" y="803"/>
                  <a:pt x="3984" y="767"/>
                  <a:pt x="3992" y="772"/>
                </a:cubicBezTo>
                <a:cubicBezTo>
                  <a:pt x="4001" y="777"/>
                  <a:pt x="4030" y="760"/>
                  <a:pt x="4055" y="741"/>
                </a:cubicBezTo>
                <a:cubicBezTo>
                  <a:pt x="4081" y="722"/>
                  <a:pt x="4118" y="731"/>
                  <a:pt x="4140" y="757"/>
                </a:cubicBezTo>
                <a:cubicBezTo>
                  <a:pt x="4173" y="795"/>
                  <a:pt x="4184" y="784"/>
                  <a:pt x="4193" y="711"/>
                </a:cubicBezTo>
                <a:cubicBezTo>
                  <a:pt x="4204" y="616"/>
                  <a:pt x="4258" y="595"/>
                  <a:pt x="4280" y="672"/>
                </a:cubicBezTo>
                <a:cubicBezTo>
                  <a:pt x="4288" y="697"/>
                  <a:pt x="4305" y="718"/>
                  <a:pt x="4323" y="718"/>
                </a:cubicBezTo>
                <a:cubicBezTo>
                  <a:pt x="4340" y="718"/>
                  <a:pt x="4347" y="697"/>
                  <a:pt x="4340" y="672"/>
                </a:cubicBezTo>
                <a:cubicBezTo>
                  <a:pt x="4317" y="591"/>
                  <a:pt x="4352" y="527"/>
                  <a:pt x="4386" y="588"/>
                </a:cubicBezTo>
                <a:cubicBezTo>
                  <a:pt x="4428" y="664"/>
                  <a:pt x="4523" y="670"/>
                  <a:pt x="4495" y="596"/>
                </a:cubicBezTo>
                <a:cubicBezTo>
                  <a:pt x="4481" y="560"/>
                  <a:pt x="4484" y="532"/>
                  <a:pt x="4498" y="512"/>
                </a:cubicBezTo>
                <a:cubicBezTo>
                  <a:pt x="4510" y="496"/>
                  <a:pt x="4519" y="428"/>
                  <a:pt x="4519" y="359"/>
                </a:cubicBezTo>
                <a:cubicBezTo>
                  <a:pt x="4519" y="203"/>
                  <a:pt x="4610" y="2"/>
                  <a:pt x="4649" y="69"/>
                </a:cubicBezTo>
                <a:cubicBezTo>
                  <a:pt x="4687" y="132"/>
                  <a:pt x="4853" y="82"/>
                  <a:pt x="4853" y="8"/>
                </a:cubicBezTo>
                <a:cubicBezTo>
                  <a:pt x="4853" y="6"/>
                  <a:pt x="4860" y="2"/>
                  <a:pt x="4860" y="0"/>
                </a:cubicBezTo>
                <a:lnTo>
                  <a:pt x="4214" y="0"/>
                </a:lnTo>
                <a:close/>
                <a:moveTo>
                  <a:pt x="6207" y="122"/>
                </a:moveTo>
                <a:cubicBezTo>
                  <a:pt x="6169" y="123"/>
                  <a:pt x="6167" y="133"/>
                  <a:pt x="6193" y="168"/>
                </a:cubicBezTo>
                <a:cubicBezTo>
                  <a:pt x="6233" y="225"/>
                  <a:pt x="6252" y="225"/>
                  <a:pt x="6252" y="168"/>
                </a:cubicBezTo>
                <a:cubicBezTo>
                  <a:pt x="6252" y="143"/>
                  <a:pt x="6233" y="122"/>
                  <a:pt x="6207" y="122"/>
                </a:cubicBezTo>
                <a:close/>
                <a:moveTo>
                  <a:pt x="15286" y="1253"/>
                </a:moveTo>
                <a:cubicBezTo>
                  <a:pt x="15266" y="1211"/>
                  <a:pt x="15261" y="1222"/>
                  <a:pt x="15261" y="1307"/>
                </a:cubicBezTo>
                <a:cubicBezTo>
                  <a:pt x="15261" y="1392"/>
                  <a:pt x="15266" y="1403"/>
                  <a:pt x="15286" y="1360"/>
                </a:cubicBezTo>
                <a:cubicBezTo>
                  <a:pt x="15305" y="1318"/>
                  <a:pt x="15305" y="1296"/>
                  <a:pt x="15286" y="1253"/>
                </a:cubicBezTo>
                <a:close/>
                <a:moveTo>
                  <a:pt x="6305" y="1628"/>
                </a:moveTo>
                <a:cubicBezTo>
                  <a:pt x="6268" y="1628"/>
                  <a:pt x="6257" y="1644"/>
                  <a:pt x="6259" y="1712"/>
                </a:cubicBezTo>
                <a:cubicBezTo>
                  <a:pt x="6262" y="1791"/>
                  <a:pt x="6276" y="1803"/>
                  <a:pt x="6382" y="1803"/>
                </a:cubicBezTo>
                <a:cubicBezTo>
                  <a:pt x="6449" y="1803"/>
                  <a:pt x="6505" y="1783"/>
                  <a:pt x="6505" y="1758"/>
                </a:cubicBezTo>
                <a:cubicBezTo>
                  <a:pt x="6505" y="1733"/>
                  <a:pt x="6476" y="1712"/>
                  <a:pt x="6442" y="1712"/>
                </a:cubicBezTo>
                <a:cubicBezTo>
                  <a:pt x="6408" y="1712"/>
                  <a:pt x="6375" y="1691"/>
                  <a:pt x="6368" y="1666"/>
                </a:cubicBezTo>
                <a:cubicBezTo>
                  <a:pt x="6361" y="1641"/>
                  <a:pt x="6332" y="1628"/>
                  <a:pt x="6305" y="1628"/>
                </a:cubicBezTo>
                <a:close/>
                <a:moveTo>
                  <a:pt x="14727" y="1628"/>
                </a:moveTo>
                <a:cubicBezTo>
                  <a:pt x="14665" y="1628"/>
                  <a:pt x="14611" y="1641"/>
                  <a:pt x="14611" y="1666"/>
                </a:cubicBezTo>
                <a:cubicBezTo>
                  <a:pt x="14611" y="1691"/>
                  <a:pt x="14671" y="1712"/>
                  <a:pt x="14741" y="1712"/>
                </a:cubicBezTo>
                <a:cubicBezTo>
                  <a:pt x="14820" y="1712"/>
                  <a:pt x="14862" y="1694"/>
                  <a:pt x="14854" y="1666"/>
                </a:cubicBezTo>
                <a:cubicBezTo>
                  <a:pt x="14847" y="1641"/>
                  <a:pt x="14790" y="1628"/>
                  <a:pt x="14727" y="1628"/>
                </a:cubicBezTo>
                <a:close/>
                <a:moveTo>
                  <a:pt x="1985" y="2415"/>
                </a:moveTo>
                <a:cubicBezTo>
                  <a:pt x="1985" y="2361"/>
                  <a:pt x="1979" y="2365"/>
                  <a:pt x="1950" y="2422"/>
                </a:cubicBezTo>
                <a:cubicBezTo>
                  <a:pt x="1931" y="2460"/>
                  <a:pt x="1908" y="2477"/>
                  <a:pt x="1901" y="2461"/>
                </a:cubicBezTo>
                <a:cubicBezTo>
                  <a:pt x="1893" y="2444"/>
                  <a:pt x="1887" y="2458"/>
                  <a:pt x="1887" y="2499"/>
                </a:cubicBezTo>
                <a:cubicBezTo>
                  <a:pt x="1887" y="2561"/>
                  <a:pt x="1896" y="2569"/>
                  <a:pt x="1936" y="2529"/>
                </a:cubicBezTo>
                <a:cubicBezTo>
                  <a:pt x="1963" y="2503"/>
                  <a:pt x="1985" y="2450"/>
                  <a:pt x="1985" y="2415"/>
                </a:cubicBezTo>
                <a:close/>
                <a:moveTo>
                  <a:pt x="1226" y="3905"/>
                </a:moveTo>
                <a:cubicBezTo>
                  <a:pt x="1219" y="3920"/>
                  <a:pt x="1220" y="3957"/>
                  <a:pt x="1229" y="3989"/>
                </a:cubicBezTo>
                <a:cubicBezTo>
                  <a:pt x="1243" y="4035"/>
                  <a:pt x="1247" y="4035"/>
                  <a:pt x="1254" y="3989"/>
                </a:cubicBezTo>
                <a:cubicBezTo>
                  <a:pt x="1264" y="3923"/>
                  <a:pt x="1245" y="3864"/>
                  <a:pt x="1226" y="3905"/>
                </a:cubicBezTo>
                <a:close/>
                <a:moveTo>
                  <a:pt x="934" y="4501"/>
                </a:moveTo>
                <a:cubicBezTo>
                  <a:pt x="916" y="4516"/>
                  <a:pt x="893" y="4532"/>
                  <a:pt x="885" y="4532"/>
                </a:cubicBezTo>
                <a:cubicBezTo>
                  <a:pt x="873" y="4532"/>
                  <a:pt x="870" y="4883"/>
                  <a:pt x="881" y="4921"/>
                </a:cubicBezTo>
                <a:cubicBezTo>
                  <a:pt x="883" y="4925"/>
                  <a:pt x="901" y="4919"/>
                  <a:pt x="924" y="4906"/>
                </a:cubicBezTo>
                <a:cubicBezTo>
                  <a:pt x="958" y="4887"/>
                  <a:pt x="966" y="4843"/>
                  <a:pt x="966" y="4677"/>
                </a:cubicBezTo>
                <a:cubicBezTo>
                  <a:pt x="966" y="4509"/>
                  <a:pt x="961" y="4478"/>
                  <a:pt x="934" y="4501"/>
                </a:cubicBezTo>
                <a:close/>
                <a:moveTo>
                  <a:pt x="21550" y="8169"/>
                </a:moveTo>
                <a:cubicBezTo>
                  <a:pt x="21538" y="8169"/>
                  <a:pt x="21529" y="8253"/>
                  <a:pt x="21529" y="8360"/>
                </a:cubicBezTo>
                <a:cubicBezTo>
                  <a:pt x="21529" y="8467"/>
                  <a:pt x="21521" y="8576"/>
                  <a:pt x="21508" y="8605"/>
                </a:cubicBezTo>
                <a:cubicBezTo>
                  <a:pt x="21494" y="8635"/>
                  <a:pt x="21491" y="8693"/>
                  <a:pt x="21501" y="8742"/>
                </a:cubicBezTo>
                <a:cubicBezTo>
                  <a:pt x="21510" y="8788"/>
                  <a:pt x="21514" y="8842"/>
                  <a:pt x="21511" y="8864"/>
                </a:cubicBezTo>
                <a:cubicBezTo>
                  <a:pt x="21509" y="8887"/>
                  <a:pt x="21517" y="8928"/>
                  <a:pt x="21532" y="8948"/>
                </a:cubicBezTo>
                <a:cubicBezTo>
                  <a:pt x="21547" y="8969"/>
                  <a:pt x="21564" y="8986"/>
                  <a:pt x="21567" y="8987"/>
                </a:cubicBezTo>
                <a:cubicBezTo>
                  <a:pt x="21570" y="8987"/>
                  <a:pt x="21571" y="8799"/>
                  <a:pt x="21571" y="8574"/>
                </a:cubicBezTo>
                <a:cubicBezTo>
                  <a:pt x="21571" y="8332"/>
                  <a:pt x="21562" y="8169"/>
                  <a:pt x="21550" y="8169"/>
                </a:cubicBezTo>
                <a:close/>
                <a:moveTo>
                  <a:pt x="17" y="10515"/>
                </a:moveTo>
                <a:cubicBezTo>
                  <a:pt x="-4" y="10532"/>
                  <a:pt x="-5" y="10561"/>
                  <a:pt x="13" y="10645"/>
                </a:cubicBezTo>
                <a:cubicBezTo>
                  <a:pt x="31" y="10726"/>
                  <a:pt x="40" y="10737"/>
                  <a:pt x="52" y="10691"/>
                </a:cubicBezTo>
                <a:cubicBezTo>
                  <a:pt x="74" y="10606"/>
                  <a:pt x="50" y="10487"/>
                  <a:pt x="17" y="10515"/>
                </a:cubicBezTo>
                <a:close/>
                <a:moveTo>
                  <a:pt x="20" y="10882"/>
                </a:moveTo>
                <a:cubicBezTo>
                  <a:pt x="14" y="10846"/>
                  <a:pt x="7" y="10859"/>
                  <a:pt x="6" y="10912"/>
                </a:cubicBezTo>
                <a:cubicBezTo>
                  <a:pt x="5" y="10960"/>
                  <a:pt x="10" y="10989"/>
                  <a:pt x="17" y="10973"/>
                </a:cubicBezTo>
                <a:cubicBezTo>
                  <a:pt x="24" y="10958"/>
                  <a:pt x="26" y="10915"/>
                  <a:pt x="20" y="10882"/>
                </a:cubicBezTo>
                <a:close/>
                <a:moveTo>
                  <a:pt x="21486" y="11959"/>
                </a:moveTo>
                <a:lnTo>
                  <a:pt x="21486" y="12066"/>
                </a:lnTo>
                <a:cubicBezTo>
                  <a:pt x="21486" y="12143"/>
                  <a:pt x="21498" y="12170"/>
                  <a:pt x="21522" y="12150"/>
                </a:cubicBezTo>
                <a:cubicBezTo>
                  <a:pt x="21540" y="12135"/>
                  <a:pt x="21557" y="12149"/>
                  <a:pt x="21564" y="12189"/>
                </a:cubicBezTo>
                <a:cubicBezTo>
                  <a:pt x="21571" y="12227"/>
                  <a:pt x="21582" y="12249"/>
                  <a:pt x="21588" y="12234"/>
                </a:cubicBezTo>
                <a:cubicBezTo>
                  <a:pt x="21595" y="12220"/>
                  <a:pt x="21574" y="12149"/>
                  <a:pt x="21543" y="12082"/>
                </a:cubicBezTo>
                <a:lnTo>
                  <a:pt x="21486" y="11959"/>
                </a:lnTo>
                <a:close/>
                <a:moveTo>
                  <a:pt x="1050" y="16002"/>
                </a:moveTo>
                <a:cubicBezTo>
                  <a:pt x="1039" y="15986"/>
                  <a:pt x="1029" y="15998"/>
                  <a:pt x="1029" y="16025"/>
                </a:cubicBezTo>
                <a:cubicBezTo>
                  <a:pt x="1029" y="16051"/>
                  <a:pt x="1039" y="16071"/>
                  <a:pt x="1050" y="16071"/>
                </a:cubicBezTo>
                <a:cubicBezTo>
                  <a:pt x="1062" y="16070"/>
                  <a:pt x="1071" y="16059"/>
                  <a:pt x="1071" y="16048"/>
                </a:cubicBezTo>
                <a:cubicBezTo>
                  <a:pt x="1071" y="16037"/>
                  <a:pt x="1062" y="16017"/>
                  <a:pt x="1050" y="16002"/>
                </a:cubicBezTo>
                <a:close/>
                <a:moveTo>
                  <a:pt x="1250" y="16781"/>
                </a:moveTo>
                <a:cubicBezTo>
                  <a:pt x="1234" y="16767"/>
                  <a:pt x="1215" y="16773"/>
                  <a:pt x="1208" y="16796"/>
                </a:cubicBezTo>
                <a:cubicBezTo>
                  <a:pt x="1201" y="16820"/>
                  <a:pt x="1213" y="16842"/>
                  <a:pt x="1236" y="16842"/>
                </a:cubicBezTo>
                <a:cubicBezTo>
                  <a:pt x="1287" y="16842"/>
                  <a:pt x="1294" y="16817"/>
                  <a:pt x="1250" y="16781"/>
                </a:cubicBezTo>
                <a:close/>
                <a:moveTo>
                  <a:pt x="6284" y="18608"/>
                </a:moveTo>
                <a:cubicBezTo>
                  <a:pt x="6270" y="18560"/>
                  <a:pt x="6235" y="18599"/>
                  <a:pt x="6235" y="18661"/>
                </a:cubicBezTo>
                <a:cubicBezTo>
                  <a:pt x="6235" y="18684"/>
                  <a:pt x="6246" y="18691"/>
                  <a:pt x="6263" y="18676"/>
                </a:cubicBezTo>
                <a:cubicBezTo>
                  <a:pt x="6280" y="18662"/>
                  <a:pt x="6290" y="18630"/>
                  <a:pt x="6284" y="18608"/>
                </a:cubicBezTo>
                <a:close/>
                <a:moveTo>
                  <a:pt x="2396" y="18783"/>
                </a:moveTo>
                <a:cubicBezTo>
                  <a:pt x="2354" y="18766"/>
                  <a:pt x="2349" y="18779"/>
                  <a:pt x="2368" y="18829"/>
                </a:cubicBezTo>
                <a:cubicBezTo>
                  <a:pt x="2395" y="18901"/>
                  <a:pt x="2422" y="18902"/>
                  <a:pt x="2439" y="18844"/>
                </a:cubicBezTo>
                <a:cubicBezTo>
                  <a:pt x="2445" y="18822"/>
                  <a:pt x="2425" y="18795"/>
                  <a:pt x="2396" y="18783"/>
                </a:cubicBezTo>
                <a:close/>
                <a:moveTo>
                  <a:pt x="15293" y="18799"/>
                </a:moveTo>
                <a:cubicBezTo>
                  <a:pt x="15275" y="18799"/>
                  <a:pt x="15261" y="18819"/>
                  <a:pt x="15261" y="18844"/>
                </a:cubicBezTo>
                <a:cubicBezTo>
                  <a:pt x="15261" y="18869"/>
                  <a:pt x="15268" y="18890"/>
                  <a:pt x="15279" y="18890"/>
                </a:cubicBezTo>
                <a:cubicBezTo>
                  <a:pt x="15290" y="18890"/>
                  <a:pt x="15307" y="18869"/>
                  <a:pt x="15314" y="18844"/>
                </a:cubicBezTo>
                <a:cubicBezTo>
                  <a:pt x="15321" y="18819"/>
                  <a:pt x="15311" y="18799"/>
                  <a:pt x="15293" y="18799"/>
                </a:cubicBezTo>
                <a:close/>
                <a:moveTo>
                  <a:pt x="6474" y="18890"/>
                </a:moveTo>
                <a:cubicBezTo>
                  <a:pt x="6443" y="18890"/>
                  <a:pt x="6424" y="18910"/>
                  <a:pt x="6432" y="18936"/>
                </a:cubicBezTo>
                <a:cubicBezTo>
                  <a:pt x="6439" y="18961"/>
                  <a:pt x="6462" y="18982"/>
                  <a:pt x="6484" y="18982"/>
                </a:cubicBezTo>
                <a:cubicBezTo>
                  <a:pt x="6507" y="18982"/>
                  <a:pt x="6527" y="18961"/>
                  <a:pt x="6527" y="18936"/>
                </a:cubicBezTo>
                <a:cubicBezTo>
                  <a:pt x="6527" y="18911"/>
                  <a:pt x="6503" y="18890"/>
                  <a:pt x="6474" y="18890"/>
                </a:cubicBezTo>
                <a:close/>
                <a:moveTo>
                  <a:pt x="17613" y="19204"/>
                </a:moveTo>
                <a:cubicBezTo>
                  <a:pt x="17595" y="19204"/>
                  <a:pt x="17581" y="19224"/>
                  <a:pt x="17581" y="19249"/>
                </a:cubicBezTo>
                <a:cubicBezTo>
                  <a:pt x="17581" y="19274"/>
                  <a:pt x="17588" y="19295"/>
                  <a:pt x="17599" y="19295"/>
                </a:cubicBezTo>
                <a:cubicBezTo>
                  <a:pt x="17610" y="19295"/>
                  <a:pt x="17627" y="19274"/>
                  <a:pt x="17634" y="19249"/>
                </a:cubicBezTo>
                <a:cubicBezTo>
                  <a:pt x="17641" y="19224"/>
                  <a:pt x="17631" y="19204"/>
                  <a:pt x="17613" y="19204"/>
                </a:cubicBezTo>
                <a:close/>
                <a:moveTo>
                  <a:pt x="5229" y="19685"/>
                </a:moveTo>
                <a:cubicBezTo>
                  <a:pt x="5218" y="19670"/>
                  <a:pt x="5208" y="19674"/>
                  <a:pt x="5208" y="19700"/>
                </a:cubicBezTo>
                <a:cubicBezTo>
                  <a:pt x="5208" y="19727"/>
                  <a:pt x="5218" y="19754"/>
                  <a:pt x="5229" y="19754"/>
                </a:cubicBezTo>
                <a:cubicBezTo>
                  <a:pt x="5241" y="19754"/>
                  <a:pt x="5251" y="19742"/>
                  <a:pt x="5251" y="19731"/>
                </a:cubicBezTo>
                <a:cubicBezTo>
                  <a:pt x="5251" y="19720"/>
                  <a:pt x="5241" y="19700"/>
                  <a:pt x="5229" y="19685"/>
                </a:cubicBezTo>
                <a:close/>
                <a:moveTo>
                  <a:pt x="6818" y="19975"/>
                </a:moveTo>
                <a:cubicBezTo>
                  <a:pt x="6795" y="19975"/>
                  <a:pt x="6777" y="19993"/>
                  <a:pt x="6783" y="20014"/>
                </a:cubicBezTo>
                <a:cubicBezTo>
                  <a:pt x="6789" y="20034"/>
                  <a:pt x="6811" y="20052"/>
                  <a:pt x="6829" y="20052"/>
                </a:cubicBezTo>
                <a:cubicBezTo>
                  <a:pt x="6847" y="20052"/>
                  <a:pt x="6860" y="20034"/>
                  <a:pt x="6860" y="20014"/>
                </a:cubicBezTo>
                <a:cubicBezTo>
                  <a:pt x="6860" y="19993"/>
                  <a:pt x="6842" y="19975"/>
                  <a:pt x="6818" y="19975"/>
                </a:cubicBezTo>
                <a:close/>
                <a:moveTo>
                  <a:pt x="3641" y="20342"/>
                </a:moveTo>
                <a:cubicBezTo>
                  <a:pt x="3629" y="20342"/>
                  <a:pt x="3623" y="20363"/>
                  <a:pt x="3630" y="20388"/>
                </a:cubicBezTo>
                <a:cubicBezTo>
                  <a:pt x="3637" y="20413"/>
                  <a:pt x="3650" y="20434"/>
                  <a:pt x="3655" y="20434"/>
                </a:cubicBezTo>
                <a:cubicBezTo>
                  <a:pt x="3660" y="20434"/>
                  <a:pt x="3662" y="20413"/>
                  <a:pt x="3662" y="20388"/>
                </a:cubicBezTo>
                <a:cubicBezTo>
                  <a:pt x="3662" y="20363"/>
                  <a:pt x="3653" y="20342"/>
                  <a:pt x="3641" y="20342"/>
                </a:cubicBezTo>
                <a:close/>
                <a:moveTo>
                  <a:pt x="4934" y="20526"/>
                </a:moveTo>
                <a:cubicBezTo>
                  <a:pt x="4911" y="20526"/>
                  <a:pt x="4899" y="20546"/>
                  <a:pt x="4906" y="20571"/>
                </a:cubicBezTo>
                <a:cubicBezTo>
                  <a:pt x="4913" y="20596"/>
                  <a:pt x="4939" y="20617"/>
                  <a:pt x="4962" y="20617"/>
                </a:cubicBezTo>
                <a:cubicBezTo>
                  <a:pt x="4985" y="20617"/>
                  <a:pt x="4998" y="20596"/>
                  <a:pt x="4990" y="20571"/>
                </a:cubicBezTo>
                <a:cubicBezTo>
                  <a:pt x="4983" y="20546"/>
                  <a:pt x="4957" y="20526"/>
                  <a:pt x="4934" y="20526"/>
                </a:cubicBezTo>
                <a:close/>
                <a:moveTo>
                  <a:pt x="14970" y="20908"/>
                </a:moveTo>
                <a:cubicBezTo>
                  <a:pt x="14958" y="20892"/>
                  <a:pt x="14949" y="20904"/>
                  <a:pt x="14949" y="20931"/>
                </a:cubicBezTo>
                <a:cubicBezTo>
                  <a:pt x="14949" y="20957"/>
                  <a:pt x="14958" y="20976"/>
                  <a:pt x="14970" y="20976"/>
                </a:cubicBezTo>
                <a:cubicBezTo>
                  <a:pt x="14981" y="20976"/>
                  <a:pt x="14987" y="20965"/>
                  <a:pt x="14987" y="20954"/>
                </a:cubicBezTo>
                <a:cubicBezTo>
                  <a:pt x="14987" y="20943"/>
                  <a:pt x="14981" y="20923"/>
                  <a:pt x="14970" y="20908"/>
                </a:cubicBezTo>
                <a:close/>
                <a:moveTo>
                  <a:pt x="16348" y="21435"/>
                </a:moveTo>
                <a:cubicBezTo>
                  <a:pt x="16294" y="21435"/>
                  <a:pt x="16263" y="21451"/>
                  <a:pt x="16263" y="21488"/>
                </a:cubicBezTo>
                <a:cubicBezTo>
                  <a:pt x="16263" y="21529"/>
                  <a:pt x="16289" y="21539"/>
                  <a:pt x="16348" y="21527"/>
                </a:cubicBezTo>
                <a:cubicBezTo>
                  <a:pt x="16393" y="21517"/>
                  <a:pt x="16432" y="21496"/>
                  <a:pt x="16432" y="21473"/>
                </a:cubicBezTo>
                <a:cubicBezTo>
                  <a:pt x="16432" y="21451"/>
                  <a:pt x="16393" y="21435"/>
                  <a:pt x="16348" y="2143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6" name="RPI_red_head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17300" y="77707"/>
            <a:ext cx="1498600" cy="28372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>
            <a:spLocks noGrp="1"/>
          </p:cNvSpPr>
          <p:nvPr>
            <p:ph type="pic" sz="half" idx="13"/>
          </p:nvPr>
        </p:nvSpPr>
        <p:spPr>
          <a:xfrm>
            <a:off x="508000" y="520700"/>
            <a:ext cx="5816600" cy="796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8" name="Shape 188"/>
          <p:cNvSpPr>
            <a:spLocks noGrp="1"/>
          </p:cNvSpPr>
          <p:nvPr>
            <p:ph type="pic" sz="quarter" idx="14"/>
          </p:nvPr>
        </p:nvSpPr>
        <p:spPr>
          <a:xfrm>
            <a:off x="6667500" y="520700"/>
            <a:ext cx="5816600" cy="3810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pic" sz="quarter" idx="15"/>
          </p:nvPr>
        </p:nvSpPr>
        <p:spPr>
          <a:xfrm>
            <a:off x="6667500" y="4660900"/>
            <a:ext cx="5816600" cy="3822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hape 191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 flipH="1">
            <a:off x="90677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9067796" y="30924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9067796" y="58737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01" name="RDA_Logotype_RGB.jpg"/>
          <p:cNvPicPr>
            <a:picLocks noChangeAspect="1"/>
          </p:cNvPicPr>
          <p:nvPr/>
        </p:nvPicPr>
        <p:blipFill>
          <a:blip r:embed="rId2">
            <a:extLst/>
          </a:blip>
          <a:srcRect l="6020" t="12142" r="6054" b="26035"/>
          <a:stretch>
            <a:fillRect/>
          </a:stretch>
        </p:blipFill>
        <p:spPr>
          <a:xfrm>
            <a:off x="10132774" y="8642350"/>
            <a:ext cx="2437619" cy="1120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70" extrusionOk="0">
                <a:moveTo>
                  <a:pt x="4214" y="0"/>
                </a:moveTo>
                <a:cubicBezTo>
                  <a:pt x="4209" y="144"/>
                  <a:pt x="4187" y="209"/>
                  <a:pt x="4150" y="99"/>
                </a:cubicBezTo>
                <a:cubicBezTo>
                  <a:pt x="4135" y="53"/>
                  <a:pt x="4122" y="42"/>
                  <a:pt x="4122" y="69"/>
                </a:cubicBezTo>
                <a:cubicBezTo>
                  <a:pt x="4122" y="151"/>
                  <a:pt x="4020" y="270"/>
                  <a:pt x="3992" y="222"/>
                </a:cubicBezTo>
                <a:cubicBezTo>
                  <a:pt x="3979" y="198"/>
                  <a:pt x="3934" y="163"/>
                  <a:pt x="3894" y="145"/>
                </a:cubicBezTo>
                <a:cubicBezTo>
                  <a:pt x="3825" y="115"/>
                  <a:pt x="3823" y="118"/>
                  <a:pt x="3862" y="183"/>
                </a:cubicBezTo>
                <a:cubicBezTo>
                  <a:pt x="3895" y="238"/>
                  <a:pt x="3896" y="269"/>
                  <a:pt x="3876" y="313"/>
                </a:cubicBezTo>
                <a:cubicBezTo>
                  <a:pt x="3857" y="355"/>
                  <a:pt x="3827" y="359"/>
                  <a:pt x="3753" y="329"/>
                </a:cubicBezTo>
                <a:cubicBezTo>
                  <a:pt x="3670" y="294"/>
                  <a:pt x="3653" y="266"/>
                  <a:pt x="3658" y="191"/>
                </a:cubicBezTo>
                <a:cubicBezTo>
                  <a:pt x="3664" y="106"/>
                  <a:pt x="3662" y="107"/>
                  <a:pt x="3641" y="183"/>
                </a:cubicBezTo>
                <a:cubicBezTo>
                  <a:pt x="3624" y="244"/>
                  <a:pt x="3626" y="280"/>
                  <a:pt x="3644" y="329"/>
                </a:cubicBezTo>
                <a:cubicBezTo>
                  <a:pt x="3664" y="382"/>
                  <a:pt x="3660" y="403"/>
                  <a:pt x="3620" y="436"/>
                </a:cubicBezTo>
                <a:cubicBezTo>
                  <a:pt x="3592" y="458"/>
                  <a:pt x="3561" y="470"/>
                  <a:pt x="3553" y="459"/>
                </a:cubicBezTo>
                <a:cubicBezTo>
                  <a:pt x="3544" y="447"/>
                  <a:pt x="3539" y="468"/>
                  <a:pt x="3539" y="504"/>
                </a:cubicBezTo>
                <a:cubicBezTo>
                  <a:pt x="3539" y="541"/>
                  <a:pt x="3552" y="581"/>
                  <a:pt x="3570" y="596"/>
                </a:cubicBezTo>
                <a:cubicBezTo>
                  <a:pt x="3599" y="620"/>
                  <a:pt x="3602" y="639"/>
                  <a:pt x="3577" y="703"/>
                </a:cubicBezTo>
                <a:cubicBezTo>
                  <a:pt x="3562" y="744"/>
                  <a:pt x="3552" y="787"/>
                  <a:pt x="3556" y="802"/>
                </a:cubicBezTo>
                <a:cubicBezTo>
                  <a:pt x="3561" y="817"/>
                  <a:pt x="3532" y="846"/>
                  <a:pt x="3493" y="871"/>
                </a:cubicBezTo>
                <a:cubicBezTo>
                  <a:pt x="3454" y="896"/>
                  <a:pt x="3412" y="936"/>
                  <a:pt x="3398" y="955"/>
                </a:cubicBezTo>
                <a:cubicBezTo>
                  <a:pt x="3385" y="974"/>
                  <a:pt x="3367" y="965"/>
                  <a:pt x="3359" y="940"/>
                </a:cubicBezTo>
                <a:cubicBezTo>
                  <a:pt x="3352" y="915"/>
                  <a:pt x="3308" y="894"/>
                  <a:pt x="3261" y="894"/>
                </a:cubicBezTo>
                <a:cubicBezTo>
                  <a:pt x="3192" y="894"/>
                  <a:pt x="3182" y="906"/>
                  <a:pt x="3201" y="955"/>
                </a:cubicBezTo>
                <a:cubicBezTo>
                  <a:pt x="3254" y="1094"/>
                  <a:pt x="3146" y="1123"/>
                  <a:pt x="3089" y="986"/>
                </a:cubicBezTo>
                <a:cubicBezTo>
                  <a:pt x="3052" y="897"/>
                  <a:pt x="2973" y="861"/>
                  <a:pt x="2973" y="932"/>
                </a:cubicBezTo>
                <a:cubicBezTo>
                  <a:pt x="2973" y="952"/>
                  <a:pt x="2987" y="992"/>
                  <a:pt x="3001" y="1024"/>
                </a:cubicBezTo>
                <a:cubicBezTo>
                  <a:pt x="3022" y="1070"/>
                  <a:pt x="3018" y="1097"/>
                  <a:pt x="2987" y="1146"/>
                </a:cubicBezTo>
                <a:cubicBezTo>
                  <a:pt x="2950" y="1206"/>
                  <a:pt x="2951" y="1208"/>
                  <a:pt x="2990" y="1253"/>
                </a:cubicBezTo>
                <a:cubicBezTo>
                  <a:pt x="3050" y="1322"/>
                  <a:pt x="3035" y="1477"/>
                  <a:pt x="2962" y="1567"/>
                </a:cubicBezTo>
                <a:cubicBezTo>
                  <a:pt x="2928" y="1609"/>
                  <a:pt x="2891" y="1677"/>
                  <a:pt x="2878" y="1712"/>
                </a:cubicBezTo>
                <a:cubicBezTo>
                  <a:pt x="2854" y="1777"/>
                  <a:pt x="2795" y="1742"/>
                  <a:pt x="2815" y="1674"/>
                </a:cubicBezTo>
                <a:cubicBezTo>
                  <a:pt x="2821" y="1653"/>
                  <a:pt x="2811" y="1619"/>
                  <a:pt x="2794" y="1605"/>
                </a:cubicBezTo>
                <a:cubicBezTo>
                  <a:pt x="2757" y="1574"/>
                  <a:pt x="2670" y="1638"/>
                  <a:pt x="2649" y="1712"/>
                </a:cubicBezTo>
                <a:cubicBezTo>
                  <a:pt x="2639" y="1747"/>
                  <a:pt x="2621" y="1743"/>
                  <a:pt x="2593" y="1689"/>
                </a:cubicBezTo>
                <a:cubicBezTo>
                  <a:pt x="2557" y="1617"/>
                  <a:pt x="2555" y="1620"/>
                  <a:pt x="2555" y="1689"/>
                </a:cubicBezTo>
                <a:cubicBezTo>
                  <a:pt x="2555" y="1730"/>
                  <a:pt x="2567" y="1756"/>
                  <a:pt x="2579" y="1750"/>
                </a:cubicBezTo>
                <a:cubicBezTo>
                  <a:pt x="2592" y="1744"/>
                  <a:pt x="2608" y="1785"/>
                  <a:pt x="2618" y="1842"/>
                </a:cubicBezTo>
                <a:cubicBezTo>
                  <a:pt x="2633" y="1929"/>
                  <a:pt x="2630" y="1951"/>
                  <a:pt x="2586" y="1987"/>
                </a:cubicBezTo>
                <a:cubicBezTo>
                  <a:pt x="2550" y="2016"/>
                  <a:pt x="2533" y="2063"/>
                  <a:pt x="2533" y="2140"/>
                </a:cubicBezTo>
                <a:cubicBezTo>
                  <a:pt x="2533" y="2260"/>
                  <a:pt x="2422" y="2477"/>
                  <a:pt x="2400" y="2399"/>
                </a:cubicBezTo>
                <a:cubicBezTo>
                  <a:pt x="2393" y="2376"/>
                  <a:pt x="2371" y="2353"/>
                  <a:pt x="2351" y="2354"/>
                </a:cubicBezTo>
                <a:cubicBezTo>
                  <a:pt x="2331" y="2354"/>
                  <a:pt x="2295" y="2348"/>
                  <a:pt x="2273" y="2338"/>
                </a:cubicBezTo>
                <a:cubicBezTo>
                  <a:pt x="2251" y="2328"/>
                  <a:pt x="2218" y="2360"/>
                  <a:pt x="2196" y="2407"/>
                </a:cubicBezTo>
                <a:cubicBezTo>
                  <a:pt x="2166" y="2472"/>
                  <a:pt x="2150" y="2482"/>
                  <a:pt x="2129" y="2445"/>
                </a:cubicBezTo>
                <a:cubicBezTo>
                  <a:pt x="2109" y="2408"/>
                  <a:pt x="2096" y="2409"/>
                  <a:pt x="2087" y="2461"/>
                </a:cubicBezTo>
                <a:cubicBezTo>
                  <a:pt x="2078" y="2511"/>
                  <a:pt x="2090" y="2529"/>
                  <a:pt x="2126" y="2529"/>
                </a:cubicBezTo>
                <a:cubicBezTo>
                  <a:pt x="2184" y="2529"/>
                  <a:pt x="2235" y="2642"/>
                  <a:pt x="2200" y="2690"/>
                </a:cubicBezTo>
                <a:cubicBezTo>
                  <a:pt x="2187" y="2707"/>
                  <a:pt x="2153" y="2713"/>
                  <a:pt x="2126" y="2698"/>
                </a:cubicBezTo>
                <a:cubicBezTo>
                  <a:pt x="2088" y="2677"/>
                  <a:pt x="2069" y="2695"/>
                  <a:pt x="2052" y="2766"/>
                </a:cubicBezTo>
                <a:cubicBezTo>
                  <a:pt x="2039" y="2818"/>
                  <a:pt x="2035" y="2888"/>
                  <a:pt x="2041" y="2927"/>
                </a:cubicBezTo>
                <a:cubicBezTo>
                  <a:pt x="2061" y="3041"/>
                  <a:pt x="2014" y="3130"/>
                  <a:pt x="1964" y="3072"/>
                </a:cubicBezTo>
                <a:cubicBezTo>
                  <a:pt x="1933" y="3036"/>
                  <a:pt x="1930" y="3009"/>
                  <a:pt x="1946" y="2973"/>
                </a:cubicBezTo>
                <a:cubicBezTo>
                  <a:pt x="1976" y="2909"/>
                  <a:pt x="1979" y="2742"/>
                  <a:pt x="1950" y="2782"/>
                </a:cubicBezTo>
                <a:cubicBezTo>
                  <a:pt x="1938" y="2798"/>
                  <a:pt x="1914" y="2789"/>
                  <a:pt x="1897" y="2759"/>
                </a:cubicBezTo>
                <a:cubicBezTo>
                  <a:pt x="1880" y="2728"/>
                  <a:pt x="1866" y="2717"/>
                  <a:pt x="1866" y="2736"/>
                </a:cubicBezTo>
                <a:cubicBezTo>
                  <a:pt x="1866" y="2755"/>
                  <a:pt x="1881" y="2795"/>
                  <a:pt x="1901" y="2827"/>
                </a:cubicBezTo>
                <a:cubicBezTo>
                  <a:pt x="1935" y="2882"/>
                  <a:pt x="1935" y="2893"/>
                  <a:pt x="1890" y="2996"/>
                </a:cubicBezTo>
                <a:cubicBezTo>
                  <a:pt x="1864" y="3056"/>
                  <a:pt x="1848" y="3118"/>
                  <a:pt x="1855" y="3133"/>
                </a:cubicBezTo>
                <a:cubicBezTo>
                  <a:pt x="1862" y="3148"/>
                  <a:pt x="1858" y="3202"/>
                  <a:pt x="1844" y="3255"/>
                </a:cubicBezTo>
                <a:cubicBezTo>
                  <a:pt x="1812" y="3386"/>
                  <a:pt x="1750" y="3363"/>
                  <a:pt x="1750" y="3217"/>
                </a:cubicBezTo>
                <a:cubicBezTo>
                  <a:pt x="1749" y="3123"/>
                  <a:pt x="1740" y="3103"/>
                  <a:pt x="1690" y="3103"/>
                </a:cubicBezTo>
                <a:cubicBezTo>
                  <a:pt x="1653" y="3103"/>
                  <a:pt x="1619" y="3136"/>
                  <a:pt x="1605" y="3187"/>
                </a:cubicBezTo>
                <a:cubicBezTo>
                  <a:pt x="1587" y="3255"/>
                  <a:pt x="1592" y="3283"/>
                  <a:pt x="1630" y="3339"/>
                </a:cubicBezTo>
                <a:cubicBezTo>
                  <a:pt x="1683" y="3417"/>
                  <a:pt x="1689" y="3486"/>
                  <a:pt x="1651" y="3569"/>
                </a:cubicBezTo>
                <a:cubicBezTo>
                  <a:pt x="1637" y="3599"/>
                  <a:pt x="1627" y="3674"/>
                  <a:pt x="1627" y="3729"/>
                </a:cubicBezTo>
                <a:cubicBezTo>
                  <a:pt x="1626" y="3817"/>
                  <a:pt x="1614" y="3825"/>
                  <a:pt x="1549" y="3813"/>
                </a:cubicBezTo>
                <a:cubicBezTo>
                  <a:pt x="1478" y="3800"/>
                  <a:pt x="1398" y="3909"/>
                  <a:pt x="1426" y="3981"/>
                </a:cubicBezTo>
                <a:cubicBezTo>
                  <a:pt x="1432" y="3996"/>
                  <a:pt x="1411" y="4012"/>
                  <a:pt x="1381" y="4020"/>
                </a:cubicBezTo>
                <a:cubicBezTo>
                  <a:pt x="1344" y="4029"/>
                  <a:pt x="1328" y="4056"/>
                  <a:pt x="1335" y="4096"/>
                </a:cubicBezTo>
                <a:cubicBezTo>
                  <a:pt x="1348" y="4171"/>
                  <a:pt x="1308" y="4231"/>
                  <a:pt x="1289" y="4165"/>
                </a:cubicBezTo>
                <a:cubicBezTo>
                  <a:pt x="1280" y="4131"/>
                  <a:pt x="1267" y="4135"/>
                  <a:pt x="1247" y="4172"/>
                </a:cubicBezTo>
                <a:cubicBezTo>
                  <a:pt x="1213" y="4234"/>
                  <a:pt x="1209" y="4376"/>
                  <a:pt x="1240" y="4417"/>
                </a:cubicBezTo>
                <a:cubicBezTo>
                  <a:pt x="1254" y="4436"/>
                  <a:pt x="1251" y="4479"/>
                  <a:pt x="1236" y="4539"/>
                </a:cubicBezTo>
                <a:cubicBezTo>
                  <a:pt x="1219" y="4612"/>
                  <a:pt x="1208" y="4620"/>
                  <a:pt x="1184" y="4577"/>
                </a:cubicBezTo>
                <a:cubicBezTo>
                  <a:pt x="1161" y="4536"/>
                  <a:pt x="1147" y="4535"/>
                  <a:pt x="1124" y="4577"/>
                </a:cubicBezTo>
                <a:cubicBezTo>
                  <a:pt x="1091" y="4637"/>
                  <a:pt x="1041" y="4601"/>
                  <a:pt x="1061" y="4532"/>
                </a:cubicBezTo>
                <a:cubicBezTo>
                  <a:pt x="1067" y="4508"/>
                  <a:pt x="1064" y="4486"/>
                  <a:pt x="1050" y="4486"/>
                </a:cubicBezTo>
                <a:cubicBezTo>
                  <a:pt x="1033" y="4486"/>
                  <a:pt x="1029" y="4554"/>
                  <a:pt x="1040" y="4730"/>
                </a:cubicBezTo>
                <a:cubicBezTo>
                  <a:pt x="1051" y="4924"/>
                  <a:pt x="1046" y="5005"/>
                  <a:pt x="1018" y="5097"/>
                </a:cubicBezTo>
                <a:cubicBezTo>
                  <a:pt x="990" y="5191"/>
                  <a:pt x="976" y="5202"/>
                  <a:pt x="952" y="5158"/>
                </a:cubicBezTo>
                <a:cubicBezTo>
                  <a:pt x="935" y="5128"/>
                  <a:pt x="924" y="5128"/>
                  <a:pt x="927" y="5151"/>
                </a:cubicBezTo>
                <a:cubicBezTo>
                  <a:pt x="930" y="5173"/>
                  <a:pt x="919" y="5241"/>
                  <a:pt x="902" y="5303"/>
                </a:cubicBezTo>
                <a:cubicBezTo>
                  <a:pt x="886" y="5366"/>
                  <a:pt x="874" y="5495"/>
                  <a:pt x="874" y="5594"/>
                </a:cubicBezTo>
                <a:cubicBezTo>
                  <a:pt x="874" y="5747"/>
                  <a:pt x="861" y="5795"/>
                  <a:pt x="801" y="5884"/>
                </a:cubicBezTo>
                <a:cubicBezTo>
                  <a:pt x="754" y="5953"/>
                  <a:pt x="702" y="5983"/>
                  <a:pt x="642" y="5983"/>
                </a:cubicBezTo>
                <a:cubicBezTo>
                  <a:pt x="593" y="5983"/>
                  <a:pt x="549" y="6003"/>
                  <a:pt x="544" y="6022"/>
                </a:cubicBezTo>
                <a:cubicBezTo>
                  <a:pt x="539" y="6040"/>
                  <a:pt x="542" y="6167"/>
                  <a:pt x="551" y="6304"/>
                </a:cubicBezTo>
                <a:cubicBezTo>
                  <a:pt x="570" y="6605"/>
                  <a:pt x="543" y="6687"/>
                  <a:pt x="428" y="6694"/>
                </a:cubicBezTo>
                <a:cubicBezTo>
                  <a:pt x="197" y="6708"/>
                  <a:pt x="214" y="6688"/>
                  <a:pt x="217" y="6939"/>
                </a:cubicBezTo>
                <a:cubicBezTo>
                  <a:pt x="218" y="7076"/>
                  <a:pt x="232" y="7169"/>
                  <a:pt x="249" y="7183"/>
                </a:cubicBezTo>
                <a:cubicBezTo>
                  <a:pt x="264" y="7196"/>
                  <a:pt x="272" y="7253"/>
                  <a:pt x="266" y="7313"/>
                </a:cubicBezTo>
                <a:lnTo>
                  <a:pt x="256" y="7420"/>
                </a:lnTo>
                <a:lnTo>
                  <a:pt x="277" y="7313"/>
                </a:lnTo>
                <a:cubicBezTo>
                  <a:pt x="298" y="7206"/>
                  <a:pt x="340" y="7210"/>
                  <a:pt x="340" y="7321"/>
                </a:cubicBezTo>
                <a:cubicBezTo>
                  <a:pt x="340" y="7354"/>
                  <a:pt x="354" y="7398"/>
                  <a:pt x="372" y="7412"/>
                </a:cubicBezTo>
                <a:cubicBezTo>
                  <a:pt x="389" y="7427"/>
                  <a:pt x="403" y="7462"/>
                  <a:pt x="403" y="7489"/>
                </a:cubicBezTo>
                <a:cubicBezTo>
                  <a:pt x="403" y="7563"/>
                  <a:pt x="302" y="7763"/>
                  <a:pt x="280" y="7733"/>
                </a:cubicBezTo>
                <a:cubicBezTo>
                  <a:pt x="270" y="7719"/>
                  <a:pt x="252" y="7731"/>
                  <a:pt x="245" y="7756"/>
                </a:cubicBezTo>
                <a:cubicBezTo>
                  <a:pt x="238" y="7782"/>
                  <a:pt x="259" y="7829"/>
                  <a:pt x="291" y="7856"/>
                </a:cubicBezTo>
                <a:lnTo>
                  <a:pt x="351" y="7902"/>
                </a:lnTo>
                <a:lnTo>
                  <a:pt x="284" y="8024"/>
                </a:lnTo>
                <a:cubicBezTo>
                  <a:pt x="209" y="8161"/>
                  <a:pt x="198" y="8277"/>
                  <a:pt x="249" y="8398"/>
                </a:cubicBezTo>
                <a:cubicBezTo>
                  <a:pt x="279" y="8471"/>
                  <a:pt x="279" y="8486"/>
                  <a:pt x="238" y="8574"/>
                </a:cubicBezTo>
                <a:cubicBezTo>
                  <a:pt x="214" y="8627"/>
                  <a:pt x="199" y="8686"/>
                  <a:pt x="206" y="8712"/>
                </a:cubicBezTo>
                <a:cubicBezTo>
                  <a:pt x="214" y="8737"/>
                  <a:pt x="211" y="8799"/>
                  <a:pt x="203" y="8841"/>
                </a:cubicBezTo>
                <a:cubicBezTo>
                  <a:pt x="195" y="8884"/>
                  <a:pt x="189" y="9055"/>
                  <a:pt x="189" y="9224"/>
                </a:cubicBezTo>
                <a:cubicBezTo>
                  <a:pt x="189" y="9392"/>
                  <a:pt x="180" y="9540"/>
                  <a:pt x="171" y="9552"/>
                </a:cubicBezTo>
                <a:cubicBezTo>
                  <a:pt x="162" y="9564"/>
                  <a:pt x="151" y="9679"/>
                  <a:pt x="143" y="9804"/>
                </a:cubicBezTo>
                <a:cubicBezTo>
                  <a:pt x="135" y="9929"/>
                  <a:pt x="118" y="10042"/>
                  <a:pt x="108" y="10056"/>
                </a:cubicBezTo>
                <a:cubicBezTo>
                  <a:pt x="77" y="10099"/>
                  <a:pt x="86" y="10240"/>
                  <a:pt x="122" y="10270"/>
                </a:cubicBezTo>
                <a:cubicBezTo>
                  <a:pt x="150" y="10294"/>
                  <a:pt x="151" y="10313"/>
                  <a:pt x="129" y="10370"/>
                </a:cubicBezTo>
                <a:cubicBezTo>
                  <a:pt x="98" y="10451"/>
                  <a:pt x="99" y="10665"/>
                  <a:pt x="129" y="11226"/>
                </a:cubicBezTo>
                <a:cubicBezTo>
                  <a:pt x="141" y="11448"/>
                  <a:pt x="145" y="11649"/>
                  <a:pt x="140" y="11669"/>
                </a:cubicBezTo>
                <a:cubicBezTo>
                  <a:pt x="134" y="11689"/>
                  <a:pt x="152" y="11707"/>
                  <a:pt x="178" y="11715"/>
                </a:cubicBezTo>
                <a:cubicBezTo>
                  <a:pt x="222" y="11728"/>
                  <a:pt x="226" y="11750"/>
                  <a:pt x="221" y="11967"/>
                </a:cubicBezTo>
                <a:cubicBezTo>
                  <a:pt x="216" y="12131"/>
                  <a:pt x="224" y="12245"/>
                  <a:pt x="249" y="12326"/>
                </a:cubicBezTo>
                <a:cubicBezTo>
                  <a:pt x="283" y="12439"/>
                  <a:pt x="281" y="12439"/>
                  <a:pt x="238" y="12464"/>
                </a:cubicBezTo>
                <a:cubicBezTo>
                  <a:pt x="184" y="12494"/>
                  <a:pt x="187" y="12486"/>
                  <a:pt x="231" y="12708"/>
                </a:cubicBezTo>
                <a:cubicBezTo>
                  <a:pt x="251" y="12807"/>
                  <a:pt x="283" y="12895"/>
                  <a:pt x="305" y="12907"/>
                </a:cubicBezTo>
                <a:cubicBezTo>
                  <a:pt x="348" y="12931"/>
                  <a:pt x="348" y="13088"/>
                  <a:pt x="305" y="13098"/>
                </a:cubicBezTo>
                <a:cubicBezTo>
                  <a:pt x="291" y="13101"/>
                  <a:pt x="271" y="13115"/>
                  <a:pt x="263" y="13121"/>
                </a:cubicBezTo>
                <a:cubicBezTo>
                  <a:pt x="254" y="13127"/>
                  <a:pt x="240" y="13124"/>
                  <a:pt x="231" y="13121"/>
                </a:cubicBezTo>
                <a:cubicBezTo>
                  <a:pt x="222" y="13118"/>
                  <a:pt x="214" y="13262"/>
                  <a:pt x="214" y="13434"/>
                </a:cubicBezTo>
                <a:cubicBezTo>
                  <a:pt x="214" y="13738"/>
                  <a:pt x="218" y="13749"/>
                  <a:pt x="284" y="13839"/>
                </a:cubicBezTo>
                <a:cubicBezTo>
                  <a:pt x="345" y="13924"/>
                  <a:pt x="353" y="13924"/>
                  <a:pt x="396" y="13862"/>
                </a:cubicBezTo>
                <a:cubicBezTo>
                  <a:pt x="448" y="13788"/>
                  <a:pt x="494" y="13820"/>
                  <a:pt x="477" y="13916"/>
                </a:cubicBezTo>
                <a:cubicBezTo>
                  <a:pt x="471" y="13948"/>
                  <a:pt x="487" y="13979"/>
                  <a:pt x="509" y="13992"/>
                </a:cubicBezTo>
                <a:cubicBezTo>
                  <a:pt x="539" y="14009"/>
                  <a:pt x="547" y="14055"/>
                  <a:pt x="547" y="14175"/>
                </a:cubicBezTo>
                <a:cubicBezTo>
                  <a:pt x="547" y="14264"/>
                  <a:pt x="560" y="14350"/>
                  <a:pt x="572" y="14366"/>
                </a:cubicBezTo>
                <a:cubicBezTo>
                  <a:pt x="588" y="14388"/>
                  <a:pt x="588" y="14415"/>
                  <a:pt x="572" y="14450"/>
                </a:cubicBezTo>
                <a:cubicBezTo>
                  <a:pt x="533" y="14535"/>
                  <a:pt x="545" y="14698"/>
                  <a:pt x="593" y="14726"/>
                </a:cubicBezTo>
                <a:cubicBezTo>
                  <a:pt x="644" y="14754"/>
                  <a:pt x="635" y="14873"/>
                  <a:pt x="583" y="14863"/>
                </a:cubicBezTo>
                <a:cubicBezTo>
                  <a:pt x="555" y="14858"/>
                  <a:pt x="547" y="14894"/>
                  <a:pt x="547" y="15054"/>
                </a:cubicBezTo>
                <a:cubicBezTo>
                  <a:pt x="547" y="15168"/>
                  <a:pt x="557" y="15245"/>
                  <a:pt x="569" y="15230"/>
                </a:cubicBezTo>
                <a:cubicBezTo>
                  <a:pt x="579" y="15215"/>
                  <a:pt x="596" y="15242"/>
                  <a:pt x="607" y="15283"/>
                </a:cubicBezTo>
                <a:cubicBezTo>
                  <a:pt x="621" y="15338"/>
                  <a:pt x="639" y="15349"/>
                  <a:pt x="667" y="15322"/>
                </a:cubicBezTo>
                <a:cubicBezTo>
                  <a:pt x="689" y="15300"/>
                  <a:pt x="715" y="15278"/>
                  <a:pt x="727" y="15276"/>
                </a:cubicBezTo>
                <a:cubicBezTo>
                  <a:pt x="738" y="15273"/>
                  <a:pt x="768" y="15245"/>
                  <a:pt x="794" y="15215"/>
                </a:cubicBezTo>
                <a:cubicBezTo>
                  <a:pt x="834" y="15166"/>
                  <a:pt x="843" y="15179"/>
                  <a:pt x="885" y="15306"/>
                </a:cubicBezTo>
                <a:cubicBezTo>
                  <a:pt x="925" y="15428"/>
                  <a:pt x="928" y="15454"/>
                  <a:pt x="902" y="15497"/>
                </a:cubicBezTo>
                <a:cubicBezTo>
                  <a:pt x="881" y="15534"/>
                  <a:pt x="876" y="15620"/>
                  <a:pt x="881" y="15811"/>
                </a:cubicBezTo>
                <a:cubicBezTo>
                  <a:pt x="888" y="16031"/>
                  <a:pt x="892" y="16069"/>
                  <a:pt x="917" y="16025"/>
                </a:cubicBezTo>
                <a:cubicBezTo>
                  <a:pt x="933" y="15996"/>
                  <a:pt x="948" y="15988"/>
                  <a:pt x="948" y="16009"/>
                </a:cubicBezTo>
                <a:cubicBezTo>
                  <a:pt x="949" y="16031"/>
                  <a:pt x="959" y="15980"/>
                  <a:pt x="973" y="15895"/>
                </a:cubicBezTo>
                <a:cubicBezTo>
                  <a:pt x="992" y="15773"/>
                  <a:pt x="1012" y="15737"/>
                  <a:pt x="1061" y="15727"/>
                </a:cubicBezTo>
                <a:cubicBezTo>
                  <a:pt x="1137" y="15709"/>
                  <a:pt x="1186" y="15764"/>
                  <a:pt x="1187" y="15872"/>
                </a:cubicBezTo>
                <a:cubicBezTo>
                  <a:pt x="1189" y="15976"/>
                  <a:pt x="1217" y="16393"/>
                  <a:pt x="1229" y="16476"/>
                </a:cubicBezTo>
                <a:cubicBezTo>
                  <a:pt x="1237" y="16525"/>
                  <a:pt x="1247" y="16520"/>
                  <a:pt x="1272" y="16476"/>
                </a:cubicBezTo>
                <a:cubicBezTo>
                  <a:pt x="1315" y="16398"/>
                  <a:pt x="1360" y="16489"/>
                  <a:pt x="1352" y="16636"/>
                </a:cubicBezTo>
                <a:cubicBezTo>
                  <a:pt x="1348" y="16724"/>
                  <a:pt x="1358" y="16760"/>
                  <a:pt x="1398" y="16781"/>
                </a:cubicBezTo>
                <a:cubicBezTo>
                  <a:pt x="1426" y="16797"/>
                  <a:pt x="1455" y="16796"/>
                  <a:pt x="1461" y="16781"/>
                </a:cubicBezTo>
                <a:cubicBezTo>
                  <a:pt x="1468" y="16767"/>
                  <a:pt x="1490" y="16773"/>
                  <a:pt x="1511" y="16796"/>
                </a:cubicBezTo>
                <a:cubicBezTo>
                  <a:pt x="1541" y="16832"/>
                  <a:pt x="1549" y="16892"/>
                  <a:pt x="1546" y="17133"/>
                </a:cubicBezTo>
                <a:cubicBezTo>
                  <a:pt x="1542" y="17396"/>
                  <a:pt x="1546" y="17433"/>
                  <a:pt x="1584" y="17446"/>
                </a:cubicBezTo>
                <a:cubicBezTo>
                  <a:pt x="1608" y="17454"/>
                  <a:pt x="1622" y="17484"/>
                  <a:pt x="1620" y="17515"/>
                </a:cubicBezTo>
                <a:cubicBezTo>
                  <a:pt x="1617" y="17545"/>
                  <a:pt x="1631" y="17568"/>
                  <a:pt x="1648" y="17568"/>
                </a:cubicBezTo>
                <a:cubicBezTo>
                  <a:pt x="1667" y="17568"/>
                  <a:pt x="1675" y="17533"/>
                  <a:pt x="1672" y="17469"/>
                </a:cubicBezTo>
                <a:cubicBezTo>
                  <a:pt x="1670" y="17413"/>
                  <a:pt x="1675" y="17371"/>
                  <a:pt x="1686" y="17370"/>
                </a:cubicBezTo>
                <a:cubicBezTo>
                  <a:pt x="1698" y="17369"/>
                  <a:pt x="1721" y="17351"/>
                  <a:pt x="1736" y="17331"/>
                </a:cubicBezTo>
                <a:cubicBezTo>
                  <a:pt x="1773" y="17280"/>
                  <a:pt x="1803" y="17331"/>
                  <a:pt x="1788" y="17423"/>
                </a:cubicBezTo>
                <a:cubicBezTo>
                  <a:pt x="1779" y="17484"/>
                  <a:pt x="1784" y="17478"/>
                  <a:pt x="1809" y="17408"/>
                </a:cubicBezTo>
                <a:cubicBezTo>
                  <a:pt x="1838" y="17328"/>
                  <a:pt x="1876" y="17337"/>
                  <a:pt x="1876" y="17423"/>
                </a:cubicBezTo>
                <a:cubicBezTo>
                  <a:pt x="1876" y="17482"/>
                  <a:pt x="1970" y="17664"/>
                  <a:pt x="1996" y="17652"/>
                </a:cubicBezTo>
                <a:cubicBezTo>
                  <a:pt x="2013" y="17645"/>
                  <a:pt x="2021" y="17686"/>
                  <a:pt x="2017" y="17782"/>
                </a:cubicBezTo>
                <a:cubicBezTo>
                  <a:pt x="2013" y="17861"/>
                  <a:pt x="2019" y="17935"/>
                  <a:pt x="2031" y="17950"/>
                </a:cubicBezTo>
                <a:cubicBezTo>
                  <a:pt x="2042" y="17966"/>
                  <a:pt x="2047" y="18009"/>
                  <a:pt x="2041" y="18042"/>
                </a:cubicBezTo>
                <a:cubicBezTo>
                  <a:pt x="2030" y="18107"/>
                  <a:pt x="2087" y="18232"/>
                  <a:pt x="2108" y="18187"/>
                </a:cubicBezTo>
                <a:cubicBezTo>
                  <a:pt x="2115" y="18172"/>
                  <a:pt x="2112" y="18133"/>
                  <a:pt x="2098" y="18096"/>
                </a:cubicBezTo>
                <a:cubicBezTo>
                  <a:pt x="2076" y="18039"/>
                  <a:pt x="2078" y="18021"/>
                  <a:pt x="2108" y="17996"/>
                </a:cubicBezTo>
                <a:cubicBezTo>
                  <a:pt x="2157" y="17956"/>
                  <a:pt x="2209" y="18033"/>
                  <a:pt x="2217" y="18157"/>
                </a:cubicBezTo>
                <a:cubicBezTo>
                  <a:pt x="2223" y="18237"/>
                  <a:pt x="2229" y="18245"/>
                  <a:pt x="2252" y="18203"/>
                </a:cubicBezTo>
                <a:cubicBezTo>
                  <a:pt x="2275" y="18161"/>
                  <a:pt x="2285" y="18165"/>
                  <a:pt x="2294" y="18218"/>
                </a:cubicBezTo>
                <a:cubicBezTo>
                  <a:pt x="2301" y="18257"/>
                  <a:pt x="2322" y="18276"/>
                  <a:pt x="2344" y="18264"/>
                </a:cubicBezTo>
                <a:cubicBezTo>
                  <a:pt x="2369" y="18249"/>
                  <a:pt x="2415" y="18320"/>
                  <a:pt x="2484" y="18470"/>
                </a:cubicBezTo>
                <a:cubicBezTo>
                  <a:pt x="2580" y="18679"/>
                  <a:pt x="2586" y="18700"/>
                  <a:pt x="2558" y="18791"/>
                </a:cubicBezTo>
                <a:cubicBezTo>
                  <a:pt x="2534" y="18869"/>
                  <a:pt x="2534" y="18904"/>
                  <a:pt x="2555" y="18959"/>
                </a:cubicBezTo>
                <a:cubicBezTo>
                  <a:pt x="2584" y="19037"/>
                  <a:pt x="2660" y="19047"/>
                  <a:pt x="2660" y="18974"/>
                </a:cubicBezTo>
                <a:cubicBezTo>
                  <a:pt x="2660" y="18948"/>
                  <a:pt x="2639" y="18936"/>
                  <a:pt x="2614" y="18944"/>
                </a:cubicBezTo>
                <a:cubicBezTo>
                  <a:pt x="2558" y="18962"/>
                  <a:pt x="2538" y="18856"/>
                  <a:pt x="2590" y="18814"/>
                </a:cubicBezTo>
                <a:cubicBezTo>
                  <a:pt x="2611" y="18797"/>
                  <a:pt x="2640" y="18751"/>
                  <a:pt x="2653" y="18715"/>
                </a:cubicBezTo>
                <a:cubicBezTo>
                  <a:pt x="2686" y="18619"/>
                  <a:pt x="2723" y="18686"/>
                  <a:pt x="2723" y="18844"/>
                </a:cubicBezTo>
                <a:cubicBezTo>
                  <a:pt x="2723" y="18919"/>
                  <a:pt x="2730" y="18973"/>
                  <a:pt x="2741" y="18959"/>
                </a:cubicBezTo>
                <a:cubicBezTo>
                  <a:pt x="2766" y="18925"/>
                  <a:pt x="2959" y="19284"/>
                  <a:pt x="2966" y="19379"/>
                </a:cubicBezTo>
                <a:cubicBezTo>
                  <a:pt x="2969" y="19420"/>
                  <a:pt x="2974" y="19517"/>
                  <a:pt x="2976" y="19593"/>
                </a:cubicBezTo>
                <a:cubicBezTo>
                  <a:pt x="2980" y="19712"/>
                  <a:pt x="2988" y="19733"/>
                  <a:pt x="3029" y="19716"/>
                </a:cubicBezTo>
                <a:cubicBezTo>
                  <a:pt x="3055" y="19705"/>
                  <a:pt x="3073" y="19681"/>
                  <a:pt x="3068" y="19662"/>
                </a:cubicBezTo>
                <a:cubicBezTo>
                  <a:pt x="3052" y="19606"/>
                  <a:pt x="3117" y="19511"/>
                  <a:pt x="3152" y="19540"/>
                </a:cubicBezTo>
                <a:cubicBezTo>
                  <a:pt x="3169" y="19554"/>
                  <a:pt x="3184" y="19599"/>
                  <a:pt x="3184" y="19639"/>
                </a:cubicBezTo>
                <a:cubicBezTo>
                  <a:pt x="3184" y="19692"/>
                  <a:pt x="3199" y="19710"/>
                  <a:pt x="3240" y="19700"/>
                </a:cubicBezTo>
                <a:cubicBezTo>
                  <a:pt x="3272" y="19693"/>
                  <a:pt x="3307" y="19705"/>
                  <a:pt x="3321" y="19723"/>
                </a:cubicBezTo>
                <a:cubicBezTo>
                  <a:pt x="3335" y="19742"/>
                  <a:pt x="3368" y="19738"/>
                  <a:pt x="3395" y="19723"/>
                </a:cubicBezTo>
                <a:cubicBezTo>
                  <a:pt x="3421" y="19709"/>
                  <a:pt x="3470" y="19721"/>
                  <a:pt x="3500" y="19746"/>
                </a:cubicBezTo>
                <a:cubicBezTo>
                  <a:pt x="3543" y="19782"/>
                  <a:pt x="3552" y="19814"/>
                  <a:pt x="3542" y="19891"/>
                </a:cubicBezTo>
                <a:cubicBezTo>
                  <a:pt x="3534" y="19957"/>
                  <a:pt x="3543" y="20008"/>
                  <a:pt x="3567" y="20037"/>
                </a:cubicBezTo>
                <a:cubicBezTo>
                  <a:pt x="3597" y="20073"/>
                  <a:pt x="3597" y="20092"/>
                  <a:pt x="3574" y="20151"/>
                </a:cubicBezTo>
                <a:cubicBezTo>
                  <a:pt x="3550" y="20214"/>
                  <a:pt x="3555" y="20217"/>
                  <a:pt x="3616" y="20197"/>
                </a:cubicBezTo>
                <a:cubicBezTo>
                  <a:pt x="3676" y="20178"/>
                  <a:pt x="3691" y="20188"/>
                  <a:pt x="3711" y="20289"/>
                </a:cubicBezTo>
                <a:cubicBezTo>
                  <a:pt x="3724" y="20353"/>
                  <a:pt x="3745" y="20424"/>
                  <a:pt x="3757" y="20442"/>
                </a:cubicBezTo>
                <a:cubicBezTo>
                  <a:pt x="3781" y="20479"/>
                  <a:pt x="3894" y="20439"/>
                  <a:pt x="3929" y="20380"/>
                </a:cubicBezTo>
                <a:cubicBezTo>
                  <a:pt x="3944" y="20355"/>
                  <a:pt x="3965" y="20355"/>
                  <a:pt x="3989" y="20380"/>
                </a:cubicBezTo>
                <a:cubicBezTo>
                  <a:pt x="4010" y="20404"/>
                  <a:pt x="4071" y="20451"/>
                  <a:pt x="4122" y="20487"/>
                </a:cubicBezTo>
                <a:cubicBezTo>
                  <a:pt x="4211" y="20550"/>
                  <a:pt x="4216" y="20565"/>
                  <a:pt x="4221" y="20732"/>
                </a:cubicBezTo>
                <a:cubicBezTo>
                  <a:pt x="4223" y="20830"/>
                  <a:pt x="4227" y="20939"/>
                  <a:pt x="4228" y="20976"/>
                </a:cubicBezTo>
                <a:cubicBezTo>
                  <a:pt x="4229" y="21014"/>
                  <a:pt x="4254" y="21075"/>
                  <a:pt x="4284" y="21106"/>
                </a:cubicBezTo>
                <a:cubicBezTo>
                  <a:pt x="4350" y="21174"/>
                  <a:pt x="4379" y="21175"/>
                  <a:pt x="4361" y="21114"/>
                </a:cubicBezTo>
                <a:cubicBezTo>
                  <a:pt x="4346" y="21059"/>
                  <a:pt x="4452" y="20966"/>
                  <a:pt x="4491" y="20999"/>
                </a:cubicBezTo>
                <a:cubicBezTo>
                  <a:pt x="4507" y="21012"/>
                  <a:pt x="4519" y="21047"/>
                  <a:pt x="4519" y="21083"/>
                </a:cubicBezTo>
                <a:cubicBezTo>
                  <a:pt x="4519" y="21120"/>
                  <a:pt x="4531" y="21165"/>
                  <a:pt x="4544" y="21183"/>
                </a:cubicBezTo>
                <a:cubicBezTo>
                  <a:pt x="4559" y="21203"/>
                  <a:pt x="4560" y="21200"/>
                  <a:pt x="4551" y="21168"/>
                </a:cubicBezTo>
                <a:cubicBezTo>
                  <a:pt x="4526" y="21081"/>
                  <a:pt x="4607" y="21044"/>
                  <a:pt x="4635" y="21129"/>
                </a:cubicBezTo>
                <a:cubicBezTo>
                  <a:pt x="4668" y="21225"/>
                  <a:pt x="4700" y="21224"/>
                  <a:pt x="4716" y="21129"/>
                </a:cubicBezTo>
                <a:cubicBezTo>
                  <a:pt x="4727" y="21071"/>
                  <a:pt x="4734" y="21070"/>
                  <a:pt x="4758" y="21114"/>
                </a:cubicBezTo>
                <a:cubicBezTo>
                  <a:pt x="4775" y="21144"/>
                  <a:pt x="4800" y="21163"/>
                  <a:pt x="4815" y="21152"/>
                </a:cubicBezTo>
                <a:cubicBezTo>
                  <a:pt x="4829" y="21142"/>
                  <a:pt x="4864" y="21155"/>
                  <a:pt x="4889" y="21183"/>
                </a:cubicBezTo>
                <a:cubicBezTo>
                  <a:pt x="4946" y="21248"/>
                  <a:pt x="5047" y="21504"/>
                  <a:pt x="5029" y="21542"/>
                </a:cubicBezTo>
                <a:cubicBezTo>
                  <a:pt x="5002" y="21600"/>
                  <a:pt x="5075" y="21560"/>
                  <a:pt x="5113" y="21496"/>
                </a:cubicBezTo>
                <a:cubicBezTo>
                  <a:pt x="5135" y="21460"/>
                  <a:pt x="5161" y="21446"/>
                  <a:pt x="5170" y="21458"/>
                </a:cubicBezTo>
                <a:cubicBezTo>
                  <a:pt x="5179" y="21470"/>
                  <a:pt x="5174" y="21402"/>
                  <a:pt x="5163" y="21313"/>
                </a:cubicBezTo>
                <a:cubicBezTo>
                  <a:pt x="5149" y="21204"/>
                  <a:pt x="5152" y="21136"/>
                  <a:pt x="5166" y="21099"/>
                </a:cubicBezTo>
                <a:cubicBezTo>
                  <a:pt x="5193" y="21028"/>
                  <a:pt x="5053" y="20773"/>
                  <a:pt x="5015" y="20824"/>
                </a:cubicBezTo>
                <a:cubicBezTo>
                  <a:pt x="4977" y="20875"/>
                  <a:pt x="4880" y="20890"/>
                  <a:pt x="4867" y="20847"/>
                </a:cubicBezTo>
                <a:cubicBezTo>
                  <a:pt x="4861" y="20825"/>
                  <a:pt x="4853" y="20742"/>
                  <a:pt x="4850" y="20663"/>
                </a:cubicBezTo>
                <a:cubicBezTo>
                  <a:pt x="4845" y="20524"/>
                  <a:pt x="4841" y="20526"/>
                  <a:pt x="4741" y="20526"/>
                </a:cubicBezTo>
                <a:cubicBezTo>
                  <a:pt x="4669" y="20526"/>
                  <a:pt x="4632" y="20548"/>
                  <a:pt x="4614" y="20602"/>
                </a:cubicBezTo>
                <a:cubicBezTo>
                  <a:pt x="4591" y="20672"/>
                  <a:pt x="4584" y="20664"/>
                  <a:pt x="4562" y="20571"/>
                </a:cubicBezTo>
                <a:cubicBezTo>
                  <a:pt x="4548" y="20516"/>
                  <a:pt x="4516" y="20457"/>
                  <a:pt x="4488" y="20434"/>
                </a:cubicBezTo>
                <a:cubicBezTo>
                  <a:pt x="4421" y="20379"/>
                  <a:pt x="4424" y="20311"/>
                  <a:pt x="4495" y="20228"/>
                </a:cubicBezTo>
                <a:cubicBezTo>
                  <a:pt x="4526" y="20190"/>
                  <a:pt x="4537" y="20160"/>
                  <a:pt x="4523" y="20159"/>
                </a:cubicBezTo>
                <a:cubicBezTo>
                  <a:pt x="4509" y="20158"/>
                  <a:pt x="4483" y="20075"/>
                  <a:pt x="4463" y="19975"/>
                </a:cubicBezTo>
                <a:cubicBezTo>
                  <a:pt x="4437" y="19842"/>
                  <a:pt x="4413" y="19800"/>
                  <a:pt x="4379" y="19800"/>
                </a:cubicBezTo>
                <a:cubicBezTo>
                  <a:pt x="4353" y="19800"/>
                  <a:pt x="4330" y="19813"/>
                  <a:pt x="4323" y="19838"/>
                </a:cubicBezTo>
                <a:cubicBezTo>
                  <a:pt x="4315" y="19863"/>
                  <a:pt x="4289" y="19884"/>
                  <a:pt x="4266" y="19884"/>
                </a:cubicBezTo>
                <a:cubicBezTo>
                  <a:pt x="4238" y="19884"/>
                  <a:pt x="4227" y="19914"/>
                  <a:pt x="4231" y="19968"/>
                </a:cubicBezTo>
                <a:cubicBezTo>
                  <a:pt x="4236" y="20024"/>
                  <a:pt x="4222" y="20044"/>
                  <a:pt x="4189" y="20044"/>
                </a:cubicBezTo>
                <a:cubicBezTo>
                  <a:pt x="4163" y="20044"/>
                  <a:pt x="4144" y="20023"/>
                  <a:pt x="4143" y="19998"/>
                </a:cubicBezTo>
                <a:cubicBezTo>
                  <a:pt x="4143" y="19973"/>
                  <a:pt x="4123" y="19940"/>
                  <a:pt x="4101" y="19922"/>
                </a:cubicBezTo>
                <a:cubicBezTo>
                  <a:pt x="4073" y="19900"/>
                  <a:pt x="4064" y="19863"/>
                  <a:pt x="4073" y="19807"/>
                </a:cubicBezTo>
                <a:cubicBezTo>
                  <a:pt x="4086" y="19730"/>
                  <a:pt x="4086" y="19729"/>
                  <a:pt x="4045" y="19807"/>
                </a:cubicBezTo>
                <a:cubicBezTo>
                  <a:pt x="4012" y="19869"/>
                  <a:pt x="3993" y="19879"/>
                  <a:pt x="3964" y="19846"/>
                </a:cubicBezTo>
                <a:cubicBezTo>
                  <a:pt x="3943" y="19821"/>
                  <a:pt x="3908" y="19791"/>
                  <a:pt x="3887" y="19777"/>
                </a:cubicBezTo>
                <a:cubicBezTo>
                  <a:pt x="3864" y="19761"/>
                  <a:pt x="3852" y="19723"/>
                  <a:pt x="3859" y="19685"/>
                </a:cubicBezTo>
                <a:cubicBezTo>
                  <a:pt x="3866" y="19643"/>
                  <a:pt x="3853" y="19618"/>
                  <a:pt x="3823" y="19609"/>
                </a:cubicBezTo>
                <a:cubicBezTo>
                  <a:pt x="3754" y="19587"/>
                  <a:pt x="3749" y="19401"/>
                  <a:pt x="3816" y="19334"/>
                </a:cubicBezTo>
                <a:cubicBezTo>
                  <a:pt x="3846" y="19304"/>
                  <a:pt x="3873" y="19264"/>
                  <a:pt x="3873" y="19242"/>
                </a:cubicBezTo>
                <a:cubicBezTo>
                  <a:pt x="3873" y="19171"/>
                  <a:pt x="3810" y="19145"/>
                  <a:pt x="3778" y="19204"/>
                </a:cubicBezTo>
                <a:cubicBezTo>
                  <a:pt x="3753" y="19248"/>
                  <a:pt x="3734" y="19252"/>
                  <a:pt x="3693" y="19211"/>
                </a:cubicBezTo>
                <a:cubicBezTo>
                  <a:pt x="3642" y="19160"/>
                  <a:pt x="3639" y="19066"/>
                  <a:pt x="3690" y="19066"/>
                </a:cubicBezTo>
                <a:cubicBezTo>
                  <a:pt x="3704" y="19066"/>
                  <a:pt x="3728" y="19044"/>
                  <a:pt x="3743" y="19013"/>
                </a:cubicBezTo>
                <a:cubicBezTo>
                  <a:pt x="3785" y="18921"/>
                  <a:pt x="4034" y="18851"/>
                  <a:pt x="4182" y="18890"/>
                </a:cubicBezTo>
                <a:cubicBezTo>
                  <a:pt x="4255" y="18910"/>
                  <a:pt x="4329" y="18918"/>
                  <a:pt x="4344" y="18906"/>
                </a:cubicBezTo>
                <a:cubicBezTo>
                  <a:pt x="4358" y="18893"/>
                  <a:pt x="4375" y="18902"/>
                  <a:pt x="4382" y="18928"/>
                </a:cubicBezTo>
                <a:cubicBezTo>
                  <a:pt x="4405" y="19010"/>
                  <a:pt x="4435" y="18987"/>
                  <a:pt x="4456" y="18867"/>
                </a:cubicBezTo>
                <a:cubicBezTo>
                  <a:pt x="4480" y="18729"/>
                  <a:pt x="4536" y="18715"/>
                  <a:pt x="4558" y="18844"/>
                </a:cubicBezTo>
                <a:cubicBezTo>
                  <a:pt x="4573" y="18930"/>
                  <a:pt x="4576" y="18932"/>
                  <a:pt x="4600" y="18867"/>
                </a:cubicBezTo>
                <a:cubicBezTo>
                  <a:pt x="4617" y="18825"/>
                  <a:pt x="4662" y="18799"/>
                  <a:pt x="4709" y="18799"/>
                </a:cubicBezTo>
                <a:cubicBezTo>
                  <a:pt x="4753" y="18799"/>
                  <a:pt x="4796" y="18774"/>
                  <a:pt x="4804" y="18745"/>
                </a:cubicBezTo>
                <a:cubicBezTo>
                  <a:pt x="4814" y="18709"/>
                  <a:pt x="4827" y="18719"/>
                  <a:pt x="4846" y="18776"/>
                </a:cubicBezTo>
                <a:cubicBezTo>
                  <a:pt x="4872" y="18853"/>
                  <a:pt x="4877" y="18848"/>
                  <a:pt x="4917" y="18745"/>
                </a:cubicBezTo>
                <a:lnTo>
                  <a:pt x="4959" y="18638"/>
                </a:lnTo>
                <a:lnTo>
                  <a:pt x="4969" y="18737"/>
                </a:lnTo>
                <a:cubicBezTo>
                  <a:pt x="4977" y="18795"/>
                  <a:pt x="4995" y="18827"/>
                  <a:pt x="5012" y="18814"/>
                </a:cubicBezTo>
                <a:cubicBezTo>
                  <a:pt x="5027" y="18801"/>
                  <a:pt x="5051" y="18835"/>
                  <a:pt x="5064" y="18890"/>
                </a:cubicBezTo>
                <a:cubicBezTo>
                  <a:pt x="5085" y="18976"/>
                  <a:pt x="5102" y="18986"/>
                  <a:pt x="5180" y="18967"/>
                </a:cubicBezTo>
                <a:cubicBezTo>
                  <a:pt x="5246" y="18951"/>
                  <a:pt x="5278" y="18964"/>
                  <a:pt x="5296" y="19013"/>
                </a:cubicBezTo>
                <a:cubicBezTo>
                  <a:pt x="5326" y="19092"/>
                  <a:pt x="5321" y="19333"/>
                  <a:pt x="5286" y="19425"/>
                </a:cubicBezTo>
                <a:cubicBezTo>
                  <a:pt x="5266" y="19477"/>
                  <a:pt x="5272" y="19482"/>
                  <a:pt x="5310" y="19456"/>
                </a:cubicBezTo>
                <a:cubicBezTo>
                  <a:pt x="5343" y="19433"/>
                  <a:pt x="5372" y="19454"/>
                  <a:pt x="5409" y="19517"/>
                </a:cubicBezTo>
                <a:cubicBezTo>
                  <a:pt x="5456" y="19597"/>
                  <a:pt x="5469" y="19603"/>
                  <a:pt x="5518" y="19547"/>
                </a:cubicBezTo>
                <a:cubicBezTo>
                  <a:pt x="5581" y="19476"/>
                  <a:pt x="5606" y="19492"/>
                  <a:pt x="5606" y="19609"/>
                </a:cubicBezTo>
                <a:cubicBezTo>
                  <a:pt x="5606" y="19674"/>
                  <a:pt x="5623" y="19690"/>
                  <a:pt x="5697" y="19693"/>
                </a:cubicBezTo>
                <a:cubicBezTo>
                  <a:pt x="5827" y="19697"/>
                  <a:pt x="5897" y="19812"/>
                  <a:pt x="5897" y="20014"/>
                </a:cubicBezTo>
                <a:cubicBezTo>
                  <a:pt x="5897" y="20151"/>
                  <a:pt x="5902" y="20162"/>
                  <a:pt x="5929" y="20113"/>
                </a:cubicBezTo>
                <a:cubicBezTo>
                  <a:pt x="5972" y="20035"/>
                  <a:pt x="6059" y="20188"/>
                  <a:pt x="6024" y="20281"/>
                </a:cubicBezTo>
                <a:cubicBezTo>
                  <a:pt x="6011" y="20314"/>
                  <a:pt x="6006" y="20362"/>
                  <a:pt x="6013" y="20388"/>
                </a:cubicBezTo>
                <a:cubicBezTo>
                  <a:pt x="6029" y="20442"/>
                  <a:pt x="6134" y="20446"/>
                  <a:pt x="6157" y="20396"/>
                </a:cubicBezTo>
                <a:cubicBezTo>
                  <a:pt x="6182" y="20343"/>
                  <a:pt x="6354" y="20338"/>
                  <a:pt x="6368" y="20388"/>
                </a:cubicBezTo>
                <a:cubicBezTo>
                  <a:pt x="6375" y="20413"/>
                  <a:pt x="6402" y="20434"/>
                  <a:pt x="6428" y="20434"/>
                </a:cubicBezTo>
                <a:cubicBezTo>
                  <a:pt x="6454" y="20434"/>
                  <a:pt x="6496" y="20469"/>
                  <a:pt x="6516" y="20518"/>
                </a:cubicBezTo>
                <a:cubicBezTo>
                  <a:pt x="6536" y="20567"/>
                  <a:pt x="6572" y="20607"/>
                  <a:pt x="6597" y="20602"/>
                </a:cubicBezTo>
                <a:cubicBezTo>
                  <a:pt x="6635" y="20594"/>
                  <a:pt x="6639" y="20614"/>
                  <a:pt x="6635" y="20740"/>
                </a:cubicBezTo>
                <a:cubicBezTo>
                  <a:pt x="6632" y="20859"/>
                  <a:pt x="6640" y="20885"/>
                  <a:pt x="6674" y="20885"/>
                </a:cubicBezTo>
                <a:cubicBezTo>
                  <a:pt x="6697" y="20885"/>
                  <a:pt x="6709" y="20864"/>
                  <a:pt x="6702" y="20839"/>
                </a:cubicBezTo>
                <a:cubicBezTo>
                  <a:pt x="6678" y="20753"/>
                  <a:pt x="6714" y="20708"/>
                  <a:pt x="6776" y="20747"/>
                </a:cubicBezTo>
                <a:cubicBezTo>
                  <a:pt x="6860" y="20799"/>
                  <a:pt x="6902" y="20697"/>
                  <a:pt x="6850" y="20571"/>
                </a:cubicBezTo>
                <a:cubicBezTo>
                  <a:pt x="6827" y="20515"/>
                  <a:pt x="6825" y="20476"/>
                  <a:pt x="6839" y="20457"/>
                </a:cubicBezTo>
                <a:cubicBezTo>
                  <a:pt x="6883" y="20398"/>
                  <a:pt x="6859" y="20311"/>
                  <a:pt x="6780" y="20235"/>
                </a:cubicBezTo>
                <a:cubicBezTo>
                  <a:pt x="6736" y="20193"/>
                  <a:pt x="6685" y="20159"/>
                  <a:pt x="6667" y="20159"/>
                </a:cubicBezTo>
                <a:cubicBezTo>
                  <a:pt x="6649" y="20159"/>
                  <a:pt x="6614" y="20116"/>
                  <a:pt x="6593" y="20059"/>
                </a:cubicBezTo>
                <a:cubicBezTo>
                  <a:pt x="6572" y="20003"/>
                  <a:pt x="6531" y="19950"/>
                  <a:pt x="6498" y="19945"/>
                </a:cubicBezTo>
                <a:cubicBezTo>
                  <a:pt x="6419" y="19931"/>
                  <a:pt x="6398" y="19900"/>
                  <a:pt x="6414" y="19807"/>
                </a:cubicBezTo>
                <a:cubicBezTo>
                  <a:pt x="6426" y="19736"/>
                  <a:pt x="6425" y="19732"/>
                  <a:pt x="6386" y="19807"/>
                </a:cubicBezTo>
                <a:cubicBezTo>
                  <a:pt x="6358" y="19861"/>
                  <a:pt x="6339" y="19877"/>
                  <a:pt x="6330" y="19846"/>
                </a:cubicBezTo>
                <a:cubicBezTo>
                  <a:pt x="6322" y="19819"/>
                  <a:pt x="6293" y="19800"/>
                  <a:pt x="6266" y="19800"/>
                </a:cubicBezTo>
                <a:cubicBezTo>
                  <a:pt x="6213" y="19800"/>
                  <a:pt x="6094" y="19681"/>
                  <a:pt x="6073" y="19609"/>
                </a:cubicBezTo>
                <a:cubicBezTo>
                  <a:pt x="6066" y="19583"/>
                  <a:pt x="6072" y="19543"/>
                  <a:pt x="6084" y="19517"/>
                </a:cubicBezTo>
                <a:cubicBezTo>
                  <a:pt x="6099" y="19484"/>
                  <a:pt x="6093" y="19435"/>
                  <a:pt x="6070" y="19356"/>
                </a:cubicBezTo>
                <a:cubicBezTo>
                  <a:pt x="6037" y="19249"/>
                  <a:pt x="6039" y="19239"/>
                  <a:pt x="6087" y="19158"/>
                </a:cubicBezTo>
                <a:cubicBezTo>
                  <a:pt x="6115" y="19111"/>
                  <a:pt x="6150" y="19078"/>
                  <a:pt x="6164" y="19089"/>
                </a:cubicBezTo>
                <a:cubicBezTo>
                  <a:pt x="6196" y="19114"/>
                  <a:pt x="6199" y="19039"/>
                  <a:pt x="6168" y="18997"/>
                </a:cubicBezTo>
                <a:cubicBezTo>
                  <a:pt x="6153" y="18977"/>
                  <a:pt x="6156" y="18955"/>
                  <a:pt x="6171" y="18913"/>
                </a:cubicBezTo>
                <a:cubicBezTo>
                  <a:pt x="6186" y="18875"/>
                  <a:pt x="6185" y="18839"/>
                  <a:pt x="6171" y="18822"/>
                </a:cubicBezTo>
                <a:cubicBezTo>
                  <a:pt x="6160" y="18806"/>
                  <a:pt x="6147" y="18819"/>
                  <a:pt x="6140" y="18844"/>
                </a:cubicBezTo>
                <a:cubicBezTo>
                  <a:pt x="6133" y="18870"/>
                  <a:pt x="6081" y="18890"/>
                  <a:pt x="6027" y="18890"/>
                </a:cubicBezTo>
                <a:cubicBezTo>
                  <a:pt x="5955" y="18890"/>
                  <a:pt x="5922" y="18912"/>
                  <a:pt x="5904" y="18974"/>
                </a:cubicBezTo>
                <a:cubicBezTo>
                  <a:pt x="5877" y="19069"/>
                  <a:pt x="5706" y="19184"/>
                  <a:pt x="5669" y="19135"/>
                </a:cubicBezTo>
                <a:cubicBezTo>
                  <a:pt x="5656" y="19117"/>
                  <a:pt x="5649" y="19077"/>
                  <a:pt x="5655" y="19043"/>
                </a:cubicBezTo>
                <a:cubicBezTo>
                  <a:pt x="5662" y="19004"/>
                  <a:pt x="5648" y="18976"/>
                  <a:pt x="5613" y="18967"/>
                </a:cubicBezTo>
                <a:cubicBezTo>
                  <a:pt x="5549" y="18950"/>
                  <a:pt x="5503" y="18822"/>
                  <a:pt x="5535" y="18753"/>
                </a:cubicBezTo>
                <a:cubicBezTo>
                  <a:pt x="5547" y="18728"/>
                  <a:pt x="5650" y="18702"/>
                  <a:pt x="5767" y="18699"/>
                </a:cubicBezTo>
                <a:cubicBezTo>
                  <a:pt x="5885" y="18696"/>
                  <a:pt x="5989" y="18676"/>
                  <a:pt x="5996" y="18653"/>
                </a:cubicBezTo>
                <a:cubicBezTo>
                  <a:pt x="6002" y="18631"/>
                  <a:pt x="6045" y="18615"/>
                  <a:pt x="6091" y="18615"/>
                </a:cubicBezTo>
                <a:cubicBezTo>
                  <a:pt x="6138" y="18615"/>
                  <a:pt x="6168" y="18594"/>
                  <a:pt x="6161" y="18569"/>
                </a:cubicBezTo>
                <a:cubicBezTo>
                  <a:pt x="6144" y="18510"/>
                  <a:pt x="6219" y="18432"/>
                  <a:pt x="6291" y="18432"/>
                </a:cubicBezTo>
                <a:cubicBezTo>
                  <a:pt x="6324" y="18432"/>
                  <a:pt x="6400" y="18406"/>
                  <a:pt x="6463" y="18371"/>
                </a:cubicBezTo>
                <a:cubicBezTo>
                  <a:pt x="6531" y="18333"/>
                  <a:pt x="6736" y="18300"/>
                  <a:pt x="6969" y="18287"/>
                </a:cubicBezTo>
                <a:cubicBezTo>
                  <a:pt x="7186" y="18274"/>
                  <a:pt x="7368" y="18254"/>
                  <a:pt x="7374" y="18241"/>
                </a:cubicBezTo>
                <a:cubicBezTo>
                  <a:pt x="7380" y="18228"/>
                  <a:pt x="7411" y="18228"/>
                  <a:pt x="7444" y="18248"/>
                </a:cubicBezTo>
                <a:cubicBezTo>
                  <a:pt x="7477" y="18269"/>
                  <a:pt x="7511" y="18278"/>
                  <a:pt x="7518" y="18264"/>
                </a:cubicBezTo>
                <a:cubicBezTo>
                  <a:pt x="7524" y="18249"/>
                  <a:pt x="7605" y="18238"/>
                  <a:pt x="7697" y="18241"/>
                </a:cubicBezTo>
                <a:cubicBezTo>
                  <a:pt x="7789" y="18243"/>
                  <a:pt x="7866" y="18225"/>
                  <a:pt x="7873" y="18203"/>
                </a:cubicBezTo>
                <a:cubicBezTo>
                  <a:pt x="7879" y="18179"/>
                  <a:pt x="7902" y="18186"/>
                  <a:pt x="7925" y="18218"/>
                </a:cubicBezTo>
                <a:cubicBezTo>
                  <a:pt x="7956" y="18260"/>
                  <a:pt x="7978" y="18264"/>
                  <a:pt x="8006" y="18225"/>
                </a:cubicBezTo>
                <a:cubicBezTo>
                  <a:pt x="8031" y="18192"/>
                  <a:pt x="8057" y="18182"/>
                  <a:pt x="8080" y="18210"/>
                </a:cubicBezTo>
                <a:cubicBezTo>
                  <a:pt x="8100" y="18234"/>
                  <a:pt x="8126" y="18244"/>
                  <a:pt x="8140" y="18225"/>
                </a:cubicBezTo>
                <a:cubicBezTo>
                  <a:pt x="8205" y="18138"/>
                  <a:pt x="8389" y="18113"/>
                  <a:pt x="8442" y="18187"/>
                </a:cubicBezTo>
                <a:cubicBezTo>
                  <a:pt x="8501" y="18270"/>
                  <a:pt x="8607" y="18269"/>
                  <a:pt x="8621" y="18187"/>
                </a:cubicBezTo>
                <a:cubicBezTo>
                  <a:pt x="8634" y="18117"/>
                  <a:pt x="8777" y="18136"/>
                  <a:pt x="8811" y="18210"/>
                </a:cubicBezTo>
                <a:cubicBezTo>
                  <a:pt x="8838" y="18267"/>
                  <a:pt x="8964" y="18260"/>
                  <a:pt x="8980" y="18203"/>
                </a:cubicBezTo>
                <a:cubicBezTo>
                  <a:pt x="8987" y="18178"/>
                  <a:pt x="9044" y="18170"/>
                  <a:pt x="9107" y="18180"/>
                </a:cubicBezTo>
                <a:cubicBezTo>
                  <a:pt x="9203" y="18195"/>
                  <a:pt x="9220" y="18182"/>
                  <a:pt x="9216" y="18118"/>
                </a:cubicBezTo>
                <a:cubicBezTo>
                  <a:pt x="9208" y="18017"/>
                  <a:pt x="9291" y="17999"/>
                  <a:pt x="9349" y="18088"/>
                </a:cubicBezTo>
                <a:cubicBezTo>
                  <a:pt x="9388" y="18147"/>
                  <a:pt x="9400" y="18151"/>
                  <a:pt x="9419" y="18096"/>
                </a:cubicBezTo>
                <a:cubicBezTo>
                  <a:pt x="9448" y="18015"/>
                  <a:pt x="9590" y="18069"/>
                  <a:pt x="9581" y="18157"/>
                </a:cubicBezTo>
                <a:cubicBezTo>
                  <a:pt x="9578" y="18188"/>
                  <a:pt x="9587" y="18206"/>
                  <a:pt x="9602" y="18195"/>
                </a:cubicBezTo>
                <a:cubicBezTo>
                  <a:pt x="9617" y="18184"/>
                  <a:pt x="9630" y="18146"/>
                  <a:pt x="9630" y="18111"/>
                </a:cubicBezTo>
                <a:cubicBezTo>
                  <a:pt x="9630" y="18064"/>
                  <a:pt x="9663" y="18044"/>
                  <a:pt x="9750" y="18034"/>
                </a:cubicBezTo>
                <a:cubicBezTo>
                  <a:pt x="9880" y="18020"/>
                  <a:pt x="9961" y="18085"/>
                  <a:pt x="9943" y="18187"/>
                </a:cubicBezTo>
                <a:cubicBezTo>
                  <a:pt x="9924" y="18297"/>
                  <a:pt x="10171" y="18272"/>
                  <a:pt x="10245" y="18157"/>
                </a:cubicBezTo>
                <a:lnTo>
                  <a:pt x="10305" y="18065"/>
                </a:lnTo>
                <a:lnTo>
                  <a:pt x="10330" y="18157"/>
                </a:lnTo>
                <a:cubicBezTo>
                  <a:pt x="10352" y="18246"/>
                  <a:pt x="10368" y="18248"/>
                  <a:pt x="10917" y="18248"/>
                </a:cubicBezTo>
                <a:cubicBezTo>
                  <a:pt x="11389" y="18248"/>
                  <a:pt x="11493" y="18243"/>
                  <a:pt x="11521" y="18187"/>
                </a:cubicBezTo>
                <a:cubicBezTo>
                  <a:pt x="11546" y="18138"/>
                  <a:pt x="11571" y="18128"/>
                  <a:pt x="11616" y="18157"/>
                </a:cubicBezTo>
                <a:cubicBezTo>
                  <a:pt x="11651" y="18178"/>
                  <a:pt x="11724" y="18182"/>
                  <a:pt x="11778" y="18164"/>
                </a:cubicBezTo>
                <a:cubicBezTo>
                  <a:pt x="11832" y="18146"/>
                  <a:pt x="11881" y="18150"/>
                  <a:pt x="11887" y="18172"/>
                </a:cubicBezTo>
                <a:cubicBezTo>
                  <a:pt x="11893" y="18194"/>
                  <a:pt x="11909" y="18197"/>
                  <a:pt x="11922" y="18180"/>
                </a:cubicBezTo>
                <a:cubicBezTo>
                  <a:pt x="11956" y="18135"/>
                  <a:pt x="12043" y="18129"/>
                  <a:pt x="12056" y="18172"/>
                </a:cubicBezTo>
                <a:cubicBezTo>
                  <a:pt x="12061" y="18192"/>
                  <a:pt x="12074" y="18193"/>
                  <a:pt x="12084" y="18180"/>
                </a:cubicBezTo>
                <a:cubicBezTo>
                  <a:pt x="12094" y="18166"/>
                  <a:pt x="12108" y="18177"/>
                  <a:pt x="12115" y="18203"/>
                </a:cubicBezTo>
                <a:cubicBezTo>
                  <a:pt x="12137" y="18279"/>
                  <a:pt x="12493" y="18267"/>
                  <a:pt x="12523" y="18187"/>
                </a:cubicBezTo>
                <a:cubicBezTo>
                  <a:pt x="12541" y="18140"/>
                  <a:pt x="12560" y="18126"/>
                  <a:pt x="12586" y="18157"/>
                </a:cubicBezTo>
                <a:cubicBezTo>
                  <a:pt x="12607" y="18180"/>
                  <a:pt x="12629" y="18187"/>
                  <a:pt x="12636" y="18172"/>
                </a:cubicBezTo>
                <a:cubicBezTo>
                  <a:pt x="12643" y="18157"/>
                  <a:pt x="12679" y="18144"/>
                  <a:pt x="12720" y="18134"/>
                </a:cubicBezTo>
                <a:cubicBezTo>
                  <a:pt x="12773" y="18121"/>
                  <a:pt x="12799" y="18130"/>
                  <a:pt x="12808" y="18180"/>
                </a:cubicBezTo>
                <a:cubicBezTo>
                  <a:pt x="12818" y="18235"/>
                  <a:pt x="12861" y="18248"/>
                  <a:pt x="13033" y="18248"/>
                </a:cubicBezTo>
                <a:cubicBezTo>
                  <a:pt x="13150" y="18248"/>
                  <a:pt x="13254" y="18233"/>
                  <a:pt x="13265" y="18210"/>
                </a:cubicBezTo>
                <a:cubicBezTo>
                  <a:pt x="13297" y="18142"/>
                  <a:pt x="13475" y="18128"/>
                  <a:pt x="13469" y="18195"/>
                </a:cubicBezTo>
                <a:cubicBezTo>
                  <a:pt x="13461" y="18273"/>
                  <a:pt x="13567" y="18261"/>
                  <a:pt x="13616" y="18180"/>
                </a:cubicBezTo>
                <a:cubicBezTo>
                  <a:pt x="13638" y="18144"/>
                  <a:pt x="13667" y="18132"/>
                  <a:pt x="13680" y="18149"/>
                </a:cubicBezTo>
                <a:cubicBezTo>
                  <a:pt x="13715" y="18197"/>
                  <a:pt x="13767" y="18205"/>
                  <a:pt x="14073" y="18225"/>
                </a:cubicBezTo>
                <a:cubicBezTo>
                  <a:pt x="14236" y="18236"/>
                  <a:pt x="14365" y="18226"/>
                  <a:pt x="14372" y="18203"/>
                </a:cubicBezTo>
                <a:cubicBezTo>
                  <a:pt x="14379" y="18179"/>
                  <a:pt x="14409" y="18199"/>
                  <a:pt x="14439" y="18241"/>
                </a:cubicBezTo>
                <a:cubicBezTo>
                  <a:pt x="14483" y="18303"/>
                  <a:pt x="14538" y="18311"/>
                  <a:pt x="14741" y="18302"/>
                </a:cubicBezTo>
                <a:cubicBezTo>
                  <a:pt x="14954" y="18293"/>
                  <a:pt x="15003" y="18310"/>
                  <a:pt x="15093" y="18394"/>
                </a:cubicBezTo>
                <a:cubicBezTo>
                  <a:pt x="15150" y="18447"/>
                  <a:pt x="15211" y="18525"/>
                  <a:pt x="15230" y="18569"/>
                </a:cubicBezTo>
                <a:cubicBezTo>
                  <a:pt x="15258" y="18636"/>
                  <a:pt x="15287" y="18641"/>
                  <a:pt x="15405" y="18623"/>
                </a:cubicBezTo>
                <a:cubicBezTo>
                  <a:pt x="15547" y="18601"/>
                  <a:pt x="15652" y="18663"/>
                  <a:pt x="15627" y="18753"/>
                </a:cubicBezTo>
                <a:cubicBezTo>
                  <a:pt x="15620" y="18778"/>
                  <a:pt x="15663" y="18799"/>
                  <a:pt x="15736" y="18799"/>
                </a:cubicBezTo>
                <a:cubicBezTo>
                  <a:pt x="15844" y="18799"/>
                  <a:pt x="15863" y="18783"/>
                  <a:pt x="15873" y="18699"/>
                </a:cubicBezTo>
                <a:cubicBezTo>
                  <a:pt x="15889" y="18567"/>
                  <a:pt x="15929" y="18640"/>
                  <a:pt x="15929" y="18799"/>
                </a:cubicBezTo>
                <a:cubicBezTo>
                  <a:pt x="15929" y="18941"/>
                  <a:pt x="15818" y="19182"/>
                  <a:pt x="15771" y="19142"/>
                </a:cubicBezTo>
                <a:cubicBezTo>
                  <a:pt x="15757" y="19130"/>
                  <a:pt x="15742" y="19160"/>
                  <a:pt x="15736" y="19211"/>
                </a:cubicBezTo>
                <a:cubicBezTo>
                  <a:pt x="15722" y="19327"/>
                  <a:pt x="15678" y="19276"/>
                  <a:pt x="15676" y="19142"/>
                </a:cubicBezTo>
                <a:cubicBezTo>
                  <a:pt x="15675" y="19044"/>
                  <a:pt x="15674" y="19046"/>
                  <a:pt x="15655" y="19150"/>
                </a:cubicBezTo>
                <a:cubicBezTo>
                  <a:pt x="15643" y="19213"/>
                  <a:pt x="15627" y="19246"/>
                  <a:pt x="15613" y="19227"/>
                </a:cubicBezTo>
                <a:cubicBezTo>
                  <a:pt x="15596" y="19204"/>
                  <a:pt x="15592" y="19229"/>
                  <a:pt x="15599" y="19311"/>
                </a:cubicBezTo>
                <a:cubicBezTo>
                  <a:pt x="15612" y="19465"/>
                  <a:pt x="15501" y="19711"/>
                  <a:pt x="15427" y="19693"/>
                </a:cubicBezTo>
                <a:cubicBezTo>
                  <a:pt x="15387" y="19683"/>
                  <a:pt x="15378" y="19708"/>
                  <a:pt x="15377" y="19784"/>
                </a:cubicBezTo>
                <a:cubicBezTo>
                  <a:pt x="15377" y="19919"/>
                  <a:pt x="15355" y="19947"/>
                  <a:pt x="15307" y="19891"/>
                </a:cubicBezTo>
                <a:cubicBezTo>
                  <a:pt x="15276" y="19856"/>
                  <a:pt x="15250" y="19869"/>
                  <a:pt x="15191" y="19937"/>
                </a:cubicBezTo>
                <a:cubicBezTo>
                  <a:pt x="15106" y="20036"/>
                  <a:pt x="15063" y="20016"/>
                  <a:pt x="15079" y="19884"/>
                </a:cubicBezTo>
                <a:cubicBezTo>
                  <a:pt x="15085" y="19830"/>
                  <a:pt x="15080" y="19800"/>
                  <a:pt x="15061" y="19800"/>
                </a:cubicBezTo>
                <a:cubicBezTo>
                  <a:pt x="15045" y="19800"/>
                  <a:pt x="15034" y="19822"/>
                  <a:pt x="15036" y="19853"/>
                </a:cubicBezTo>
                <a:cubicBezTo>
                  <a:pt x="15040" y="19887"/>
                  <a:pt x="15012" y="19913"/>
                  <a:pt x="14970" y="19922"/>
                </a:cubicBezTo>
                <a:cubicBezTo>
                  <a:pt x="14907" y="19935"/>
                  <a:pt x="14905" y="19947"/>
                  <a:pt x="14938" y="19998"/>
                </a:cubicBezTo>
                <a:cubicBezTo>
                  <a:pt x="14974" y="20056"/>
                  <a:pt x="14961" y="20186"/>
                  <a:pt x="14924" y="20136"/>
                </a:cubicBezTo>
                <a:cubicBezTo>
                  <a:pt x="14913" y="20122"/>
                  <a:pt x="14906" y="20138"/>
                  <a:pt x="14906" y="20174"/>
                </a:cubicBezTo>
                <a:cubicBezTo>
                  <a:pt x="14906" y="20210"/>
                  <a:pt x="14922" y="20257"/>
                  <a:pt x="14941" y="20273"/>
                </a:cubicBezTo>
                <a:cubicBezTo>
                  <a:pt x="14985" y="20310"/>
                  <a:pt x="14946" y="20401"/>
                  <a:pt x="14885" y="20411"/>
                </a:cubicBezTo>
                <a:cubicBezTo>
                  <a:pt x="14863" y="20415"/>
                  <a:pt x="14834" y="20437"/>
                  <a:pt x="14818" y="20464"/>
                </a:cubicBezTo>
                <a:cubicBezTo>
                  <a:pt x="14790" y="20515"/>
                  <a:pt x="14781" y="20526"/>
                  <a:pt x="14734" y="20526"/>
                </a:cubicBezTo>
                <a:cubicBezTo>
                  <a:pt x="14718" y="20526"/>
                  <a:pt x="14706" y="20587"/>
                  <a:pt x="14706" y="20694"/>
                </a:cubicBezTo>
                <a:cubicBezTo>
                  <a:pt x="14706" y="20858"/>
                  <a:pt x="14710" y="20862"/>
                  <a:pt x="14780" y="20862"/>
                </a:cubicBezTo>
                <a:cubicBezTo>
                  <a:pt x="14828" y="20862"/>
                  <a:pt x="14850" y="20846"/>
                  <a:pt x="14847" y="20808"/>
                </a:cubicBezTo>
                <a:cubicBezTo>
                  <a:pt x="14839" y="20729"/>
                  <a:pt x="14902" y="20684"/>
                  <a:pt x="14931" y="20747"/>
                </a:cubicBezTo>
                <a:cubicBezTo>
                  <a:pt x="14961" y="20812"/>
                  <a:pt x="15127" y="20812"/>
                  <a:pt x="15145" y="20747"/>
                </a:cubicBezTo>
                <a:cubicBezTo>
                  <a:pt x="15153" y="20721"/>
                  <a:pt x="15175" y="20711"/>
                  <a:pt x="15191" y="20724"/>
                </a:cubicBezTo>
                <a:cubicBezTo>
                  <a:pt x="15211" y="20741"/>
                  <a:pt x="15219" y="20713"/>
                  <a:pt x="15219" y="20633"/>
                </a:cubicBezTo>
                <a:cubicBezTo>
                  <a:pt x="15219" y="20445"/>
                  <a:pt x="15255" y="20346"/>
                  <a:pt x="15321" y="20350"/>
                </a:cubicBezTo>
                <a:cubicBezTo>
                  <a:pt x="15354" y="20352"/>
                  <a:pt x="15393" y="20334"/>
                  <a:pt x="15409" y="20312"/>
                </a:cubicBezTo>
                <a:cubicBezTo>
                  <a:pt x="15425" y="20289"/>
                  <a:pt x="15480" y="20273"/>
                  <a:pt x="15532" y="20273"/>
                </a:cubicBezTo>
                <a:cubicBezTo>
                  <a:pt x="15611" y="20273"/>
                  <a:pt x="15627" y="20263"/>
                  <a:pt x="15627" y="20189"/>
                </a:cubicBezTo>
                <a:cubicBezTo>
                  <a:pt x="15627" y="20131"/>
                  <a:pt x="15649" y="20084"/>
                  <a:pt x="15690" y="20059"/>
                </a:cubicBezTo>
                <a:cubicBezTo>
                  <a:pt x="15763" y="20017"/>
                  <a:pt x="15801" y="20078"/>
                  <a:pt x="15764" y="20174"/>
                </a:cubicBezTo>
                <a:cubicBezTo>
                  <a:pt x="15745" y="20225"/>
                  <a:pt x="15746" y="20245"/>
                  <a:pt x="15771" y="20266"/>
                </a:cubicBezTo>
                <a:cubicBezTo>
                  <a:pt x="15789" y="20280"/>
                  <a:pt x="15803" y="20327"/>
                  <a:pt x="15803" y="20365"/>
                </a:cubicBezTo>
                <a:cubicBezTo>
                  <a:pt x="15803" y="20449"/>
                  <a:pt x="15828" y="20455"/>
                  <a:pt x="15862" y="20380"/>
                </a:cubicBezTo>
                <a:cubicBezTo>
                  <a:pt x="15899" y="20301"/>
                  <a:pt x="15894" y="20213"/>
                  <a:pt x="15852" y="20220"/>
                </a:cubicBezTo>
                <a:cubicBezTo>
                  <a:pt x="15796" y="20230"/>
                  <a:pt x="15789" y="20022"/>
                  <a:pt x="15845" y="19991"/>
                </a:cubicBezTo>
                <a:cubicBezTo>
                  <a:pt x="15923" y="19946"/>
                  <a:pt x="15892" y="19874"/>
                  <a:pt x="15806" y="19899"/>
                </a:cubicBezTo>
                <a:cubicBezTo>
                  <a:pt x="15761" y="19912"/>
                  <a:pt x="15718" y="19913"/>
                  <a:pt x="15711" y="19899"/>
                </a:cubicBezTo>
                <a:cubicBezTo>
                  <a:pt x="15696" y="19867"/>
                  <a:pt x="15761" y="19708"/>
                  <a:pt x="15789" y="19708"/>
                </a:cubicBezTo>
                <a:cubicBezTo>
                  <a:pt x="15800" y="19708"/>
                  <a:pt x="15822" y="19677"/>
                  <a:pt x="15834" y="19639"/>
                </a:cubicBezTo>
                <a:cubicBezTo>
                  <a:pt x="15855" y="19580"/>
                  <a:pt x="15862" y="19575"/>
                  <a:pt x="15912" y="19632"/>
                </a:cubicBezTo>
                <a:cubicBezTo>
                  <a:pt x="15945" y="19669"/>
                  <a:pt x="15975" y="19679"/>
                  <a:pt x="15982" y="19654"/>
                </a:cubicBezTo>
                <a:cubicBezTo>
                  <a:pt x="15989" y="19631"/>
                  <a:pt x="16031" y="19617"/>
                  <a:pt x="16073" y="19616"/>
                </a:cubicBezTo>
                <a:cubicBezTo>
                  <a:pt x="16176" y="19615"/>
                  <a:pt x="16242" y="19572"/>
                  <a:pt x="16242" y="19509"/>
                </a:cubicBezTo>
                <a:cubicBezTo>
                  <a:pt x="16242" y="19481"/>
                  <a:pt x="16229" y="19406"/>
                  <a:pt x="16214" y="19341"/>
                </a:cubicBezTo>
                <a:cubicBezTo>
                  <a:pt x="16188" y="19235"/>
                  <a:pt x="16191" y="19211"/>
                  <a:pt x="16235" y="19120"/>
                </a:cubicBezTo>
                <a:cubicBezTo>
                  <a:pt x="16262" y="19064"/>
                  <a:pt x="16308" y="19012"/>
                  <a:pt x="16337" y="19005"/>
                </a:cubicBezTo>
                <a:cubicBezTo>
                  <a:pt x="16366" y="18998"/>
                  <a:pt x="16393" y="18982"/>
                  <a:pt x="16400" y="18967"/>
                </a:cubicBezTo>
                <a:cubicBezTo>
                  <a:pt x="16407" y="18952"/>
                  <a:pt x="16440" y="18957"/>
                  <a:pt x="16471" y="18982"/>
                </a:cubicBezTo>
                <a:cubicBezTo>
                  <a:pt x="16515" y="19018"/>
                  <a:pt x="16530" y="19016"/>
                  <a:pt x="16551" y="18951"/>
                </a:cubicBezTo>
                <a:cubicBezTo>
                  <a:pt x="16571" y="18892"/>
                  <a:pt x="16602" y="18872"/>
                  <a:pt x="16667" y="18883"/>
                </a:cubicBezTo>
                <a:cubicBezTo>
                  <a:pt x="16716" y="18890"/>
                  <a:pt x="16765" y="18917"/>
                  <a:pt x="16780" y="18944"/>
                </a:cubicBezTo>
                <a:cubicBezTo>
                  <a:pt x="16814" y="19005"/>
                  <a:pt x="17078" y="18993"/>
                  <a:pt x="17114" y="18928"/>
                </a:cubicBezTo>
                <a:cubicBezTo>
                  <a:pt x="17129" y="18902"/>
                  <a:pt x="17153" y="18892"/>
                  <a:pt x="17170" y="18906"/>
                </a:cubicBezTo>
                <a:cubicBezTo>
                  <a:pt x="17187" y="18919"/>
                  <a:pt x="17212" y="18896"/>
                  <a:pt x="17226" y="18860"/>
                </a:cubicBezTo>
                <a:cubicBezTo>
                  <a:pt x="17245" y="18812"/>
                  <a:pt x="17273" y="18806"/>
                  <a:pt x="17328" y="18829"/>
                </a:cubicBezTo>
                <a:cubicBezTo>
                  <a:pt x="17370" y="18847"/>
                  <a:pt x="17445" y="18858"/>
                  <a:pt x="17497" y="18860"/>
                </a:cubicBezTo>
                <a:cubicBezTo>
                  <a:pt x="17560" y="18862"/>
                  <a:pt x="17588" y="18883"/>
                  <a:pt x="17585" y="18921"/>
                </a:cubicBezTo>
                <a:cubicBezTo>
                  <a:pt x="17582" y="18952"/>
                  <a:pt x="17598" y="18982"/>
                  <a:pt x="17620" y="18982"/>
                </a:cubicBezTo>
                <a:cubicBezTo>
                  <a:pt x="17642" y="18982"/>
                  <a:pt x="17671" y="19015"/>
                  <a:pt x="17683" y="19058"/>
                </a:cubicBezTo>
                <a:cubicBezTo>
                  <a:pt x="17695" y="19102"/>
                  <a:pt x="17704" y="19111"/>
                  <a:pt x="17704" y="19081"/>
                </a:cubicBezTo>
                <a:cubicBezTo>
                  <a:pt x="17705" y="19052"/>
                  <a:pt x="17696" y="19014"/>
                  <a:pt x="17683" y="18997"/>
                </a:cubicBezTo>
                <a:cubicBezTo>
                  <a:pt x="17670" y="18979"/>
                  <a:pt x="17669" y="18953"/>
                  <a:pt x="17680" y="18928"/>
                </a:cubicBezTo>
                <a:cubicBezTo>
                  <a:pt x="17701" y="18881"/>
                  <a:pt x="17809" y="18950"/>
                  <a:pt x="17912" y="19081"/>
                </a:cubicBezTo>
                <a:lnTo>
                  <a:pt x="17978" y="19173"/>
                </a:lnTo>
                <a:lnTo>
                  <a:pt x="17933" y="19280"/>
                </a:lnTo>
                <a:lnTo>
                  <a:pt x="17887" y="19387"/>
                </a:lnTo>
                <a:lnTo>
                  <a:pt x="17838" y="19265"/>
                </a:lnTo>
                <a:lnTo>
                  <a:pt x="17792" y="19135"/>
                </a:lnTo>
                <a:lnTo>
                  <a:pt x="17739" y="19249"/>
                </a:lnTo>
                <a:cubicBezTo>
                  <a:pt x="17710" y="19310"/>
                  <a:pt x="17683" y="19373"/>
                  <a:pt x="17683" y="19395"/>
                </a:cubicBezTo>
                <a:cubicBezTo>
                  <a:pt x="17683" y="19416"/>
                  <a:pt x="17661" y="19517"/>
                  <a:pt x="17630" y="19616"/>
                </a:cubicBezTo>
                <a:cubicBezTo>
                  <a:pt x="17586" y="19761"/>
                  <a:pt x="17562" y="19800"/>
                  <a:pt x="17511" y="19800"/>
                </a:cubicBezTo>
                <a:cubicBezTo>
                  <a:pt x="17476" y="19800"/>
                  <a:pt x="17402" y="19839"/>
                  <a:pt x="17349" y="19891"/>
                </a:cubicBezTo>
                <a:cubicBezTo>
                  <a:pt x="17259" y="19980"/>
                  <a:pt x="17254" y="19996"/>
                  <a:pt x="17261" y="20136"/>
                </a:cubicBezTo>
                <a:cubicBezTo>
                  <a:pt x="17272" y="20342"/>
                  <a:pt x="17238" y="20480"/>
                  <a:pt x="17170" y="20480"/>
                </a:cubicBezTo>
                <a:cubicBezTo>
                  <a:pt x="17140" y="20480"/>
                  <a:pt x="17096" y="20508"/>
                  <a:pt x="17075" y="20549"/>
                </a:cubicBezTo>
                <a:cubicBezTo>
                  <a:pt x="17041" y="20617"/>
                  <a:pt x="17032" y="20622"/>
                  <a:pt x="16970" y="20556"/>
                </a:cubicBezTo>
                <a:cubicBezTo>
                  <a:pt x="16911" y="20494"/>
                  <a:pt x="16900" y="20492"/>
                  <a:pt x="16885" y="20549"/>
                </a:cubicBezTo>
                <a:cubicBezTo>
                  <a:pt x="16876" y="20585"/>
                  <a:pt x="16848" y="20617"/>
                  <a:pt x="16822" y="20617"/>
                </a:cubicBezTo>
                <a:cubicBezTo>
                  <a:pt x="16796" y="20617"/>
                  <a:pt x="16762" y="20634"/>
                  <a:pt x="16748" y="20663"/>
                </a:cubicBezTo>
                <a:cubicBezTo>
                  <a:pt x="16730" y="20703"/>
                  <a:pt x="16718" y="20705"/>
                  <a:pt x="16695" y="20663"/>
                </a:cubicBezTo>
                <a:cubicBezTo>
                  <a:pt x="16673" y="20623"/>
                  <a:pt x="16660" y="20626"/>
                  <a:pt x="16650" y="20663"/>
                </a:cubicBezTo>
                <a:cubicBezTo>
                  <a:pt x="16642" y="20691"/>
                  <a:pt x="16621" y="20701"/>
                  <a:pt x="16604" y="20686"/>
                </a:cubicBezTo>
                <a:cubicBezTo>
                  <a:pt x="16580" y="20666"/>
                  <a:pt x="16575" y="20679"/>
                  <a:pt x="16587" y="20740"/>
                </a:cubicBezTo>
                <a:cubicBezTo>
                  <a:pt x="16595" y="20784"/>
                  <a:pt x="16606" y="20876"/>
                  <a:pt x="16608" y="20946"/>
                </a:cubicBezTo>
                <a:cubicBezTo>
                  <a:pt x="16610" y="21073"/>
                  <a:pt x="16566" y="21158"/>
                  <a:pt x="16463" y="21229"/>
                </a:cubicBezTo>
                <a:cubicBezTo>
                  <a:pt x="16426" y="21255"/>
                  <a:pt x="16427" y="21257"/>
                  <a:pt x="16463" y="21343"/>
                </a:cubicBezTo>
                <a:cubicBezTo>
                  <a:pt x="16484" y="21393"/>
                  <a:pt x="16493" y="21435"/>
                  <a:pt x="16485" y="21435"/>
                </a:cubicBezTo>
                <a:cubicBezTo>
                  <a:pt x="16476" y="21435"/>
                  <a:pt x="16477" y="21456"/>
                  <a:pt x="16485" y="21481"/>
                </a:cubicBezTo>
                <a:cubicBezTo>
                  <a:pt x="16492" y="21508"/>
                  <a:pt x="16532" y="21460"/>
                  <a:pt x="16583" y="21374"/>
                </a:cubicBezTo>
                <a:cubicBezTo>
                  <a:pt x="16722" y="21138"/>
                  <a:pt x="16765" y="21101"/>
                  <a:pt x="16780" y="21183"/>
                </a:cubicBezTo>
                <a:cubicBezTo>
                  <a:pt x="16790" y="21242"/>
                  <a:pt x="16796" y="21238"/>
                  <a:pt x="16833" y="21183"/>
                </a:cubicBezTo>
                <a:cubicBezTo>
                  <a:pt x="16861" y="21139"/>
                  <a:pt x="16909" y="21130"/>
                  <a:pt x="16987" y="21145"/>
                </a:cubicBezTo>
                <a:cubicBezTo>
                  <a:pt x="17054" y="21157"/>
                  <a:pt x="17115" y="21143"/>
                  <a:pt x="17131" y="21114"/>
                </a:cubicBezTo>
                <a:cubicBezTo>
                  <a:pt x="17167" y="21050"/>
                  <a:pt x="17304" y="21071"/>
                  <a:pt x="17332" y="21145"/>
                </a:cubicBezTo>
                <a:cubicBezTo>
                  <a:pt x="17349" y="21189"/>
                  <a:pt x="17378" y="21171"/>
                  <a:pt x="17458" y="21076"/>
                </a:cubicBezTo>
                <a:cubicBezTo>
                  <a:pt x="17515" y="21009"/>
                  <a:pt x="17555" y="20937"/>
                  <a:pt x="17550" y="20908"/>
                </a:cubicBezTo>
                <a:cubicBezTo>
                  <a:pt x="17544" y="20879"/>
                  <a:pt x="17551" y="20829"/>
                  <a:pt x="17564" y="20801"/>
                </a:cubicBezTo>
                <a:cubicBezTo>
                  <a:pt x="17581" y="20763"/>
                  <a:pt x="17577" y="20738"/>
                  <a:pt x="17550" y="20694"/>
                </a:cubicBezTo>
                <a:cubicBezTo>
                  <a:pt x="17514" y="20637"/>
                  <a:pt x="17515" y="20620"/>
                  <a:pt x="17574" y="20480"/>
                </a:cubicBezTo>
                <a:cubicBezTo>
                  <a:pt x="17613" y="20387"/>
                  <a:pt x="17643" y="20349"/>
                  <a:pt x="17652" y="20380"/>
                </a:cubicBezTo>
                <a:cubicBezTo>
                  <a:pt x="17669" y="20440"/>
                  <a:pt x="17771" y="20445"/>
                  <a:pt x="17799" y="20388"/>
                </a:cubicBezTo>
                <a:cubicBezTo>
                  <a:pt x="17810" y="20366"/>
                  <a:pt x="17839" y="20344"/>
                  <a:pt x="17862" y="20335"/>
                </a:cubicBezTo>
                <a:cubicBezTo>
                  <a:pt x="17885" y="20326"/>
                  <a:pt x="17905" y="20291"/>
                  <a:pt x="17905" y="20258"/>
                </a:cubicBezTo>
                <a:cubicBezTo>
                  <a:pt x="17905" y="20226"/>
                  <a:pt x="17930" y="20169"/>
                  <a:pt x="17961" y="20128"/>
                </a:cubicBezTo>
                <a:cubicBezTo>
                  <a:pt x="18009" y="20065"/>
                  <a:pt x="18019" y="20060"/>
                  <a:pt x="18049" y="20113"/>
                </a:cubicBezTo>
                <a:cubicBezTo>
                  <a:pt x="18081" y="20170"/>
                  <a:pt x="18081" y="20181"/>
                  <a:pt x="18038" y="20251"/>
                </a:cubicBezTo>
                <a:cubicBezTo>
                  <a:pt x="17976" y="20353"/>
                  <a:pt x="18005" y="20434"/>
                  <a:pt x="18105" y="20434"/>
                </a:cubicBezTo>
                <a:cubicBezTo>
                  <a:pt x="18190" y="20434"/>
                  <a:pt x="18206" y="20366"/>
                  <a:pt x="18147" y="20266"/>
                </a:cubicBezTo>
                <a:cubicBezTo>
                  <a:pt x="18110" y="20202"/>
                  <a:pt x="18152" y="20139"/>
                  <a:pt x="18203" y="20182"/>
                </a:cubicBezTo>
                <a:cubicBezTo>
                  <a:pt x="18223" y="20198"/>
                  <a:pt x="18229" y="20192"/>
                  <a:pt x="18221" y="20174"/>
                </a:cubicBezTo>
                <a:cubicBezTo>
                  <a:pt x="18213" y="20156"/>
                  <a:pt x="18216" y="20121"/>
                  <a:pt x="18228" y="20090"/>
                </a:cubicBezTo>
                <a:cubicBezTo>
                  <a:pt x="18243" y="20051"/>
                  <a:pt x="18241" y="20025"/>
                  <a:pt x="18217" y="20006"/>
                </a:cubicBezTo>
                <a:cubicBezTo>
                  <a:pt x="18188" y="19982"/>
                  <a:pt x="18187" y="19970"/>
                  <a:pt x="18217" y="19868"/>
                </a:cubicBezTo>
                <a:cubicBezTo>
                  <a:pt x="18236" y="19806"/>
                  <a:pt x="18282" y="19722"/>
                  <a:pt x="18316" y="19685"/>
                </a:cubicBezTo>
                <a:cubicBezTo>
                  <a:pt x="18370" y="19627"/>
                  <a:pt x="18380" y="19628"/>
                  <a:pt x="18390" y="19685"/>
                </a:cubicBezTo>
                <a:cubicBezTo>
                  <a:pt x="18405" y="19773"/>
                  <a:pt x="18446" y="19771"/>
                  <a:pt x="18481" y="19677"/>
                </a:cubicBezTo>
                <a:cubicBezTo>
                  <a:pt x="18506" y="19611"/>
                  <a:pt x="18504" y="19599"/>
                  <a:pt x="18474" y="19624"/>
                </a:cubicBezTo>
                <a:cubicBezTo>
                  <a:pt x="18453" y="19641"/>
                  <a:pt x="18425" y="19622"/>
                  <a:pt x="18404" y="19570"/>
                </a:cubicBezTo>
                <a:cubicBezTo>
                  <a:pt x="18369" y="19488"/>
                  <a:pt x="18370" y="19482"/>
                  <a:pt x="18407" y="19456"/>
                </a:cubicBezTo>
                <a:cubicBezTo>
                  <a:pt x="18429" y="19441"/>
                  <a:pt x="18481" y="19389"/>
                  <a:pt x="18523" y="19341"/>
                </a:cubicBezTo>
                <a:cubicBezTo>
                  <a:pt x="18565" y="19293"/>
                  <a:pt x="18623" y="19258"/>
                  <a:pt x="18650" y="19265"/>
                </a:cubicBezTo>
                <a:cubicBezTo>
                  <a:pt x="18686" y="19273"/>
                  <a:pt x="18696" y="19253"/>
                  <a:pt x="18692" y="19196"/>
                </a:cubicBezTo>
                <a:cubicBezTo>
                  <a:pt x="18681" y="19053"/>
                  <a:pt x="18821" y="18920"/>
                  <a:pt x="18903" y="18997"/>
                </a:cubicBezTo>
                <a:cubicBezTo>
                  <a:pt x="18928" y="19021"/>
                  <a:pt x="18948" y="19015"/>
                  <a:pt x="18959" y="18974"/>
                </a:cubicBezTo>
                <a:cubicBezTo>
                  <a:pt x="18983" y="18889"/>
                  <a:pt x="19103" y="18884"/>
                  <a:pt x="19124" y="18967"/>
                </a:cubicBezTo>
                <a:cubicBezTo>
                  <a:pt x="19139" y="19023"/>
                  <a:pt x="19146" y="19015"/>
                  <a:pt x="19170" y="18951"/>
                </a:cubicBezTo>
                <a:cubicBezTo>
                  <a:pt x="19192" y="18893"/>
                  <a:pt x="19193" y="18858"/>
                  <a:pt x="19174" y="18791"/>
                </a:cubicBezTo>
                <a:cubicBezTo>
                  <a:pt x="19153" y="18719"/>
                  <a:pt x="19155" y="18703"/>
                  <a:pt x="19191" y="18661"/>
                </a:cubicBezTo>
                <a:cubicBezTo>
                  <a:pt x="19215" y="18633"/>
                  <a:pt x="19229" y="18580"/>
                  <a:pt x="19223" y="18546"/>
                </a:cubicBezTo>
                <a:cubicBezTo>
                  <a:pt x="19217" y="18513"/>
                  <a:pt x="19219" y="18471"/>
                  <a:pt x="19226" y="18455"/>
                </a:cubicBezTo>
                <a:cubicBezTo>
                  <a:pt x="19234" y="18438"/>
                  <a:pt x="19240" y="18390"/>
                  <a:pt x="19240" y="18348"/>
                </a:cubicBezTo>
                <a:cubicBezTo>
                  <a:pt x="19241" y="18294"/>
                  <a:pt x="19265" y="18264"/>
                  <a:pt x="19321" y="18248"/>
                </a:cubicBezTo>
                <a:cubicBezTo>
                  <a:pt x="19365" y="18236"/>
                  <a:pt x="19403" y="18205"/>
                  <a:pt x="19406" y="18180"/>
                </a:cubicBezTo>
                <a:cubicBezTo>
                  <a:pt x="19408" y="18155"/>
                  <a:pt x="19431" y="18141"/>
                  <a:pt x="19458" y="18149"/>
                </a:cubicBezTo>
                <a:cubicBezTo>
                  <a:pt x="19486" y="18157"/>
                  <a:pt x="19501" y="18144"/>
                  <a:pt x="19493" y="18118"/>
                </a:cubicBezTo>
                <a:cubicBezTo>
                  <a:pt x="19486" y="18094"/>
                  <a:pt x="19501" y="18049"/>
                  <a:pt x="19525" y="18011"/>
                </a:cubicBezTo>
                <a:cubicBezTo>
                  <a:pt x="19550" y="17974"/>
                  <a:pt x="19564" y="17922"/>
                  <a:pt x="19557" y="17897"/>
                </a:cubicBezTo>
                <a:cubicBezTo>
                  <a:pt x="19549" y="17871"/>
                  <a:pt x="19562" y="17829"/>
                  <a:pt x="19581" y="17805"/>
                </a:cubicBezTo>
                <a:cubicBezTo>
                  <a:pt x="19610" y="17770"/>
                  <a:pt x="19612" y="17744"/>
                  <a:pt x="19592" y="17691"/>
                </a:cubicBezTo>
                <a:cubicBezTo>
                  <a:pt x="19555" y="17595"/>
                  <a:pt x="19610" y="17512"/>
                  <a:pt x="19690" y="17538"/>
                </a:cubicBezTo>
                <a:cubicBezTo>
                  <a:pt x="19740" y="17553"/>
                  <a:pt x="19759" y="17533"/>
                  <a:pt x="19785" y="17446"/>
                </a:cubicBezTo>
                <a:cubicBezTo>
                  <a:pt x="19810" y="17365"/>
                  <a:pt x="19825" y="17348"/>
                  <a:pt x="19841" y="17385"/>
                </a:cubicBezTo>
                <a:cubicBezTo>
                  <a:pt x="19883" y="17475"/>
                  <a:pt x="19904" y="17434"/>
                  <a:pt x="19894" y="17286"/>
                </a:cubicBezTo>
                <a:cubicBezTo>
                  <a:pt x="19889" y="17205"/>
                  <a:pt x="19897" y="17079"/>
                  <a:pt x="19912" y="17003"/>
                </a:cubicBezTo>
                <a:cubicBezTo>
                  <a:pt x="19949" y="16814"/>
                  <a:pt x="20007" y="16747"/>
                  <a:pt x="20087" y="16796"/>
                </a:cubicBezTo>
                <a:cubicBezTo>
                  <a:pt x="20128" y="16822"/>
                  <a:pt x="20153" y="16818"/>
                  <a:pt x="20161" y="16789"/>
                </a:cubicBezTo>
                <a:cubicBezTo>
                  <a:pt x="20170" y="16758"/>
                  <a:pt x="20185" y="16764"/>
                  <a:pt x="20200" y="16796"/>
                </a:cubicBezTo>
                <a:cubicBezTo>
                  <a:pt x="20242" y="16887"/>
                  <a:pt x="20251" y="16845"/>
                  <a:pt x="20242" y="16605"/>
                </a:cubicBezTo>
                <a:cubicBezTo>
                  <a:pt x="20230" y="16282"/>
                  <a:pt x="20246" y="16176"/>
                  <a:pt x="20319" y="16093"/>
                </a:cubicBezTo>
                <a:cubicBezTo>
                  <a:pt x="20354" y="16055"/>
                  <a:pt x="20379" y="16039"/>
                  <a:pt x="20379" y="16055"/>
                </a:cubicBezTo>
                <a:cubicBezTo>
                  <a:pt x="20379" y="16071"/>
                  <a:pt x="20395" y="16061"/>
                  <a:pt x="20411" y="16032"/>
                </a:cubicBezTo>
                <a:cubicBezTo>
                  <a:pt x="20427" y="16004"/>
                  <a:pt x="20472" y="15991"/>
                  <a:pt x="20513" y="16002"/>
                </a:cubicBezTo>
                <a:lnTo>
                  <a:pt x="20587" y="16017"/>
                </a:lnTo>
                <a:lnTo>
                  <a:pt x="20576" y="15734"/>
                </a:lnTo>
                <a:cubicBezTo>
                  <a:pt x="20561" y="15395"/>
                  <a:pt x="20586" y="15326"/>
                  <a:pt x="20713" y="15352"/>
                </a:cubicBezTo>
                <a:cubicBezTo>
                  <a:pt x="20767" y="15363"/>
                  <a:pt x="20802" y="15351"/>
                  <a:pt x="20808" y="15314"/>
                </a:cubicBezTo>
                <a:cubicBezTo>
                  <a:pt x="20814" y="15283"/>
                  <a:pt x="20830" y="15270"/>
                  <a:pt x="20847" y="15283"/>
                </a:cubicBezTo>
                <a:cubicBezTo>
                  <a:pt x="20887" y="15317"/>
                  <a:pt x="20911" y="15215"/>
                  <a:pt x="20882" y="15138"/>
                </a:cubicBezTo>
                <a:cubicBezTo>
                  <a:pt x="20867" y="15100"/>
                  <a:pt x="20866" y="15071"/>
                  <a:pt x="20878" y="15054"/>
                </a:cubicBezTo>
                <a:cubicBezTo>
                  <a:pt x="20889" y="15039"/>
                  <a:pt x="20897" y="14931"/>
                  <a:pt x="20896" y="14817"/>
                </a:cubicBezTo>
                <a:cubicBezTo>
                  <a:pt x="20894" y="14588"/>
                  <a:pt x="20929" y="14469"/>
                  <a:pt x="20970" y="14557"/>
                </a:cubicBezTo>
                <a:cubicBezTo>
                  <a:pt x="20988" y="14598"/>
                  <a:pt x="20999" y="14594"/>
                  <a:pt x="21019" y="14535"/>
                </a:cubicBezTo>
                <a:cubicBezTo>
                  <a:pt x="21044" y="14462"/>
                  <a:pt x="21049" y="14465"/>
                  <a:pt x="21065" y="14550"/>
                </a:cubicBezTo>
                <a:cubicBezTo>
                  <a:pt x="21084" y="14652"/>
                  <a:pt x="21134" y="14667"/>
                  <a:pt x="21160" y="14580"/>
                </a:cubicBezTo>
                <a:cubicBezTo>
                  <a:pt x="21169" y="14549"/>
                  <a:pt x="21185" y="14536"/>
                  <a:pt x="21195" y="14550"/>
                </a:cubicBezTo>
                <a:cubicBezTo>
                  <a:pt x="21226" y="14591"/>
                  <a:pt x="21243" y="14482"/>
                  <a:pt x="21216" y="14412"/>
                </a:cubicBezTo>
                <a:cubicBezTo>
                  <a:pt x="21196" y="14360"/>
                  <a:pt x="21196" y="14327"/>
                  <a:pt x="21216" y="14275"/>
                </a:cubicBezTo>
                <a:cubicBezTo>
                  <a:pt x="21236" y="14221"/>
                  <a:pt x="21235" y="14183"/>
                  <a:pt x="21202" y="14084"/>
                </a:cubicBezTo>
                <a:cubicBezTo>
                  <a:pt x="21161" y="13961"/>
                  <a:pt x="21158" y="13964"/>
                  <a:pt x="21198" y="13809"/>
                </a:cubicBezTo>
                <a:cubicBezTo>
                  <a:pt x="21226" y="13700"/>
                  <a:pt x="21234" y="13635"/>
                  <a:pt x="21219" y="13602"/>
                </a:cubicBezTo>
                <a:cubicBezTo>
                  <a:pt x="21204" y="13570"/>
                  <a:pt x="21203" y="13538"/>
                  <a:pt x="21219" y="13495"/>
                </a:cubicBezTo>
                <a:cubicBezTo>
                  <a:pt x="21236" y="13451"/>
                  <a:pt x="21236" y="13405"/>
                  <a:pt x="21219" y="13327"/>
                </a:cubicBezTo>
                <a:cubicBezTo>
                  <a:pt x="21207" y="13268"/>
                  <a:pt x="21205" y="13205"/>
                  <a:pt x="21212" y="13190"/>
                </a:cubicBezTo>
                <a:cubicBezTo>
                  <a:pt x="21219" y="13174"/>
                  <a:pt x="21226" y="13115"/>
                  <a:pt x="21230" y="13060"/>
                </a:cubicBezTo>
                <a:cubicBezTo>
                  <a:pt x="21245" y="12824"/>
                  <a:pt x="21260" y="12759"/>
                  <a:pt x="21314" y="12701"/>
                </a:cubicBezTo>
                <a:cubicBezTo>
                  <a:pt x="21346" y="12666"/>
                  <a:pt x="21371" y="12605"/>
                  <a:pt x="21367" y="12571"/>
                </a:cubicBezTo>
                <a:cubicBezTo>
                  <a:pt x="21363" y="12536"/>
                  <a:pt x="21376" y="12487"/>
                  <a:pt x="21395" y="12456"/>
                </a:cubicBezTo>
                <a:cubicBezTo>
                  <a:pt x="21417" y="12421"/>
                  <a:pt x="21424" y="12371"/>
                  <a:pt x="21413" y="12334"/>
                </a:cubicBezTo>
                <a:cubicBezTo>
                  <a:pt x="21403" y="12301"/>
                  <a:pt x="21399" y="12241"/>
                  <a:pt x="21402" y="12196"/>
                </a:cubicBezTo>
                <a:cubicBezTo>
                  <a:pt x="21406" y="12151"/>
                  <a:pt x="21398" y="12085"/>
                  <a:pt x="21385" y="12051"/>
                </a:cubicBezTo>
                <a:cubicBezTo>
                  <a:pt x="21367" y="12004"/>
                  <a:pt x="21369" y="11954"/>
                  <a:pt x="21395" y="11845"/>
                </a:cubicBezTo>
                <a:cubicBezTo>
                  <a:pt x="21429" y="11704"/>
                  <a:pt x="21430" y="11701"/>
                  <a:pt x="21472" y="11784"/>
                </a:cubicBezTo>
                <a:cubicBezTo>
                  <a:pt x="21515" y="11865"/>
                  <a:pt x="21514" y="11865"/>
                  <a:pt x="21501" y="11768"/>
                </a:cubicBezTo>
                <a:cubicBezTo>
                  <a:pt x="21493" y="11714"/>
                  <a:pt x="21496" y="11662"/>
                  <a:pt x="21508" y="11646"/>
                </a:cubicBezTo>
                <a:cubicBezTo>
                  <a:pt x="21520" y="11630"/>
                  <a:pt x="21529" y="11564"/>
                  <a:pt x="21529" y="11508"/>
                </a:cubicBezTo>
                <a:cubicBezTo>
                  <a:pt x="21529" y="11452"/>
                  <a:pt x="21540" y="11384"/>
                  <a:pt x="21553" y="11356"/>
                </a:cubicBezTo>
                <a:cubicBezTo>
                  <a:pt x="21570" y="11318"/>
                  <a:pt x="21573" y="11290"/>
                  <a:pt x="21557" y="11249"/>
                </a:cubicBezTo>
                <a:cubicBezTo>
                  <a:pt x="21545" y="11216"/>
                  <a:pt x="21538" y="11113"/>
                  <a:pt x="21543" y="11027"/>
                </a:cubicBezTo>
                <a:cubicBezTo>
                  <a:pt x="21551" y="10882"/>
                  <a:pt x="21549" y="10884"/>
                  <a:pt x="21522" y="10966"/>
                </a:cubicBezTo>
                <a:cubicBezTo>
                  <a:pt x="21493" y="11051"/>
                  <a:pt x="21491" y="11043"/>
                  <a:pt x="21469" y="10920"/>
                </a:cubicBezTo>
                <a:cubicBezTo>
                  <a:pt x="21438" y="10744"/>
                  <a:pt x="21439" y="10709"/>
                  <a:pt x="21486" y="10599"/>
                </a:cubicBezTo>
                <a:cubicBezTo>
                  <a:pt x="21509" y="10546"/>
                  <a:pt x="21531" y="10423"/>
                  <a:pt x="21536" y="10324"/>
                </a:cubicBezTo>
                <a:cubicBezTo>
                  <a:pt x="21540" y="10225"/>
                  <a:pt x="21551" y="10109"/>
                  <a:pt x="21557" y="10072"/>
                </a:cubicBezTo>
                <a:cubicBezTo>
                  <a:pt x="21563" y="10034"/>
                  <a:pt x="21573" y="9882"/>
                  <a:pt x="21578" y="9736"/>
                </a:cubicBezTo>
                <a:cubicBezTo>
                  <a:pt x="21585" y="9504"/>
                  <a:pt x="21578" y="9461"/>
                  <a:pt x="21536" y="9361"/>
                </a:cubicBezTo>
                <a:cubicBezTo>
                  <a:pt x="21509" y="9298"/>
                  <a:pt x="21486" y="9194"/>
                  <a:pt x="21486" y="9139"/>
                </a:cubicBezTo>
                <a:cubicBezTo>
                  <a:pt x="21486" y="9085"/>
                  <a:pt x="21471" y="9009"/>
                  <a:pt x="21448" y="8964"/>
                </a:cubicBezTo>
                <a:cubicBezTo>
                  <a:pt x="21404" y="8877"/>
                  <a:pt x="21387" y="8585"/>
                  <a:pt x="21423" y="8505"/>
                </a:cubicBezTo>
                <a:cubicBezTo>
                  <a:pt x="21434" y="8481"/>
                  <a:pt x="21448" y="8397"/>
                  <a:pt x="21451" y="8322"/>
                </a:cubicBezTo>
                <a:cubicBezTo>
                  <a:pt x="21458" y="8192"/>
                  <a:pt x="21454" y="8187"/>
                  <a:pt x="21378" y="8184"/>
                </a:cubicBezTo>
                <a:cubicBezTo>
                  <a:pt x="21294" y="8181"/>
                  <a:pt x="21244" y="8083"/>
                  <a:pt x="21265" y="7963"/>
                </a:cubicBezTo>
                <a:cubicBezTo>
                  <a:pt x="21271" y="7930"/>
                  <a:pt x="21267" y="7883"/>
                  <a:pt x="21254" y="7856"/>
                </a:cubicBezTo>
                <a:cubicBezTo>
                  <a:pt x="21231" y="7805"/>
                  <a:pt x="21225" y="7129"/>
                  <a:pt x="21247" y="6977"/>
                </a:cubicBezTo>
                <a:cubicBezTo>
                  <a:pt x="21256" y="6915"/>
                  <a:pt x="21245" y="6897"/>
                  <a:pt x="21191" y="6885"/>
                </a:cubicBezTo>
                <a:cubicBezTo>
                  <a:pt x="21140" y="6875"/>
                  <a:pt x="21122" y="6853"/>
                  <a:pt x="21124" y="6793"/>
                </a:cubicBezTo>
                <a:cubicBezTo>
                  <a:pt x="21126" y="6742"/>
                  <a:pt x="21115" y="6717"/>
                  <a:pt x="21093" y="6725"/>
                </a:cubicBezTo>
                <a:cubicBezTo>
                  <a:pt x="21066" y="6734"/>
                  <a:pt x="21060" y="6703"/>
                  <a:pt x="21065" y="6602"/>
                </a:cubicBezTo>
                <a:cubicBezTo>
                  <a:pt x="21069" y="6516"/>
                  <a:pt x="21057" y="6438"/>
                  <a:pt x="21026" y="6366"/>
                </a:cubicBezTo>
                <a:cubicBezTo>
                  <a:pt x="20990" y="6282"/>
                  <a:pt x="20986" y="6246"/>
                  <a:pt x="21005" y="6205"/>
                </a:cubicBezTo>
                <a:cubicBezTo>
                  <a:pt x="21024" y="6164"/>
                  <a:pt x="21041" y="6181"/>
                  <a:pt x="21089" y="6281"/>
                </a:cubicBezTo>
                <a:cubicBezTo>
                  <a:pt x="21124" y="6353"/>
                  <a:pt x="21153" y="6450"/>
                  <a:pt x="21153" y="6495"/>
                </a:cubicBezTo>
                <a:cubicBezTo>
                  <a:pt x="21153" y="6606"/>
                  <a:pt x="21209" y="6602"/>
                  <a:pt x="21237" y="6488"/>
                </a:cubicBezTo>
                <a:cubicBezTo>
                  <a:pt x="21263" y="6382"/>
                  <a:pt x="21248" y="6295"/>
                  <a:pt x="21209" y="6327"/>
                </a:cubicBezTo>
                <a:cubicBezTo>
                  <a:pt x="21194" y="6340"/>
                  <a:pt x="21163" y="6310"/>
                  <a:pt x="21142" y="6259"/>
                </a:cubicBezTo>
                <a:cubicBezTo>
                  <a:pt x="21112" y="6187"/>
                  <a:pt x="21109" y="6154"/>
                  <a:pt x="21128" y="6113"/>
                </a:cubicBezTo>
                <a:cubicBezTo>
                  <a:pt x="21163" y="6038"/>
                  <a:pt x="21159" y="5983"/>
                  <a:pt x="21117" y="5983"/>
                </a:cubicBezTo>
                <a:cubicBezTo>
                  <a:pt x="21098" y="5983"/>
                  <a:pt x="21052" y="6051"/>
                  <a:pt x="21015" y="6129"/>
                </a:cubicBezTo>
                <a:cubicBezTo>
                  <a:pt x="20944" y="6280"/>
                  <a:pt x="20903" y="6271"/>
                  <a:pt x="20903" y="6106"/>
                </a:cubicBezTo>
                <a:cubicBezTo>
                  <a:pt x="20903" y="6050"/>
                  <a:pt x="20892" y="5982"/>
                  <a:pt x="20878" y="5953"/>
                </a:cubicBezTo>
                <a:cubicBezTo>
                  <a:pt x="20860" y="5913"/>
                  <a:pt x="20862" y="5884"/>
                  <a:pt x="20882" y="5831"/>
                </a:cubicBezTo>
                <a:cubicBezTo>
                  <a:pt x="20904" y="5773"/>
                  <a:pt x="20902" y="5762"/>
                  <a:pt x="20875" y="5762"/>
                </a:cubicBezTo>
                <a:cubicBezTo>
                  <a:pt x="20823" y="5762"/>
                  <a:pt x="20809" y="5667"/>
                  <a:pt x="20857" y="5640"/>
                </a:cubicBezTo>
                <a:cubicBezTo>
                  <a:pt x="20903" y="5614"/>
                  <a:pt x="20919" y="5468"/>
                  <a:pt x="20882" y="5418"/>
                </a:cubicBezTo>
                <a:cubicBezTo>
                  <a:pt x="20870" y="5403"/>
                  <a:pt x="20861" y="5420"/>
                  <a:pt x="20861" y="5456"/>
                </a:cubicBezTo>
                <a:cubicBezTo>
                  <a:pt x="20861" y="5492"/>
                  <a:pt x="20848" y="5543"/>
                  <a:pt x="20833" y="5571"/>
                </a:cubicBezTo>
                <a:cubicBezTo>
                  <a:pt x="20811" y="5610"/>
                  <a:pt x="20795" y="5602"/>
                  <a:pt x="20766" y="5533"/>
                </a:cubicBezTo>
                <a:cubicBezTo>
                  <a:pt x="20731" y="5449"/>
                  <a:pt x="20731" y="5432"/>
                  <a:pt x="20762" y="5357"/>
                </a:cubicBezTo>
                <a:cubicBezTo>
                  <a:pt x="20794" y="5281"/>
                  <a:pt x="20794" y="5275"/>
                  <a:pt x="20741" y="5265"/>
                </a:cubicBezTo>
                <a:cubicBezTo>
                  <a:pt x="20710" y="5259"/>
                  <a:pt x="20664" y="5250"/>
                  <a:pt x="20643" y="5242"/>
                </a:cubicBezTo>
                <a:cubicBezTo>
                  <a:pt x="20599" y="5227"/>
                  <a:pt x="20518" y="4908"/>
                  <a:pt x="20548" y="4868"/>
                </a:cubicBezTo>
                <a:cubicBezTo>
                  <a:pt x="20584" y="4819"/>
                  <a:pt x="20567" y="4643"/>
                  <a:pt x="20520" y="4577"/>
                </a:cubicBezTo>
                <a:cubicBezTo>
                  <a:pt x="20494" y="4541"/>
                  <a:pt x="20422" y="4510"/>
                  <a:pt x="20358" y="4509"/>
                </a:cubicBezTo>
                <a:lnTo>
                  <a:pt x="20246" y="4509"/>
                </a:lnTo>
                <a:lnTo>
                  <a:pt x="20246" y="4302"/>
                </a:lnTo>
                <a:cubicBezTo>
                  <a:pt x="20247" y="4171"/>
                  <a:pt x="20237" y="4082"/>
                  <a:pt x="20218" y="4050"/>
                </a:cubicBezTo>
                <a:cubicBezTo>
                  <a:pt x="20195" y="4014"/>
                  <a:pt x="20193" y="3989"/>
                  <a:pt x="20211" y="3966"/>
                </a:cubicBezTo>
                <a:cubicBezTo>
                  <a:pt x="20266" y="3892"/>
                  <a:pt x="20230" y="3858"/>
                  <a:pt x="20161" y="3920"/>
                </a:cubicBezTo>
                <a:cubicBezTo>
                  <a:pt x="20082" y="3992"/>
                  <a:pt x="20038" y="3970"/>
                  <a:pt x="20056" y="3867"/>
                </a:cubicBezTo>
                <a:cubicBezTo>
                  <a:pt x="20067" y="3801"/>
                  <a:pt x="20065" y="3800"/>
                  <a:pt x="19993" y="3783"/>
                </a:cubicBezTo>
                <a:cubicBezTo>
                  <a:pt x="19922" y="3766"/>
                  <a:pt x="19896" y="3713"/>
                  <a:pt x="19908" y="3607"/>
                </a:cubicBezTo>
                <a:cubicBezTo>
                  <a:pt x="19915" y="3552"/>
                  <a:pt x="19906" y="3451"/>
                  <a:pt x="19891" y="3385"/>
                </a:cubicBezTo>
                <a:cubicBezTo>
                  <a:pt x="19869" y="3296"/>
                  <a:pt x="19869" y="3251"/>
                  <a:pt x="19887" y="3210"/>
                </a:cubicBezTo>
                <a:cubicBezTo>
                  <a:pt x="19906" y="3166"/>
                  <a:pt x="19899" y="3164"/>
                  <a:pt x="19856" y="3187"/>
                </a:cubicBezTo>
                <a:cubicBezTo>
                  <a:pt x="19814" y="3208"/>
                  <a:pt x="19793" y="3197"/>
                  <a:pt x="19778" y="3141"/>
                </a:cubicBezTo>
                <a:cubicBezTo>
                  <a:pt x="19765" y="3088"/>
                  <a:pt x="19728" y="3060"/>
                  <a:pt x="19666" y="3057"/>
                </a:cubicBezTo>
                <a:cubicBezTo>
                  <a:pt x="19601" y="3053"/>
                  <a:pt x="19574" y="3034"/>
                  <a:pt x="19574" y="2988"/>
                </a:cubicBezTo>
                <a:cubicBezTo>
                  <a:pt x="19574" y="2952"/>
                  <a:pt x="19565" y="2906"/>
                  <a:pt x="19553" y="2889"/>
                </a:cubicBezTo>
                <a:cubicBezTo>
                  <a:pt x="19527" y="2849"/>
                  <a:pt x="19527" y="2756"/>
                  <a:pt x="19550" y="2690"/>
                </a:cubicBezTo>
                <a:cubicBezTo>
                  <a:pt x="19559" y="2661"/>
                  <a:pt x="19543" y="2595"/>
                  <a:pt x="19515" y="2537"/>
                </a:cubicBezTo>
                <a:cubicBezTo>
                  <a:pt x="19472" y="2450"/>
                  <a:pt x="19463" y="2447"/>
                  <a:pt x="19441" y="2506"/>
                </a:cubicBezTo>
                <a:cubicBezTo>
                  <a:pt x="19427" y="2544"/>
                  <a:pt x="19420" y="2596"/>
                  <a:pt x="19427" y="2621"/>
                </a:cubicBezTo>
                <a:cubicBezTo>
                  <a:pt x="19441" y="2671"/>
                  <a:pt x="19369" y="2770"/>
                  <a:pt x="19349" y="2728"/>
                </a:cubicBezTo>
                <a:cubicBezTo>
                  <a:pt x="19343" y="2714"/>
                  <a:pt x="19343" y="2650"/>
                  <a:pt x="19349" y="2583"/>
                </a:cubicBezTo>
                <a:cubicBezTo>
                  <a:pt x="19357" y="2503"/>
                  <a:pt x="19350" y="2439"/>
                  <a:pt x="19328" y="2399"/>
                </a:cubicBezTo>
                <a:cubicBezTo>
                  <a:pt x="19310" y="2367"/>
                  <a:pt x="19293" y="2357"/>
                  <a:pt x="19293" y="2377"/>
                </a:cubicBezTo>
                <a:cubicBezTo>
                  <a:pt x="19293" y="2396"/>
                  <a:pt x="19269" y="2366"/>
                  <a:pt x="19240" y="2308"/>
                </a:cubicBezTo>
                <a:cubicBezTo>
                  <a:pt x="19212" y="2249"/>
                  <a:pt x="19188" y="2173"/>
                  <a:pt x="19188" y="2140"/>
                </a:cubicBezTo>
                <a:cubicBezTo>
                  <a:pt x="19188" y="2107"/>
                  <a:pt x="19176" y="2079"/>
                  <a:pt x="19160" y="2079"/>
                </a:cubicBezTo>
                <a:cubicBezTo>
                  <a:pt x="19111" y="2079"/>
                  <a:pt x="19095" y="1981"/>
                  <a:pt x="19135" y="1918"/>
                </a:cubicBezTo>
                <a:cubicBezTo>
                  <a:pt x="19186" y="1837"/>
                  <a:pt x="19163" y="1771"/>
                  <a:pt x="19065" y="1735"/>
                </a:cubicBezTo>
                <a:cubicBezTo>
                  <a:pt x="19019" y="1718"/>
                  <a:pt x="18976" y="1688"/>
                  <a:pt x="18970" y="1666"/>
                </a:cubicBezTo>
                <a:cubicBezTo>
                  <a:pt x="18963" y="1644"/>
                  <a:pt x="18940" y="1650"/>
                  <a:pt x="18917" y="1681"/>
                </a:cubicBezTo>
                <a:cubicBezTo>
                  <a:pt x="18882" y="1728"/>
                  <a:pt x="18868" y="1722"/>
                  <a:pt x="18847" y="1658"/>
                </a:cubicBezTo>
                <a:cubicBezTo>
                  <a:pt x="18827" y="1599"/>
                  <a:pt x="18799" y="1592"/>
                  <a:pt x="18731" y="1612"/>
                </a:cubicBezTo>
                <a:cubicBezTo>
                  <a:pt x="18654" y="1635"/>
                  <a:pt x="18642" y="1624"/>
                  <a:pt x="18632" y="1544"/>
                </a:cubicBezTo>
                <a:cubicBezTo>
                  <a:pt x="18626" y="1492"/>
                  <a:pt x="18602" y="1442"/>
                  <a:pt x="18580" y="1429"/>
                </a:cubicBezTo>
                <a:cubicBezTo>
                  <a:pt x="18557" y="1416"/>
                  <a:pt x="18541" y="1378"/>
                  <a:pt x="18544" y="1345"/>
                </a:cubicBezTo>
                <a:cubicBezTo>
                  <a:pt x="18548" y="1309"/>
                  <a:pt x="18533" y="1285"/>
                  <a:pt x="18506" y="1284"/>
                </a:cubicBezTo>
                <a:cubicBezTo>
                  <a:pt x="18480" y="1283"/>
                  <a:pt x="18453" y="1270"/>
                  <a:pt x="18446" y="1253"/>
                </a:cubicBezTo>
                <a:cubicBezTo>
                  <a:pt x="18438" y="1237"/>
                  <a:pt x="18419" y="1233"/>
                  <a:pt x="18404" y="1246"/>
                </a:cubicBezTo>
                <a:cubicBezTo>
                  <a:pt x="18375" y="1270"/>
                  <a:pt x="18323" y="1107"/>
                  <a:pt x="18323" y="993"/>
                </a:cubicBezTo>
                <a:cubicBezTo>
                  <a:pt x="18323" y="948"/>
                  <a:pt x="18293" y="919"/>
                  <a:pt x="18228" y="909"/>
                </a:cubicBezTo>
                <a:cubicBezTo>
                  <a:pt x="18017" y="880"/>
                  <a:pt x="17970" y="846"/>
                  <a:pt x="17989" y="718"/>
                </a:cubicBezTo>
                <a:cubicBezTo>
                  <a:pt x="17998" y="656"/>
                  <a:pt x="17986" y="630"/>
                  <a:pt x="17950" y="619"/>
                </a:cubicBezTo>
                <a:cubicBezTo>
                  <a:pt x="17919" y="609"/>
                  <a:pt x="17902" y="563"/>
                  <a:pt x="17898" y="497"/>
                </a:cubicBezTo>
                <a:cubicBezTo>
                  <a:pt x="17894" y="440"/>
                  <a:pt x="17871" y="378"/>
                  <a:pt x="17848" y="352"/>
                </a:cubicBezTo>
                <a:cubicBezTo>
                  <a:pt x="17825" y="324"/>
                  <a:pt x="17810" y="274"/>
                  <a:pt x="17817" y="237"/>
                </a:cubicBezTo>
                <a:cubicBezTo>
                  <a:pt x="17830" y="162"/>
                  <a:pt x="17798" y="150"/>
                  <a:pt x="17778" y="222"/>
                </a:cubicBezTo>
                <a:cubicBezTo>
                  <a:pt x="17769" y="254"/>
                  <a:pt x="17756" y="250"/>
                  <a:pt x="17736" y="214"/>
                </a:cubicBezTo>
                <a:cubicBezTo>
                  <a:pt x="17713" y="173"/>
                  <a:pt x="17700" y="171"/>
                  <a:pt x="17676" y="214"/>
                </a:cubicBezTo>
                <a:cubicBezTo>
                  <a:pt x="17651" y="259"/>
                  <a:pt x="17641" y="258"/>
                  <a:pt x="17630" y="199"/>
                </a:cubicBezTo>
                <a:cubicBezTo>
                  <a:pt x="17623" y="159"/>
                  <a:pt x="17607" y="138"/>
                  <a:pt x="17595" y="153"/>
                </a:cubicBezTo>
                <a:cubicBezTo>
                  <a:pt x="17584" y="168"/>
                  <a:pt x="17540" y="177"/>
                  <a:pt x="17493" y="176"/>
                </a:cubicBezTo>
                <a:cubicBezTo>
                  <a:pt x="17408" y="173"/>
                  <a:pt x="17360" y="123"/>
                  <a:pt x="17360" y="23"/>
                </a:cubicBezTo>
                <a:cubicBezTo>
                  <a:pt x="17360" y="12"/>
                  <a:pt x="17352" y="9"/>
                  <a:pt x="17349" y="0"/>
                </a:cubicBezTo>
                <a:lnTo>
                  <a:pt x="16755" y="0"/>
                </a:lnTo>
                <a:cubicBezTo>
                  <a:pt x="16761" y="29"/>
                  <a:pt x="16780" y="51"/>
                  <a:pt x="16822" y="61"/>
                </a:cubicBezTo>
                <a:cubicBezTo>
                  <a:pt x="16909" y="81"/>
                  <a:pt x="16931" y="118"/>
                  <a:pt x="16931" y="214"/>
                </a:cubicBezTo>
                <a:cubicBezTo>
                  <a:pt x="16931" y="263"/>
                  <a:pt x="16944" y="312"/>
                  <a:pt x="16956" y="329"/>
                </a:cubicBezTo>
                <a:cubicBezTo>
                  <a:pt x="16969" y="347"/>
                  <a:pt x="16967" y="380"/>
                  <a:pt x="16956" y="413"/>
                </a:cubicBezTo>
                <a:cubicBezTo>
                  <a:pt x="16929" y="487"/>
                  <a:pt x="16908" y="699"/>
                  <a:pt x="16924" y="734"/>
                </a:cubicBezTo>
                <a:cubicBezTo>
                  <a:pt x="16931" y="750"/>
                  <a:pt x="16951" y="738"/>
                  <a:pt x="16966" y="711"/>
                </a:cubicBezTo>
                <a:cubicBezTo>
                  <a:pt x="16987" y="673"/>
                  <a:pt x="16999" y="678"/>
                  <a:pt x="17008" y="734"/>
                </a:cubicBezTo>
                <a:cubicBezTo>
                  <a:pt x="17017" y="781"/>
                  <a:pt x="17044" y="810"/>
                  <a:pt x="17089" y="810"/>
                </a:cubicBezTo>
                <a:cubicBezTo>
                  <a:pt x="17141" y="810"/>
                  <a:pt x="17157" y="789"/>
                  <a:pt x="17149" y="741"/>
                </a:cubicBezTo>
                <a:cubicBezTo>
                  <a:pt x="17142" y="704"/>
                  <a:pt x="17156" y="655"/>
                  <a:pt x="17181" y="627"/>
                </a:cubicBezTo>
                <a:cubicBezTo>
                  <a:pt x="17214" y="587"/>
                  <a:pt x="17236" y="596"/>
                  <a:pt x="17279" y="657"/>
                </a:cubicBezTo>
                <a:cubicBezTo>
                  <a:pt x="17323" y="720"/>
                  <a:pt x="17341" y="725"/>
                  <a:pt x="17374" y="680"/>
                </a:cubicBezTo>
                <a:cubicBezTo>
                  <a:pt x="17419" y="618"/>
                  <a:pt x="17455" y="643"/>
                  <a:pt x="17455" y="741"/>
                </a:cubicBezTo>
                <a:cubicBezTo>
                  <a:pt x="17455" y="780"/>
                  <a:pt x="17475" y="810"/>
                  <a:pt x="17504" y="810"/>
                </a:cubicBezTo>
                <a:cubicBezTo>
                  <a:pt x="17531" y="810"/>
                  <a:pt x="17584" y="839"/>
                  <a:pt x="17620" y="879"/>
                </a:cubicBezTo>
                <a:cubicBezTo>
                  <a:pt x="17682" y="947"/>
                  <a:pt x="17695" y="1001"/>
                  <a:pt x="17687" y="1177"/>
                </a:cubicBezTo>
                <a:cubicBezTo>
                  <a:pt x="17684" y="1229"/>
                  <a:pt x="17699" y="1259"/>
                  <a:pt x="17739" y="1269"/>
                </a:cubicBezTo>
                <a:cubicBezTo>
                  <a:pt x="17839" y="1293"/>
                  <a:pt x="17815" y="1421"/>
                  <a:pt x="17711" y="1421"/>
                </a:cubicBezTo>
                <a:cubicBezTo>
                  <a:pt x="17645" y="1421"/>
                  <a:pt x="17623" y="1433"/>
                  <a:pt x="17627" y="1482"/>
                </a:cubicBezTo>
                <a:cubicBezTo>
                  <a:pt x="17634" y="1576"/>
                  <a:pt x="17503" y="1634"/>
                  <a:pt x="17279" y="1628"/>
                </a:cubicBezTo>
                <a:cubicBezTo>
                  <a:pt x="17164" y="1624"/>
                  <a:pt x="17102" y="1638"/>
                  <a:pt x="17110" y="1666"/>
                </a:cubicBezTo>
                <a:cubicBezTo>
                  <a:pt x="17130" y="1734"/>
                  <a:pt x="17079" y="1777"/>
                  <a:pt x="17047" y="1719"/>
                </a:cubicBezTo>
                <a:cubicBezTo>
                  <a:pt x="17027" y="1684"/>
                  <a:pt x="17014" y="1679"/>
                  <a:pt x="17005" y="1712"/>
                </a:cubicBezTo>
                <a:cubicBezTo>
                  <a:pt x="16985" y="1783"/>
                  <a:pt x="16913" y="1767"/>
                  <a:pt x="16899" y="1689"/>
                </a:cubicBezTo>
                <a:cubicBezTo>
                  <a:pt x="16885" y="1607"/>
                  <a:pt x="16846" y="1601"/>
                  <a:pt x="16854" y="1681"/>
                </a:cubicBezTo>
                <a:cubicBezTo>
                  <a:pt x="16857" y="1716"/>
                  <a:pt x="16838" y="1736"/>
                  <a:pt x="16804" y="1735"/>
                </a:cubicBezTo>
                <a:cubicBezTo>
                  <a:pt x="16774" y="1734"/>
                  <a:pt x="16753" y="1753"/>
                  <a:pt x="16759" y="1773"/>
                </a:cubicBezTo>
                <a:cubicBezTo>
                  <a:pt x="16777" y="1836"/>
                  <a:pt x="16708" y="1862"/>
                  <a:pt x="16636" y="1819"/>
                </a:cubicBezTo>
                <a:cubicBezTo>
                  <a:pt x="16597" y="1796"/>
                  <a:pt x="16569" y="1750"/>
                  <a:pt x="16572" y="1719"/>
                </a:cubicBezTo>
                <a:cubicBezTo>
                  <a:pt x="16576" y="1689"/>
                  <a:pt x="16561" y="1668"/>
                  <a:pt x="16541" y="1674"/>
                </a:cubicBezTo>
                <a:cubicBezTo>
                  <a:pt x="16520" y="1679"/>
                  <a:pt x="16485" y="1663"/>
                  <a:pt x="16463" y="1643"/>
                </a:cubicBezTo>
                <a:cubicBezTo>
                  <a:pt x="16440" y="1621"/>
                  <a:pt x="16409" y="1628"/>
                  <a:pt x="16386" y="1658"/>
                </a:cubicBezTo>
                <a:cubicBezTo>
                  <a:pt x="16328" y="1738"/>
                  <a:pt x="16162" y="1568"/>
                  <a:pt x="16200" y="1467"/>
                </a:cubicBezTo>
                <a:cubicBezTo>
                  <a:pt x="16237" y="1369"/>
                  <a:pt x="16237" y="875"/>
                  <a:pt x="16200" y="925"/>
                </a:cubicBezTo>
                <a:cubicBezTo>
                  <a:pt x="16188" y="941"/>
                  <a:pt x="16184" y="976"/>
                  <a:pt x="16189" y="1009"/>
                </a:cubicBezTo>
                <a:cubicBezTo>
                  <a:pt x="16195" y="1041"/>
                  <a:pt x="16186" y="1103"/>
                  <a:pt x="16172" y="1146"/>
                </a:cubicBezTo>
                <a:cubicBezTo>
                  <a:pt x="16147" y="1220"/>
                  <a:pt x="16144" y="1222"/>
                  <a:pt x="16112" y="1123"/>
                </a:cubicBezTo>
                <a:cubicBezTo>
                  <a:pt x="16085" y="1039"/>
                  <a:pt x="16081" y="1001"/>
                  <a:pt x="16101" y="948"/>
                </a:cubicBezTo>
                <a:cubicBezTo>
                  <a:pt x="16124" y="889"/>
                  <a:pt x="16122" y="892"/>
                  <a:pt x="16080" y="948"/>
                </a:cubicBezTo>
                <a:cubicBezTo>
                  <a:pt x="16042" y="999"/>
                  <a:pt x="16026" y="1001"/>
                  <a:pt x="15992" y="955"/>
                </a:cubicBezTo>
                <a:cubicBezTo>
                  <a:pt x="15944" y="890"/>
                  <a:pt x="15774" y="877"/>
                  <a:pt x="15792" y="940"/>
                </a:cubicBezTo>
                <a:cubicBezTo>
                  <a:pt x="15824" y="1052"/>
                  <a:pt x="15752" y="1023"/>
                  <a:pt x="15662" y="886"/>
                </a:cubicBezTo>
                <a:cubicBezTo>
                  <a:pt x="15563" y="735"/>
                  <a:pt x="15563" y="729"/>
                  <a:pt x="15557" y="451"/>
                </a:cubicBezTo>
                <a:cubicBezTo>
                  <a:pt x="15550" y="171"/>
                  <a:pt x="15539" y="129"/>
                  <a:pt x="15497" y="222"/>
                </a:cubicBezTo>
                <a:cubicBezTo>
                  <a:pt x="15481" y="257"/>
                  <a:pt x="15463" y="254"/>
                  <a:pt x="15434" y="214"/>
                </a:cubicBezTo>
                <a:cubicBezTo>
                  <a:pt x="15399" y="167"/>
                  <a:pt x="15382" y="167"/>
                  <a:pt x="15332" y="245"/>
                </a:cubicBezTo>
                <a:cubicBezTo>
                  <a:pt x="15262" y="352"/>
                  <a:pt x="15189" y="352"/>
                  <a:pt x="15152" y="245"/>
                </a:cubicBezTo>
                <a:cubicBezTo>
                  <a:pt x="15136" y="197"/>
                  <a:pt x="15101" y="175"/>
                  <a:pt x="15061" y="183"/>
                </a:cubicBezTo>
                <a:cubicBezTo>
                  <a:pt x="15026" y="191"/>
                  <a:pt x="14981" y="170"/>
                  <a:pt x="14959" y="130"/>
                </a:cubicBezTo>
                <a:cubicBezTo>
                  <a:pt x="14938" y="90"/>
                  <a:pt x="14917" y="62"/>
                  <a:pt x="14910" y="69"/>
                </a:cubicBezTo>
                <a:cubicBezTo>
                  <a:pt x="14904" y="75"/>
                  <a:pt x="14897" y="38"/>
                  <a:pt x="14892" y="0"/>
                </a:cubicBezTo>
                <a:lnTo>
                  <a:pt x="14748" y="0"/>
                </a:lnTo>
                <a:cubicBezTo>
                  <a:pt x="14727" y="40"/>
                  <a:pt x="14723" y="99"/>
                  <a:pt x="14759" y="99"/>
                </a:cubicBezTo>
                <a:cubicBezTo>
                  <a:pt x="14776" y="99"/>
                  <a:pt x="14790" y="141"/>
                  <a:pt x="14790" y="191"/>
                </a:cubicBezTo>
                <a:cubicBezTo>
                  <a:pt x="14790" y="245"/>
                  <a:pt x="14815" y="307"/>
                  <a:pt x="14850" y="344"/>
                </a:cubicBezTo>
                <a:cubicBezTo>
                  <a:pt x="14882" y="377"/>
                  <a:pt x="14917" y="453"/>
                  <a:pt x="14927" y="512"/>
                </a:cubicBezTo>
                <a:cubicBezTo>
                  <a:pt x="14944" y="604"/>
                  <a:pt x="14954" y="618"/>
                  <a:pt x="15015" y="596"/>
                </a:cubicBezTo>
                <a:cubicBezTo>
                  <a:pt x="15071" y="576"/>
                  <a:pt x="15095" y="587"/>
                  <a:pt x="15117" y="657"/>
                </a:cubicBezTo>
                <a:cubicBezTo>
                  <a:pt x="15133" y="706"/>
                  <a:pt x="15192" y="794"/>
                  <a:pt x="15247" y="848"/>
                </a:cubicBezTo>
                <a:cubicBezTo>
                  <a:pt x="15326" y="926"/>
                  <a:pt x="15345" y="967"/>
                  <a:pt x="15335" y="1032"/>
                </a:cubicBezTo>
                <a:cubicBezTo>
                  <a:pt x="15328" y="1078"/>
                  <a:pt x="15335" y="1137"/>
                  <a:pt x="15353" y="1169"/>
                </a:cubicBezTo>
                <a:cubicBezTo>
                  <a:pt x="15370" y="1201"/>
                  <a:pt x="15384" y="1252"/>
                  <a:pt x="15384" y="1284"/>
                </a:cubicBezTo>
                <a:cubicBezTo>
                  <a:pt x="15384" y="1315"/>
                  <a:pt x="15399" y="1361"/>
                  <a:pt x="15416" y="1391"/>
                </a:cubicBezTo>
                <a:cubicBezTo>
                  <a:pt x="15433" y="1421"/>
                  <a:pt x="15440" y="1477"/>
                  <a:pt x="15434" y="1513"/>
                </a:cubicBezTo>
                <a:cubicBezTo>
                  <a:pt x="15427" y="1549"/>
                  <a:pt x="15431" y="1580"/>
                  <a:pt x="15441" y="1582"/>
                </a:cubicBezTo>
                <a:cubicBezTo>
                  <a:pt x="15450" y="1584"/>
                  <a:pt x="15476" y="1596"/>
                  <a:pt x="15497" y="1605"/>
                </a:cubicBezTo>
                <a:cubicBezTo>
                  <a:pt x="15534" y="1620"/>
                  <a:pt x="15534" y="1617"/>
                  <a:pt x="15497" y="1528"/>
                </a:cubicBezTo>
                <a:cubicBezTo>
                  <a:pt x="15460" y="1440"/>
                  <a:pt x="15461" y="1431"/>
                  <a:pt x="15500" y="1368"/>
                </a:cubicBezTo>
                <a:cubicBezTo>
                  <a:pt x="15556" y="1280"/>
                  <a:pt x="15582" y="1309"/>
                  <a:pt x="15592" y="1467"/>
                </a:cubicBezTo>
                <a:cubicBezTo>
                  <a:pt x="15600" y="1599"/>
                  <a:pt x="15600" y="1602"/>
                  <a:pt x="15613" y="1490"/>
                </a:cubicBezTo>
                <a:cubicBezTo>
                  <a:pt x="15629" y="1352"/>
                  <a:pt x="15731" y="1316"/>
                  <a:pt x="15760" y="1437"/>
                </a:cubicBezTo>
                <a:cubicBezTo>
                  <a:pt x="15793" y="1571"/>
                  <a:pt x="15750" y="1712"/>
                  <a:pt x="15680" y="1712"/>
                </a:cubicBezTo>
                <a:cubicBezTo>
                  <a:pt x="15633" y="1712"/>
                  <a:pt x="15621" y="1730"/>
                  <a:pt x="15630" y="1781"/>
                </a:cubicBezTo>
                <a:cubicBezTo>
                  <a:pt x="15646" y="1866"/>
                  <a:pt x="15578" y="1927"/>
                  <a:pt x="15546" y="1857"/>
                </a:cubicBezTo>
                <a:cubicBezTo>
                  <a:pt x="15517" y="1793"/>
                  <a:pt x="15269" y="1787"/>
                  <a:pt x="15251" y="1849"/>
                </a:cubicBezTo>
                <a:cubicBezTo>
                  <a:pt x="15244" y="1874"/>
                  <a:pt x="15220" y="1895"/>
                  <a:pt x="15198" y="1895"/>
                </a:cubicBezTo>
                <a:cubicBezTo>
                  <a:pt x="15171" y="1895"/>
                  <a:pt x="15162" y="1919"/>
                  <a:pt x="15170" y="1964"/>
                </a:cubicBezTo>
                <a:cubicBezTo>
                  <a:pt x="15185" y="2050"/>
                  <a:pt x="15100" y="2124"/>
                  <a:pt x="14987" y="2124"/>
                </a:cubicBezTo>
                <a:cubicBezTo>
                  <a:pt x="14931" y="2124"/>
                  <a:pt x="14901" y="2103"/>
                  <a:pt x="14892" y="2056"/>
                </a:cubicBezTo>
                <a:cubicBezTo>
                  <a:pt x="14882" y="1995"/>
                  <a:pt x="14829" y="1979"/>
                  <a:pt x="14541" y="1987"/>
                </a:cubicBezTo>
                <a:cubicBezTo>
                  <a:pt x="14356" y="1992"/>
                  <a:pt x="14186" y="2013"/>
                  <a:pt x="14161" y="2033"/>
                </a:cubicBezTo>
                <a:cubicBezTo>
                  <a:pt x="14134" y="2055"/>
                  <a:pt x="14109" y="2048"/>
                  <a:pt x="14094" y="2017"/>
                </a:cubicBezTo>
                <a:cubicBezTo>
                  <a:pt x="14077" y="1980"/>
                  <a:pt x="14060" y="1990"/>
                  <a:pt x="14038" y="2056"/>
                </a:cubicBezTo>
                <a:cubicBezTo>
                  <a:pt x="14010" y="2138"/>
                  <a:pt x="14009" y="2137"/>
                  <a:pt x="13996" y="2063"/>
                </a:cubicBezTo>
                <a:cubicBezTo>
                  <a:pt x="13988" y="2020"/>
                  <a:pt x="13972" y="1987"/>
                  <a:pt x="13961" y="1987"/>
                </a:cubicBezTo>
                <a:cubicBezTo>
                  <a:pt x="13949" y="1987"/>
                  <a:pt x="13944" y="2013"/>
                  <a:pt x="13950" y="2048"/>
                </a:cubicBezTo>
                <a:cubicBezTo>
                  <a:pt x="13956" y="2083"/>
                  <a:pt x="13955" y="2130"/>
                  <a:pt x="13947" y="2147"/>
                </a:cubicBezTo>
                <a:cubicBezTo>
                  <a:pt x="13939" y="2164"/>
                  <a:pt x="13933" y="2202"/>
                  <a:pt x="13933" y="2231"/>
                </a:cubicBezTo>
                <a:cubicBezTo>
                  <a:pt x="13933" y="2302"/>
                  <a:pt x="13305" y="2349"/>
                  <a:pt x="12326" y="2354"/>
                </a:cubicBezTo>
                <a:cubicBezTo>
                  <a:pt x="11733" y="2356"/>
                  <a:pt x="11553" y="2371"/>
                  <a:pt x="11483" y="2422"/>
                </a:cubicBezTo>
                <a:cubicBezTo>
                  <a:pt x="11348" y="2520"/>
                  <a:pt x="10220" y="2513"/>
                  <a:pt x="10182" y="2415"/>
                </a:cubicBezTo>
                <a:cubicBezTo>
                  <a:pt x="10162" y="2363"/>
                  <a:pt x="10148" y="2360"/>
                  <a:pt x="10126" y="2399"/>
                </a:cubicBezTo>
                <a:cubicBezTo>
                  <a:pt x="10105" y="2436"/>
                  <a:pt x="10092" y="2442"/>
                  <a:pt x="10073" y="2407"/>
                </a:cubicBezTo>
                <a:cubicBezTo>
                  <a:pt x="10055" y="2375"/>
                  <a:pt x="9835" y="2353"/>
                  <a:pt x="9419" y="2354"/>
                </a:cubicBezTo>
                <a:cubicBezTo>
                  <a:pt x="9075" y="2354"/>
                  <a:pt x="8549" y="2341"/>
                  <a:pt x="8252" y="2323"/>
                </a:cubicBezTo>
                <a:cubicBezTo>
                  <a:pt x="7751" y="2292"/>
                  <a:pt x="7713" y="2283"/>
                  <a:pt x="7686" y="2201"/>
                </a:cubicBezTo>
                <a:cubicBezTo>
                  <a:pt x="7671" y="2152"/>
                  <a:pt x="7648" y="2125"/>
                  <a:pt x="7637" y="2140"/>
                </a:cubicBezTo>
                <a:cubicBezTo>
                  <a:pt x="7627" y="2154"/>
                  <a:pt x="7596" y="2115"/>
                  <a:pt x="7570" y="2056"/>
                </a:cubicBezTo>
                <a:cubicBezTo>
                  <a:pt x="7542" y="1991"/>
                  <a:pt x="7510" y="1958"/>
                  <a:pt x="7486" y="1972"/>
                </a:cubicBezTo>
                <a:cubicBezTo>
                  <a:pt x="7462" y="1986"/>
                  <a:pt x="7437" y="1963"/>
                  <a:pt x="7419" y="1903"/>
                </a:cubicBezTo>
                <a:cubicBezTo>
                  <a:pt x="7404" y="1850"/>
                  <a:pt x="7378" y="1803"/>
                  <a:pt x="7360" y="1803"/>
                </a:cubicBezTo>
                <a:cubicBezTo>
                  <a:pt x="7309" y="1803"/>
                  <a:pt x="7295" y="1754"/>
                  <a:pt x="7324" y="1674"/>
                </a:cubicBezTo>
                <a:cubicBezTo>
                  <a:pt x="7348" y="1608"/>
                  <a:pt x="7346" y="1604"/>
                  <a:pt x="7310" y="1666"/>
                </a:cubicBezTo>
                <a:cubicBezTo>
                  <a:pt x="7280" y="1717"/>
                  <a:pt x="7229" y="1731"/>
                  <a:pt x="7099" y="1719"/>
                </a:cubicBezTo>
                <a:cubicBezTo>
                  <a:pt x="6953" y="1706"/>
                  <a:pt x="6928" y="1714"/>
                  <a:pt x="6917" y="1781"/>
                </a:cubicBezTo>
                <a:cubicBezTo>
                  <a:pt x="6906" y="1843"/>
                  <a:pt x="6895" y="1847"/>
                  <a:pt x="6871" y="1803"/>
                </a:cubicBezTo>
                <a:cubicBezTo>
                  <a:pt x="6852" y="1769"/>
                  <a:pt x="6816" y="1760"/>
                  <a:pt x="6773" y="1781"/>
                </a:cubicBezTo>
                <a:cubicBezTo>
                  <a:pt x="6660" y="1833"/>
                  <a:pt x="6656" y="1871"/>
                  <a:pt x="6762" y="1895"/>
                </a:cubicBezTo>
                <a:cubicBezTo>
                  <a:pt x="6817" y="1908"/>
                  <a:pt x="6860" y="1939"/>
                  <a:pt x="6860" y="1964"/>
                </a:cubicBezTo>
                <a:cubicBezTo>
                  <a:pt x="6861" y="1989"/>
                  <a:pt x="6782" y="2043"/>
                  <a:pt x="6685" y="2079"/>
                </a:cubicBezTo>
                <a:cubicBezTo>
                  <a:pt x="6535" y="2133"/>
                  <a:pt x="6489" y="2130"/>
                  <a:pt x="6386" y="2079"/>
                </a:cubicBezTo>
                <a:cubicBezTo>
                  <a:pt x="6319" y="2045"/>
                  <a:pt x="6240" y="1969"/>
                  <a:pt x="6210" y="1910"/>
                </a:cubicBezTo>
                <a:cubicBezTo>
                  <a:pt x="6166" y="1822"/>
                  <a:pt x="6136" y="1804"/>
                  <a:pt x="6024" y="1803"/>
                </a:cubicBezTo>
                <a:cubicBezTo>
                  <a:pt x="5913" y="1803"/>
                  <a:pt x="5879" y="1787"/>
                  <a:pt x="5827" y="1696"/>
                </a:cubicBezTo>
                <a:cubicBezTo>
                  <a:pt x="5779" y="1612"/>
                  <a:pt x="5770" y="1570"/>
                  <a:pt x="5788" y="1528"/>
                </a:cubicBezTo>
                <a:cubicBezTo>
                  <a:pt x="5807" y="1487"/>
                  <a:pt x="5827" y="1490"/>
                  <a:pt x="5876" y="1544"/>
                </a:cubicBezTo>
                <a:cubicBezTo>
                  <a:pt x="5966" y="1641"/>
                  <a:pt x="6076" y="1562"/>
                  <a:pt x="6077" y="1398"/>
                </a:cubicBezTo>
                <a:cubicBezTo>
                  <a:pt x="6077" y="1299"/>
                  <a:pt x="6088" y="1281"/>
                  <a:pt x="6147" y="1291"/>
                </a:cubicBezTo>
                <a:cubicBezTo>
                  <a:pt x="6221" y="1304"/>
                  <a:pt x="6226" y="1277"/>
                  <a:pt x="6182" y="1146"/>
                </a:cubicBezTo>
                <a:cubicBezTo>
                  <a:pt x="6156" y="1070"/>
                  <a:pt x="6157" y="1042"/>
                  <a:pt x="6193" y="932"/>
                </a:cubicBezTo>
                <a:cubicBezTo>
                  <a:pt x="6228" y="824"/>
                  <a:pt x="6241" y="815"/>
                  <a:pt x="6277" y="864"/>
                </a:cubicBezTo>
                <a:cubicBezTo>
                  <a:pt x="6311" y="909"/>
                  <a:pt x="6321" y="910"/>
                  <a:pt x="6337" y="856"/>
                </a:cubicBezTo>
                <a:cubicBezTo>
                  <a:pt x="6350" y="811"/>
                  <a:pt x="6388" y="789"/>
                  <a:pt x="6453" y="795"/>
                </a:cubicBezTo>
                <a:cubicBezTo>
                  <a:pt x="6539" y="802"/>
                  <a:pt x="6545" y="792"/>
                  <a:pt x="6527" y="718"/>
                </a:cubicBezTo>
                <a:cubicBezTo>
                  <a:pt x="6505" y="631"/>
                  <a:pt x="6533" y="535"/>
                  <a:pt x="6579" y="535"/>
                </a:cubicBezTo>
                <a:cubicBezTo>
                  <a:pt x="6593" y="535"/>
                  <a:pt x="6608" y="495"/>
                  <a:pt x="6614" y="443"/>
                </a:cubicBezTo>
                <a:cubicBezTo>
                  <a:pt x="6624" y="363"/>
                  <a:pt x="6634" y="355"/>
                  <a:pt x="6671" y="397"/>
                </a:cubicBezTo>
                <a:cubicBezTo>
                  <a:pt x="6694" y="425"/>
                  <a:pt x="6713" y="465"/>
                  <a:pt x="6713" y="489"/>
                </a:cubicBezTo>
                <a:cubicBezTo>
                  <a:pt x="6713" y="513"/>
                  <a:pt x="6727" y="535"/>
                  <a:pt x="6744" y="535"/>
                </a:cubicBezTo>
                <a:cubicBezTo>
                  <a:pt x="6788" y="535"/>
                  <a:pt x="6785" y="495"/>
                  <a:pt x="6730" y="397"/>
                </a:cubicBezTo>
                <a:cubicBezTo>
                  <a:pt x="6684" y="316"/>
                  <a:pt x="6682" y="313"/>
                  <a:pt x="6723" y="283"/>
                </a:cubicBezTo>
                <a:cubicBezTo>
                  <a:pt x="6865" y="176"/>
                  <a:pt x="6886" y="85"/>
                  <a:pt x="6839" y="0"/>
                </a:cubicBezTo>
                <a:lnTo>
                  <a:pt x="6709" y="0"/>
                </a:lnTo>
                <a:cubicBezTo>
                  <a:pt x="6679" y="91"/>
                  <a:pt x="6643" y="130"/>
                  <a:pt x="6565" y="153"/>
                </a:cubicBezTo>
                <a:cubicBezTo>
                  <a:pt x="6509" y="169"/>
                  <a:pt x="6468" y="202"/>
                  <a:pt x="6474" y="222"/>
                </a:cubicBezTo>
                <a:cubicBezTo>
                  <a:pt x="6495" y="297"/>
                  <a:pt x="6437" y="312"/>
                  <a:pt x="6389" y="245"/>
                </a:cubicBezTo>
                <a:cubicBezTo>
                  <a:pt x="6346" y="182"/>
                  <a:pt x="6338" y="185"/>
                  <a:pt x="6316" y="245"/>
                </a:cubicBezTo>
                <a:cubicBezTo>
                  <a:pt x="6301" y="284"/>
                  <a:pt x="6272" y="298"/>
                  <a:pt x="6249" y="283"/>
                </a:cubicBezTo>
                <a:cubicBezTo>
                  <a:pt x="6227" y="268"/>
                  <a:pt x="6212" y="270"/>
                  <a:pt x="6214" y="290"/>
                </a:cubicBezTo>
                <a:cubicBezTo>
                  <a:pt x="6221" y="392"/>
                  <a:pt x="6181" y="545"/>
                  <a:pt x="6129" y="604"/>
                </a:cubicBezTo>
                <a:cubicBezTo>
                  <a:pt x="6078" y="661"/>
                  <a:pt x="6065" y="659"/>
                  <a:pt x="6041" y="596"/>
                </a:cubicBezTo>
                <a:cubicBezTo>
                  <a:pt x="6019" y="536"/>
                  <a:pt x="6024" y="515"/>
                  <a:pt x="6063" y="451"/>
                </a:cubicBezTo>
                <a:cubicBezTo>
                  <a:pt x="6106" y="380"/>
                  <a:pt x="6107" y="370"/>
                  <a:pt x="6077" y="275"/>
                </a:cubicBezTo>
                <a:cubicBezTo>
                  <a:pt x="6054" y="204"/>
                  <a:pt x="6023" y="168"/>
                  <a:pt x="5975" y="168"/>
                </a:cubicBezTo>
                <a:cubicBezTo>
                  <a:pt x="5912" y="168"/>
                  <a:pt x="5903" y="188"/>
                  <a:pt x="5894" y="321"/>
                </a:cubicBezTo>
                <a:cubicBezTo>
                  <a:pt x="5888" y="405"/>
                  <a:pt x="5893" y="496"/>
                  <a:pt x="5908" y="535"/>
                </a:cubicBezTo>
                <a:cubicBezTo>
                  <a:pt x="5954" y="657"/>
                  <a:pt x="5958" y="747"/>
                  <a:pt x="5922" y="810"/>
                </a:cubicBezTo>
                <a:cubicBezTo>
                  <a:pt x="5847" y="939"/>
                  <a:pt x="5795" y="989"/>
                  <a:pt x="5736" y="963"/>
                </a:cubicBezTo>
                <a:cubicBezTo>
                  <a:pt x="5684" y="941"/>
                  <a:pt x="5673" y="946"/>
                  <a:pt x="5676" y="1016"/>
                </a:cubicBezTo>
                <a:cubicBezTo>
                  <a:pt x="5680" y="1123"/>
                  <a:pt x="5613" y="1106"/>
                  <a:pt x="5553" y="986"/>
                </a:cubicBezTo>
                <a:cubicBezTo>
                  <a:pt x="5521" y="921"/>
                  <a:pt x="5481" y="900"/>
                  <a:pt x="5374" y="902"/>
                </a:cubicBezTo>
                <a:lnTo>
                  <a:pt x="5233" y="909"/>
                </a:lnTo>
                <a:lnTo>
                  <a:pt x="5226" y="1093"/>
                </a:lnTo>
                <a:cubicBezTo>
                  <a:pt x="5217" y="1290"/>
                  <a:pt x="5242" y="1378"/>
                  <a:pt x="5286" y="1299"/>
                </a:cubicBezTo>
                <a:cubicBezTo>
                  <a:pt x="5323" y="1231"/>
                  <a:pt x="5362" y="1292"/>
                  <a:pt x="5338" y="1383"/>
                </a:cubicBezTo>
                <a:cubicBezTo>
                  <a:pt x="5325" y="1436"/>
                  <a:pt x="5328" y="1474"/>
                  <a:pt x="5352" y="1513"/>
                </a:cubicBezTo>
                <a:cubicBezTo>
                  <a:pt x="5383" y="1562"/>
                  <a:pt x="5380" y="1579"/>
                  <a:pt x="5324" y="1628"/>
                </a:cubicBezTo>
                <a:cubicBezTo>
                  <a:pt x="5243" y="1699"/>
                  <a:pt x="5087" y="1721"/>
                  <a:pt x="5071" y="1666"/>
                </a:cubicBezTo>
                <a:cubicBezTo>
                  <a:pt x="5052" y="1600"/>
                  <a:pt x="4926" y="1617"/>
                  <a:pt x="4899" y="1689"/>
                </a:cubicBezTo>
                <a:cubicBezTo>
                  <a:pt x="4872" y="1760"/>
                  <a:pt x="4804" y="1735"/>
                  <a:pt x="4769" y="1643"/>
                </a:cubicBezTo>
                <a:cubicBezTo>
                  <a:pt x="4752" y="1600"/>
                  <a:pt x="4731" y="1598"/>
                  <a:pt x="4695" y="1628"/>
                </a:cubicBezTo>
                <a:cubicBezTo>
                  <a:pt x="4667" y="1651"/>
                  <a:pt x="4632" y="1658"/>
                  <a:pt x="4614" y="1643"/>
                </a:cubicBezTo>
                <a:cubicBezTo>
                  <a:pt x="4597" y="1628"/>
                  <a:pt x="4568" y="1643"/>
                  <a:pt x="4551" y="1674"/>
                </a:cubicBezTo>
                <a:cubicBezTo>
                  <a:pt x="4527" y="1717"/>
                  <a:pt x="4511" y="1716"/>
                  <a:pt x="4488" y="1674"/>
                </a:cubicBezTo>
                <a:cubicBezTo>
                  <a:pt x="4471" y="1644"/>
                  <a:pt x="4442" y="1622"/>
                  <a:pt x="4421" y="1628"/>
                </a:cubicBezTo>
                <a:cubicBezTo>
                  <a:pt x="4400" y="1634"/>
                  <a:pt x="4267" y="1625"/>
                  <a:pt x="4126" y="1605"/>
                </a:cubicBezTo>
                <a:cubicBezTo>
                  <a:pt x="3921" y="1576"/>
                  <a:pt x="3861" y="1552"/>
                  <a:pt x="3820" y="1482"/>
                </a:cubicBezTo>
                <a:cubicBezTo>
                  <a:pt x="3761" y="1382"/>
                  <a:pt x="3761" y="1248"/>
                  <a:pt x="3820" y="1154"/>
                </a:cubicBezTo>
                <a:cubicBezTo>
                  <a:pt x="3852" y="1102"/>
                  <a:pt x="3855" y="1079"/>
                  <a:pt x="3834" y="1024"/>
                </a:cubicBezTo>
                <a:cubicBezTo>
                  <a:pt x="3812" y="967"/>
                  <a:pt x="3823" y="936"/>
                  <a:pt x="3894" y="856"/>
                </a:cubicBezTo>
                <a:cubicBezTo>
                  <a:pt x="3940" y="803"/>
                  <a:pt x="3984" y="767"/>
                  <a:pt x="3992" y="772"/>
                </a:cubicBezTo>
                <a:cubicBezTo>
                  <a:pt x="4001" y="777"/>
                  <a:pt x="4030" y="760"/>
                  <a:pt x="4055" y="741"/>
                </a:cubicBezTo>
                <a:cubicBezTo>
                  <a:pt x="4081" y="722"/>
                  <a:pt x="4118" y="731"/>
                  <a:pt x="4140" y="757"/>
                </a:cubicBezTo>
                <a:cubicBezTo>
                  <a:pt x="4173" y="795"/>
                  <a:pt x="4184" y="784"/>
                  <a:pt x="4193" y="711"/>
                </a:cubicBezTo>
                <a:cubicBezTo>
                  <a:pt x="4204" y="616"/>
                  <a:pt x="4258" y="595"/>
                  <a:pt x="4280" y="672"/>
                </a:cubicBezTo>
                <a:cubicBezTo>
                  <a:pt x="4288" y="697"/>
                  <a:pt x="4305" y="718"/>
                  <a:pt x="4323" y="718"/>
                </a:cubicBezTo>
                <a:cubicBezTo>
                  <a:pt x="4340" y="718"/>
                  <a:pt x="4347" y="697"/>
                  <a:pt x="4340" y="672"/>
                </a:cubicBezTo>
                <a:cubicBezTo>
                  <a:pt x="4317" y="591"/>
                  <a:pt x="4352" y="527"/>
                  <a:pt x="4386" y="588"/>
                </a:cubicBezTo>
                <a:cubicBezTo>
                  <a:pt x="4428" y="664"/>
                  <a:pt x="4523" y="670"/>
                  <a:pt x="4495" y="596"/>
                </a:cubicBezTo>
                <a:cubicBezTo>
                  <a:pt x="4481" y="560"/>
                  <a:pt x="4484" y="532"/>
                  <a:pt x="4498" y="512"/>
                </a:cubicBezTo>
                <a:cubicBezTo>
                  <a:pt x="4510" y="496"/>
                  <a:pt x="4519" y="428"/>
                  <a:pt x="4519" y="359"/>
                </a:cubicBezTo>
                <a:cubicBezTo>
                  <a:pt x="4519" y="203"/>
                  <a:pt x="4610" y="2"/>
                  <a:pt x="4649" y="69"/>
                </a:cubicBezTo>
                <a:cubicBezTo>
                  <a:pt x="4687" y="132"/>
                  <a:pt x="4853" y="82"/>
                  <a:pt x="4853" y="8"/>
                </a:cubicBezTo>
                <a:cubicBezTo>
                  <a:pt x="4853" y="6"/>
                  <a:pt x="4860" y="2"/>
                  <a:pt x="4860" y="0"/>
                </a:cubicBezTo>
                <a:lnTo>
                  <a:pt x="4214" y="0"/>
                </a:lnTo>
                <a:close/>
                <a:moveTo>
                  <a:pt x="6207" y="122"/>
                </a:moveTo>
                <a:cubicBezTo>
                  <a:pt x="6169" y="123"/>
                  <a:pt x="6167" y="133"/>
                  <a:pt x="6193" y="168"/>
                </a:cubicBezTo>
                <a:cubicBezTo>
                  <a:pt x="6233" y="225"/>
                  <a:pt x="6252" y="225"/>
                  <a:pt x="6252" y="168"/>
                </a:cubicBezTo>
                <a:cubicBezTo>
                  <a:pt x="6252" y="143"/>
                  <a:pt x="6233" y="122"/>
                  <a:pt x="6207" y="122"/>
                </a:cubicBezTo>
                <a:close/>
                <a:moveTo>
                  <a:pt x="15286" y="1253"/>
                </a:moveTo>
                <a:cubicBezTo>
                  <a:pt x="15266" y="1211"/>
                  <a:pt x="15261" y="1222"/>
                  <a:pt x="15261" y="1307"/>
                </a:cubicBezTo>
                <a:cubicBezTo>
                  <a:pt x="15261" y="1392"/>
                  <a:pt x="15266" y="1403"/>
                  <a:pt x="15286" y="1360"/>
                </a:cubicBezTo>
                <a:cubicBezTo>
                  <a:pt x="15305" y="1318"/>
                  <a:pt x="15305" y="1296"/>
                  <a:pt x="15286" y="1253"/>
                </a:cubicBezTo>
                <a:close/>
                <a:moveTo>
                  <a:pt x="6305" y="1628"/>
                </a:moveTo>
                <a:cubicBezTo>
                  <a:pt x="6268" y="1628"/>
                  <a:pt x="6257" y="1644"/>
                  <a:pt x="6259" y="1712"/>
                </a:cubicBezTo>
                <a:cubicBezTo>
                  <a:pt x="6262" y="1791"/>
                  <a:pt x="6276" y="1803"/>
                  <a:pt x="6382" y="1803"/>
                </a:cubicBezTo>
                <a:cubicBezTo>
                  <a:pt x="6449" y="1803"/>
                  <a:pt x="6505" y="1783"/>
                  <a:pt x="6505" y="1758"/>
                </a:cubicBezTo>
                <a:cubicBezTo>
                  <a:pt x="6505" y="1733"/>
                  <a:pt x="6476" y="1712"/>
                  <a:pt x="6442" y="1712"/>
                </a:cubicBezTo>
                <a:cubicBezTo>
                  <a:pt x="6408" y="1712"/>
                  <a:pt x="6375" y="1691"/>
                  <a:pt x="6368" y="1666"/>
                </a:cubicBezTo>
                <a:cubicBezTo>
                  <a:pt x="6361" y="1641"/>
                  <a:pt x="6332" y="1628"/>
                  <a:pt x="6305" y="1628"/>
                </a:cubicBezTo>
                <a:close/>
                <a:moveTo>
                  <a:pt x="14727" y="1628"/>
                </a:moveTo>
                <a:cubicBezTo>
                  <a:pt x="14665" y="1628"/>
                  <a:pt x="14611" y="1641"/>
                  <a:pt x="14611" y="1666"/>
                </a:cubicBezTo>
                <a:cubicBezTo>
                  <a:pt x="14611" y="1691"/>
                  <a:pt x="14671" y="1712"/>
                  <a:pt x="14741" y="1712"/>
                </a:cubicBezTo>
                <a:cubicBezTo>
                  <a:pt x="14820" y="1712"/>
                  <a:pt x="14862" y="1694"/>
                  <a:pt x="14854" y="1666"/>
                </a:cubicBezTo>
                <a:cubicBezTo>
                  <a:pt x="14847" y="1641"/>
                  <a:pt x="14790" y="1628"/>
                  <a:pt x="14727" y="1628"/>
                </a:cubicBezTo>
                <a:close/>
                <a:moveTo>
                  <a:pt x="1985" y="2415"/>
                </a:moveTo>
                <a:cubicBezTo>
                  <a:pt x="1985" y="2361"/>
                  <a:pt x="1979" y="2365"/>
                  <a:pt x="1950" y="2422"/>
                </a:cubicBezTo>
                <a:cubicBezTo>
                  <a:pt x="1931" y="2460"/>
                  <a:pt x="1908" y="2477"/>
                  <a:pt x="1901" y="2461"/>
                </a:cubicBezTo>
                <a:cubicBezTo>
                  <a:pt x="1893" y="2444"/>
                  <a:pt x="1887" y="2458"/>
                  <a:pt x="1887" y="2499"/>
                </a:cubicBezTo>
                <a:cubicBezTo>
                  <a:pt x="1887" y="2561"/>
                  <a:pt x="1896" y="2569"/>
                  <a:pt x="1936" y="2529"/>
                </a:cubicBezTo>
                <a:cubicBezTo>
                  <a:pt x="1963" y="2503"/>
                  <a:pt x="1985" y="2450"/>
                  <a:pt x="1985" y="2415"/>
                </a:cubicBezTo>
                <a:close/>
                <a:moveTo>
                  <a:pt x="1226" y="3905"/>
                </a:moveTo>
                <a:cubicBezTo>
                  <a:pt x="1219" y="3920"/>
                  <a:pt x="1220" y="3957"/>
                  <a:pt x="1229" y="3989"/>
                </a:cubicBezTo>
                <a:cubicBezTo>
                  <a:pt x="1243" y="4035"/>
                  <a:pt x="1247" y="4035"/>
                  <a:pt x="1254" y="3989"/>
                </a:cubicBezTo>
                <a:cubicBezTo>
                  <a:pt x="1264" y="3923"/>
                  <a:pt x="1245" y="3864"/>
                  <a:pt x="1226" y="3905"/>
                </a:cubicBezTo>
                <a:close/>
                <a:moveTo>
                  <a:pt x="934" y="4501"/>
                </a:moveTo>
                <a:cubicBezTo>
                  <a:pt x="916" y="4516"/>
                  <a:pt x="893" y="4532"/>
                  <a:pt x="885" y="4532"/>
                </a:cubicBezTo>
                <a:cubicBezTo>
                  <a:pt x="873" y="4532"/>
                  <a:pt x="870" y="4883"/>
                  <a:pt x="881" y="4921"/>
                </a:cubicBezTo>
                <a:cubicBezTo>
                  <a:pt x="883" y="4925"/>
                  <a:pt x="901" y="4919"/>
                  <a:pt x="924" y="4906"/>
                </a:cubicBezTo>
                <a:cubicBezTo>
                  <a:pt x="958" y="4887"/>
                  <a:pt x="966" y="4843"/>
                  <a:pt x="966" y="4677"/>
                </a:cubicBezTo>
                <a:cubicBezTo>
                  <a:pt x="966" y="4509"/>
                  <a:pt x="961" y="4478"/>
                  <a:pt x="934" y="4501"/>
                </a:cubicBezTo>
                <a:close/>
                <a:moveTo>
                  <a:pt x="21550" y="8169"/>
                </a:moveTo>
                <a:cubicBezTo>
                  <a:pt x="21538" y="8169"/>
                  <a:pt x="21529" y="8253"/>
                  <a:pt x="21529" y="8360"/>
                </a:cubicBezTo>
                <a:cubicBezTo>
                  <a:pt x="21529" y="8467"/>
                  <a:pt x="21521" y="8576"/>
                  <a:pt x="21508" y="8605"/>
                </a:cubicBezTo>
                <a:cubicBezTo>
                  <a:pt x="21494" y="8635"/>
                  <a:pt x="21491" y="8693"/>
                  <a:pt x="21501" y="8742"/>
                </a:cubicBezTo>
                <a:cubicBezTo>
                  <a:pt x="21510" y="8788"/>
                  <a:pt x="21514" y="8842"/>
                  <a:pt x="21511" y="8864"/>
                </a:cubicBezTo>
                <a:cubicBezTo>
                  <a:pt x="21509" y="8887"/>
                  <a:pt x="21517" y="8928"/>
                  <a:pt x="21532" y="8948"/>
                </a:cubicBezTo>
                <a:cubicBezTo>
                  <a:pt x="21547" y="8969"/>
                  <a:pt x="21564" y="8986"/>
                  <a:pt x="21567" y="8987"/>
                </a:cubicBezTo>
                <a:cubicBezTo>
                  <a:pt x="21570" y="8987"/>
                  <a:pt x="21571" y="8799"/>
                  <a:pt x="21571" y="8574"/>
                </a:cubicBezTo>
                <a:cubicBezTo>
                  <a:pt x="21571" y="8332"/>
                  <a:pt x="21562" y="8169"/>
                  <a:pt x="21550" y="8169"/>
                </a:cubicBezTo>
                <a:close/>
                <a:moveTo>
                  <a:pt x="17" y="10515"/>
                </a:moveTo>
                <a:cubicBezTo>
                  <a:pt x="-4" y="10532"/>
                  <a:pt x="-5" y="10561"/>
                  <a:pt x="13" y="10645"/>
                </a:cubicBezTo>
                <a:cubicBezTo>
                  <a:pt x="31" y="10726"/>
                  <a:pt x="40" y="10737"/>
                  <a:pt x="52" y="10691"/>
                </a:cubicBezTo>
                <a:cubicBezTo>
                  <a:pt x="74" y="10606"/>
                  <a:pt x="50" y="10487"/>
                  <a:pt x="17" y="10515"/>
                </a:cubicBezTo>
                <a:close/>
                <a:moveTo>
                  <a:pt x="20" y="10882"/>
                </a:moveTo>
                <a:cubicBezTo>
                  <a:pt x="14" y="10846"/>
                  <a:pt x="7" y="10859"/>
                  <a:pt x="6" y="10912"/>
                </a:cubicBezTo>
                <a:cubicBezTo>
                  <a:pt x="5" y="10960"/>
                  <a:pt x="10" y="10989"/>
                  <a:pt x="17" y="10973"/>
                </a:cubicBezTo>
                <a:cubicBezTo>
                  <a:pt x="24" y="10958"/>
                  <a:pt x="26" y="10915"/>
                  <a:pt x="20" y="10882"/>
                </a:cubicBezTo>
                <a:close/>
                <a:moveTo>
                  <a:pt x="21486" y="11959"/>
                </a:moveTo>
                <a:lnTo>
                  <a:pt x="21486" y="12066"/>
                </a:lnTo>
                <a:cubicBezTo>
                  <a:pt x="21486" y="12143"/>
                  <a:pt x="21498" y="12170"/>
                  <a:pt x="21522" y="12150"/>
                </a:cubicBezTo>
                <a:cubicBezTo>
                  <a:pt x="21540" y="12135"/>
                  <a:pt x="21557" y="12149"/>
                  <a:pt x="21564" y="12189"/>
                </a:cubicBezTo>
                <a:cubicBezTo>
                  <a:pt x="21571" y="12227"/>
                  <a:pt x="21582" y="12249"/>
                  <a:pt x="21588" y="12234"/>
                </a:cubicBezTo>
                <a:cubicBezTo>
                  <a:pt x="21595" y="12220"/>
                  <a:pt x="21574" y="12149"/>
                  <a:pt x="21543" y="12082"/>
                </a:cubicBezTo>
                <a:lnTo>
                  <a:pt x="21486" y="11959"/>
                </a:lnTo>
                <a:close/>
                <a:moveTo>
                  <a:pt x="1050" y="16002"/>
                </a:moveTo>
                <a:cubicBezTo>
                  <a:pt x="1039" y="15986"/>
                  <a:pt x="1029" y="15998"/>
                  <a:pt x="1029" y="16025"/>
                </a:cubicBezTo>
                <a:cubicBezTo>
                  <a:pt x="1029" y="16051"/>
                  <a:pt x="1039" y="16071"/>
                  <a:pt x="1050" y="16071"/>
                </a:cubicBezTo>
                <a:cubicBezTo>
                  <a:pt x="1062" y="16070"/>
                  <a:pt x="1071" y="16059"/>
                  <a:pt x="1071" y="16048"/>
                </a:cubicBezTo>
                <a:cubicBezTo>
                  <a:pt x="1071" y="16037"/>
                  <a:pt x="1062" y="16017"/>
                  <a:pt x="1050" y="16002"/>
                </a:cubicBezTo>
                <a:close/>
                <a:moveTo>
                  <a:pt x="1250" y="16781"/>
                </a:moveTo>
                <a:cubicBezTo>
                  <a:pt x="1234" y="16767"/>
                  <a:pt x="1215" y="16773"/>
                  <a:pt x="1208" y="16796"/>
                </a:cubicBezTo>
                <a:cubicBezTo>
                  <a:pt x="1201" y="16820"/>
                  <a:pt x="1213" y="16842"/>
                  <a:pt x="1236" y="16842"/>
                </a:cubicBezTo>
                <a:cubicBezTo>
                  <a:pt x="1287" y="16842"/>
                  <a:pt x="1294" y="16817"/>
                  <a:pt x="1250" y="16781"/>
                </a:cubicBezTo>
                <a:close/>
                <a:moveTo>
                  <a:pt x="6284" y="18608"/>
                </a:moveTo>
                <a:cubicBezTo>
                  <a:pt x="6270" y="18560"/>
                  <a:pt x="6235" y="18599"/>
                  <a:pt x="6235" y="18661"/>
                </a:cubicBezTo>
                <a:cubicBezTo>
                  <a:pt x="6235" y="18684"/>
                  <a:pt x="6246" y="18691"/>
                  <a:pt x="6263" y="18676"/>
                </a:cubicBezTo>
                <a:cubicBezTo>
                  <a:pt x="6280" y="18662"/>
                  <a:pt x="6290" y="18630"/>
                  <a:pt x="6284" y="18608"/>
                </a:cubicBezTo>
                <a:close/>
                <a:moveTo>
                  <a:pt x="2396" y="18783"/>
                </a:moveTo>
                <a:cubicBezTo>
                  <a:pt x="2354" y="18766"/>
                  <a:pt x="2349" y="18779"/>
                  <a:pt x="2368" y="18829"/>
                </a:cubicBezTo>
                <a:cubicBezTo>
                  <a:pt x="2395" y="18901"/>
                  <a:pt x="2422" y="18902"/>
                  <a:pt x="2439" y="18844"/>
                </a:cubicBezTo>
                <a:cubicBezTo>
                  <a:pt x="2445" y="18822"/>
                  <a:pt x="2425" y="18795"/>
                  <a:pt x="2396" y="18783"/>
                </a:cubicBezTo>
                <a:close/>
                <a:moveTo>
                  <a:pt x="15293" y="18799"/>
                </a:moveTo>
                <a:cubicBezTo>
                  <a:pt x="15275" y="18799"/>
                  <a:pt x="15261" y="18819"/>
                  <a:pt x="15261" y="18844"/>
                </a:cubicBezTo>
                <a:cubicBezTo>
                  <a:pt x="15261" y="18869"/>
                  <a:pt x="15268" y="18890"/>
                  <a:pt x="15279" y="18890"/>
                </a:cubicBezTo>
                <a:cubicBezTo>
                  <a:pt x="15290" y="18890"/>
                  <a:pt x="15307" y="18869"/>
                  <a:pt x="15314" y="18844"/>
                </a:cubicBezTo>
                <a:cubicBezTo>
                  <a:pt x="15321" y="18819"/>
                  <a:pt x="15311" y="18799"/>
                  <a:pt x="15293" y="18799"/>
                </a:cubicBezTo>
                <a:close/>
                <a:moveTo>
                  <a:pt x="6474" y="18890"/>
                </a:moveTo>
                <a:cubicBezTo>
                  <a:pt x="6443" y="18890"/>
                  <a:pt x="6424" y="18910"/>
                  <a:pt x="6432" y="18936"/>
                </a:cubicBezTo>
                <a:cubicBezTo>
                  <a:pt x="6439" y="18961"/>
                  <a:pt x="6462" y="18982"/>
                  <a:pt x="6484" y="18982"/>
                </a:cubicBezTo>
                <a:cubicBezTo>
                  <a:pt x="6507" y="18982"/>
                  <a:pt x="6527" y="18961"/>
                  <a:pt x="6527" y="18936"/>
                </a:cubicBezTo>
                <a:cubicBezTo>
                  <a:pt x="6527" y="18911"/>
                  <a:pt x="6503" y="18890"/>
                  <a:pt x="6474" y="18890"/>
                </a:cubicBezTo>
                <a:close/>
                <a:moveTo>
                  <a:pt x="17613" y="19204"/>
                </a:moveTo>
                <a:cubicBezTo>
                  <a:pt x="17595" y="19204"/>
                  <a:pt x="17581" y="19224"/>
                  <a:pt x="17581" y="19249"/>
                </a:cubicBezTo>
                <a:cubicBezTo>
                  <a:pt x="17581" y="19274"/>
                  <a:pt x="17588" y="19295"/>
                  <a:pt x="17599" y="19295"/>
                </a:cubicBezTo>
                <a:cubicBezTo>
                  <a:pt x="17610" y="19295"/>
                  <a:pt x="17627" y="19274"/>
                  <a:pt x="17634" y="19249"/>
                </a:cubicBezTo>
                <a:cubicBezTo>
                  <a:pt x="17641" y="19224"/>
                  <a:pt x="17631" y="19204"/>
                  <a:pt x="17613" y="19204"/>
                </a:cubicBezTo>
                <a:close/>
                <a:moveTo>
                  <a:pt x="5229" y="19685"/>
                </a:moveTo>
                <a:cubicBezTo>
                  <a:pt x="5218" y="19670"/>
                  <a:pt x="5208" y="19674"/>
                  <a:pt x="5208" y="19700"/>
                </a:cubicBezTo>
                <a:cubicBezTo>
                  <a:pt x="5208" y="19727"/>
                  <a:pt x="5218" y="19754"/>
                  <a:pt x="5229" y="19754"/>
                </a:cubicBezTo>
                <a:cubicBezTo>
                  <a:pt x="5241" y="19754"/>
                  <a:pt x="5251" y="19742"/>
                  <a:pt x="5251" y="19731"/>
                </a:cubicBezTo>
                <a:cubicBezTo>
                  <a:pt x="5251" y="19720"/>
                  <a:pt x="5241" y="19700"/>
                  <a:pt x="5229" y="19685"/>
                </a:cubicBezTo>
                <a:close/>
                <a:moveTo>
                  <a:pt x="6818" y="19975"/>
                </a:moveTo>
                <a:cubicBezTo>
                  <a:pt x="6795" y="19975"/>
                  <a:pt x="6777" y="19993"/>
                  <a:pt x="6783" y="20014"/>
                </a:cubicBezTo>
                <a:cubicBezTo>
                  <a:pt x="6789" y="20034"/>
                  <a:pt x="6811" y="20052"/>
                  <a:pt x="6829" y="20052"/>
                </a:cubicBezTo>
                <a:cubicBezTo>
                  <a:pt x="6847" y="20052"/>
                  <a:pt x="6860" y="20034"/>
                  <a:pt x="6860" y="20014"/>
                </a:cubicBezTo>
                <a:cubicBezTo>
                  <a:pt x="6860" y="19993"/>
                  <a:pt x="6842" y="19975"/>
                  <a:pt x="6818" y="19975"/>
                </a:cubicBezTo>
                <a:close/>
                <a:moveTo>
                  <a:pt x="3641" y="20342"/>
                </a:moveTo>
                <a:cubicBezTo>
                  <a:pt x="3629" y="20342"/>
                  <a:pt x="3623" y="20363"/>
                  <a:pt x="3630" y="20388"/>
                </a:cubicBezTo>
                <a:cubicBezTo>
                  <a:pt x="3637" y="20413"/>
                  <a:pt x="3650" y="20434"/>
                  <a:pt x="3655" y="20434"/>
                </a:cubicBezTo>
                <a:cubicBezTo>
                  <a:pt x="3660" y="20434"/>
                  <a:pt x="3662" y="20413"/>
                  <a:pt x="3662" y="20388"/>
                </a:cubicBezTo>
                <a:cubicBezTo>
                  <a:pt x="3662" y="20363"/>
                  <a:pt x="3653" y="20342"/>
                  <a:pt x="3641" y="20342"/>
                </a:cubicBezTo>
                <a:close/>
                <a:moveTo>
                  <a:pt x="4934" y="20526"/>
                </a:moveTo>
                <a:cubicBezTo>
                  <a:pt x="4911" y="20526"/>
                  <a:pt x="4899" y="20546"/>
                  <a:pt x="4906" y="20571"/>
                </a:cubicBezTo>
                <a:cubicBezTo>
                  <a:pt x="4913" y="20596"/>
                  <a:pt x="4939" y="20617"/>
                  <a:pt x="4962" y="20617"/>
                </a:cubicBezTo>
                <a:cubicBezTo>
                  <a:pt x="4985" y="20617"/>
                  <a:pt x="4998" y="20596"/>
                  <a:pt x="4990" y="20571"/>
                </a:cubicBezTo>
                <a:cubicBezTo>
                  <a:pt x="4983" y="20546"/>
                  <a:pt x="4957" y="20526"/>
                  <a:pt x="4934" y="20526"/>
                </a:cubicBezTo>
                <a:close/>
                <a:moveTo>
                  <a:pt x="14970" y="20908"/>
                </a:moveTo>
                <a:cubicBezTo>
                  <a:pt x="14958" y="20892"/>
                  <a:pt x="14949" y="20904"/>
                  <a:pt x="14949" y="20931"/>
                </a:cubicBezTo>
                <a:cubicBezTo>
                  <a:pt x="14949" y="20957"/>
                  <a:pt x="14958" y="20976"/>
                  <a:pt x="14970" y="20976"/>
                </a:cubicBezTo>
                <a:cubicBezTo>
                  <a:pt x="14981" y="20976"/>
                  <a:pt x="14987" y="20965"/>
                  <a:pt x="14987" y="20954"/>
                </a:cubicBezTo>
                <a:cubicBezTo>
                  <a:pt x="14987" y="20943"/>
                  <a:pt x="14981" y="20923"/>
                  <a:pt x="14970" y="20908"/>
                </a:cubicBezTo>
                <a:close/>
                <a:moveTo>
                  <a:pt x="16348" y="21435"/>
                </a:moveTo>
                <a:cubicBezTo>
                  <a:pt x="16294" y="21435"/>
                  <a:pt x="16263" y="21451"/>
                  <a:pt x="16263" y="21488"/>
                </a:cubicBezTo>
                <a:cubicBezTo>
                  <a:pt x="16263" y="21529"/>
                  <a:pt x="16289" y="21539"/>
                  <a:pt x="16348" y="21527"/>
                </a:cubicBezTo>
                <a:cubicBezTo>
                  <a:pt x="16393" y="21517"/>
                  <a:pt x="16432" y="21496"/>
                  <a:pt x="16432" y="21473"/>
                </a:cubicBezTo>
                <a:cubicBezTo>
                  <a:pt x="16432" y="21451"/>
                  <a:pt x="16393" y="21435"/>
                  <a:pt x="16348" y="2143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2" name="RPI_red_head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17300" y="77707"/>
            <a:ext cx="1498600" cy="283729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Shape 203"/>
          <p:cNvSpPr>
            <a:spLocks noGrp="1"/>
          </p:cNvSpPr>
          <p:nvPr>
            <p:ph type="pic" idx="13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4" name="Shape 204"/>
          <p:cNvSpPr>
            <a:spLocks noGrp="1"/>
          </p:cNvSpPr>
          <p:nvPr>
            <p:ph type="pic" sz="quarter" idx="14"/>
          </p:nvPr>
        </p:nvSpPr>
        <p:spPr>
          <a:xfrm>
            <a:off x="9220200" y="3289300"/>
            <a:ext cx="3276600" cy="2438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pic" sz="quarter" idx="15"/>
          </p:nvPr>
        </p:nvSpPr>
        <p:spPr>
          <a:xfrm>
            <a:off x="9220200" y="6019800"/>
            <a:ext cx="3276600" cy="2463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pic" sz="quarter" idx="16"/>
          </p:nvPr>
        </p:nvSpPr>
        <p:spPr>
          <a:xfrm>
            <a:off x="9220200" y="508000"/>
            <a:ext cx="3276600" cy="2463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8" name="Shape 208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16" name="RDA_Logotype_RGB.jpg"/>
          <p:cNvPicPr>
            <a:picLocks noChangeAspect="1"/>
          </p:cNvPicPr>
          <p:nvPr/>
        </p:nvPicPr>
        <p:blipFill>
          <a:blip r:embed="rId2">
            <a:extLst/>
          </a:blip>
          <a:srcRect l="6020" t="12142" r="6054" b="26035"/>
          <a:stretch>
            <a:fillRect/>
          </a:stretch>
        </p:blipFill>
        <p:spPr>
          <a:xfrm>
            <a:off x="10526474" y="450849"/>
            <a:ext cx="2437619" cy="1120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70" extrusionOk="0">
                <a:moveTo>
                  <a:pt x="4214" y="0"/>
                </a:moveTo>
                <a:cubicBezTo>
                  <a:pt x="4209" y="144"/>
                  <a:pt x="4187" y="209"/>
                  <a:pt x="4150" y="99"/>
                </a:cubicBezTo>
                <a:cubicBezTo>
                  <a:pt x="4135" y="53"/>
                  <a:pt x="4122" y="42"/>
                  <a:pt x="4122" y="69"/>
                </a:cubicBezTo>
                <a:cubicBezTo>
                  <a:pt x="4122" y="151"/>
                  <a:pt x="4020" y="270"/>
                  <a:pt x="3992" y="222"/>
                </a:cubicBezTo>
                <a:cubicBezTo>
                  <a:pt x="3979" y="198"/>
                  <a:pt x="3934" y="163"/>
                  <a:pt x="3894" y="145"/>
                </a:cubicBezTo>
                <a:cubicBezTo>
                  <a:pt x="3825" y="115"/>
                  <a:pt x="3823" y="118"/>
                  <a:pt x="3862" y="183"/>
                </a:cubicBezTo>
                <a:cubicBezTo>
                  <a:pt x="3895" y="238"/>
                  <a:pt x="3896" y="269"/>
                  <a:pt x="3876" y="313"/>
                </a:cubicBezTo>
                <a:cubicBezTo>
                  <a:pt x="3857" y="355"/>
                  <a:pt x="3827" y="359"/>
                  <a:pt x="3753" y="329"/>
                </a:cubicBezTo>
                <a:cubicBezTo>
                  <a:pt x="3670" y="294"/>
                  <a:pt x="3653" y="266"/>
                  <a:pt x="3658" y="191"/>
                </a:cubicBezTo>
                <a:cubicBezTo>
                  <a:pt x="3664" y="106"/>
                  <a:pt x="3662" y="107"/>
                  <a:pt x="3641" y="183"/>
                </a:cubicBezTo>
                <a:cubicBezTo>
                  <a:pt x="3624" y="244"/>
                  <a:pt x="3626" y="280"/>
                  <a:pt x="3644" y="329"/>
                </a:cubicBezTo>
                <a:cubicBezTo>
                  <a:pt x="3664" y="382"/>
                  <a:pt x="3660" y="403"/>
                  <a:pt x="3620" y="436"/>
                </a:cubicBezTo>
                <a:cubicBezTo>
                  <a:pt x="3592" y="458"/>
                  <a:pt x="3561" y="470"/>
                  <a:pt x="3553" y="459"/>
                </a:cubicBezTo>
                <a:cubicBezTo>
                  <a:pt x="3544" y="447"/>
                  <a:pt x="3539" y="468"/>
                  <a:pt x="3539" y="504"/>
                </a:cubicBezTo>
                <a:cubicBezTo>
                  <a:pt x="3539" y="541"/>
                  <a:pt x="3552" y="581"/>
                  <a:pt x="3570" y="596"/>
                </a:cubicBezTo>
                <a:cubicBezTo>
                  <a:pt x="3599" y="620"/>
                  <a:pt x="3602" y="639"/>
                  <a:pt x="3577" y="703"/>
                </a:cubicBezTo>
                <a:cubicBezTo>
                  <a:pt x="3562" y="744"/>
                  <a:pt x="3552" y="787"/>
                  <a:pt x="3556" y="802"/>
                </a:cubicBezTo>
                <a:cubicBezTo>
                  <a:pt x="3561" y="817"/>
                  <a:pt x="3532" y="846"/>
                  <a:pt x="3493" y="871"/>
                </a:cubicBezTo>
                <a:cubicBezTo>
                  <a:pt x="3454" y="896"/>
                  <a:pt x="3412" y="936"/>
                  <a:pt x="3398" y="955"/>
                </a:cubicBezTo>
                <a:cubicBezTo>
                  <a:pt x="3385" y="974"/>
                  <a:pt x="3367" y="965"/>
                  <a:pt x="3359" y="940"/>
                </a:cubicBezTo>
                <a:cubicBezTo>
                  <a:pt x="3352" y="915"/>
                  <a:pt x="3308" y="894"/>
                  <a:pt x="3261" y="894"/>
                </a:cubicBezTo>
                <a:cubicBezTo>
                  <a:pt x="3192" y="894"/>
                  <a:pt x="3182" y="906"/>
                  <a:pt x="3201" y="955"/>
                </a:cubicBezTo>
                <a:cubicBezTo>
                  <a:pt x="3254" y="1094"/>
                  <a:pt x="3146" y="1123"/>
                  <a:pt x="3089" y="986"/>
                </a:cubicBezTo>
                <a:cubicBezTo>
                  <a:pt x="3052" y="897"/>
                  <a:pt x="2973" y="861"/>
                  <a:pt x="2973" y="932"/>
                </a:cubicBezTo>
                <a:cubicBezTo>
                  <a:pt x="2973" y="952"/>
                  <a:pt x="2987" y="992"/>
                  <a:pt x="3001" y="1024"/>
                </a:cubicBezTo>
                <a:cubicBezTo>
                  <a:pt x="3022" y="1070"/>
                  <a:pt x="3018" y="1097"/>
                  <a:pt x="2987" y="1146"/>
                </a:cubicBezTo>
                <a:cubicBezTo>
                  <a:pt x="2950" y="1206"/>
                  <a:pt x="2951" y="1208"/>
                  <a:pt x="2990" y="1253"/>
                </a:cubicBezTo>
                <a:cubicBezTo>
                  <a:pt x="3050" y="1322"/>
                  <a:pt x="3035" y="1477"/>
                  <a:pt x="2962" y="1567"/>
                </a:cubicBezTo>
                <a:cubicBezTo>
                  <a:pt x="2928" y="1609"/>
                  <a:pt x="2891" y="1677"/>
                  <a:pt x="2878" y="1712"/>
                </a:cubicBezTo>
                <a:cubicBezTo>
                  <a:pt x="2854" y="1777"/>
                  <a:pt x="2795" y="1742"/>
                  <a:pt x="2815" y="1674"/>
                </a:cubicBezTo>
                <a:cubicBezTo>
                  <a:pt x="2821" y="1653"/>
                  <a:pt x="2811" y="1619"/>
                  <a:pt x="2794" y="1605"/>
                </a:cubicBezTo>
                <a:cubicBezTo>
                  <a:pt x="2757" y="1574"/>
                  <a:pt x="2670" y="1638"/>
                  <a:pt x="2649" y="1712"/>
                </a:cubicBezTo>
                <a:cubicBezTo>
                  <a:pt x="2639" y="1747"/>
                  <a:pt x="2621" y="1743"/>
                  <a:pt x="2593" y="1689"/>
                </a:cubicBezTo>
                <a:cubicBezTo>
                  <a:pt x="2557" y="1617"/>
                  <a:pt x="2555" y="1620"/>
                  <a:pt x="2555" y="1689"/>
                </a:cubicBezTo>
                <a:cubicBezTo>
                  <a:pt x="2555" y="1730"/>
                  <a:pt x="2567" y="1756"/>
                  <a:pt x="2579" y="1750"/>
                </a:cubicBezTo>
                <a:cubicBezTo>
                  <a:pt x="2592" y="1744"/>
                  <a:pt x="2608" y="1785"/>
                  <a:pt x="2618" y="1842"/>
                </a:cubicBezTo>
                <a:cubicBezTo>
                  <a:pt x="2633" y="1929"/>
                  <a:pt x="2630" y="1951"/>
                  <a:pt x="2586" y="1987"/>
                </a:cubicBezTo>
                <a:cubicBezTo>
                  <a:pt x="2550" y="2016"/>
                  <a:pt x="2533" y="2063"/>
                  <a:pt x="2533" y="2140"/>
                </a:cubicBezTo>
                <a:cubicBezTo>
                  <a:pt x="2533" y="2260"/>
                  <a:pt x="2422" y="2477"/>
                  <a:pt x="2400" y="2399"/>
                </a:cubicBezTo>
                <a:cubicBezTo>
                  <a:pt x="2393" y="2376"/>
                  <a:pt x="2371" y="2353"/>
                  <a:pt x="2351" y="2354"/>
                </a:cubicBezTo>
                <a:cubicBezTo>
                  <a:pt x="2331" y="2354"/>
                  <a:pt x="2295" y="2348"/>
                  <a:pt x="2273" y="2338"/>
                </a:cubicBezTo>
                <a:cubicBezTo>
                  <a:pt x="2251" y="2328"/>
                  <a:pt x="2218" y="2360"/>
                  <a:pt x="2196" y="2407"/>
                </a:cubicBezTo>
                <a:cubicBezTo>
                  <a:pt x="2166" y="2472"/>
                  <a:pt x="2150" y="2482"/>
                  <a:pt x="2129" y="2445"/>
                </a:cubicBezTo>
                <a:cubicBezTo>
                  <a:pt x="2109" y="2408"/>
                  <a:pt x="2096" y="2409"/>
                  <a:pt x="2087" y="2461"/>
                </a:cubicBezTo>
                <a:cubicBezTo>
                  <a:pt x="2078" y="2511"/>
                  <a:pt x="2090" y="2529"/>
                  <a:pt x="2126" y="2529"/>
                </a:cubicBezTo>
                <a:cubicBezTo>
                  <a:pt x="2184" y="2529"/>
                  <a:pt x="2235" y="2642"/>
                  <a:pt x="2200" y="2690"/>
                </a:cubicBezTo>
                <a:cubicBezTo>
                  <a:pt x="2187" y="2707"/>
                  <a:pt x="2153" y="2713"/>
                  <a:pt x="2126" y="2698"/>
                </a:cubicBezTo>
                <a:cubicBezTo>
                  <a:pt x="2088" y="2677"/>
                  <a:pt x="2069" y="2695"/>
                  <a:pt x="2052" y="2766"/>
                </a:cubicBezTo>
                <a:cubicBezTo>
                  <a:pt x="2039" y="2818"/>
                  <a:pt x="2035" y="2888"/>
                  <a:pt x="2041" y="2927"/>
                </a:cubicBezTo>
                <a:cubicBezTo>
                  <a:pt x="2061" y="3041"/>
                  <a:pt x="2014" y="3130"/>
                  <a:pt x="1964" y="3072"/>
                </a:cubicBezTo>
                <a:cubicBezTo>
                  <a:pt x="1933" y="3036"/>
                  <a:pt x="1930" y="3009"/>
                  <a:pt x="1946" y="2973"/>
                </a:cubicBezTo>
                <a:cubicBezTo>
                  <a:pt x="1976" y="2909"/>
                  <a:pt x="1979" y="2742"/>
                  <a:pt x="1950" y="2782"/>
                </a:cubicBezTo>
                <a:cubicBezTo>
                  <a:pt x="1938" y="2798"/>
                  <a:pt x="1914" y="2789"/>
                  <a:pt x="1897" y="2759"/>
                </a:cubicBezTo>
                <a:cubicBezTo>
                  <a:pt x="1880" y="2728"/>
                  <a:pt x="1866" y="2717"/>
                  <a:pt x="1866" y="2736"/>
                </a:cubicBezTo>
                <a:cubicBezTo>
                  <a:pt x="1866" y="2755"/>
                  <a:pt x="1881" y="2795"/>
                  <a:pt x="1901" y="2827"/>
                </a:cubicBezTo>
                <a:cubicBezTo>
                  <a:pt x="1935" y="2882"/>
                  <a:pt x="1935" y="2893"/>
                  <a:pt x="1890" y="2996"/>
                </a:cubicBezTo>
                <a:cubicBezTo>
                  <a:pt x="1864" y="3056"/>
                  <a:pt x="1848" y="3118"/>
                  <a:pt x="1855" y="3133"/>
                </a:cubicBezTo>
                <a:cubicBezTo>
                  <a:pt x="1862" y="3148"/>
                  <a:pt x="1858" y="3202"/>
                  <a:pt x="1844" y="3255"/>
                </a:cubicBezTo>
                <a:cubicBezTo>
                  <a:pt x="1812" y="3386"/>
                  <a:pt x="1750" y="3363"/>
                  <a:pt x="1750" y="3217"/>
                </a:cubicBezTo>
                <a:cubicBezTo>
                  <a:pt x="1749" y="3123"/>
                  <a:pt x="1740" y="3103"/>
                  <a:pt x="1690" y="3103"/>
                </a:cubicBezTo>
                <a:cubicBezTo>
                  <a:pt x="1653" y="3103"/>
                  <a:pt x="1619" y="3136"/>
                  <a:pt x="1605" y="3187"/>
                </a:cubicBezTo>
                <a:cubicBezTo>
                  <a:pt x="1587" y="3255"/>
                  <a:pt x="1592" y="3283"/>
                  <a:pt x="1630" y="3339"/>
                </a:cubicBezTo>
                <a:cubicBezTo>
                  <a:pt x="1683" y="3417"/>
                  <a:pt x="1689" y="3486"/>
                  <a:pt x="1651" y="3569"/>
                </a:cubicBezTo>
                <a:cubicBezTo>
                  <a:pt x="1637" y="3599"/>
                  <a:pt x="1627" y="3674"/>
                  <a:pt x="1627" y="3729"/>
                </a:cubicBezTo>
                <a:cubicBezTo>
                  <a:pt x="1626" y="3817"/>
                  <a:pt x="1614" y="3825"/>
                  <a:pt x="1549" y="3813"/>
                </a:cubicBezTo>
                <a:cubicBezTo>
                  <a:pt x="1478" y="3800"/>
                  <a:pt x="1398" y="3909"/>
                  <a:pt x="1426" y="3981"/>
                </a:cubicBezTo>
                <a:cubicBezTo>
                  <a:pt x="1432" y="3996"/>
                  <a:pt x="1411" y="4012"/>
                  <a:pt x="1381" y="4020"/>
                </a:cubicBezTo>
                <a:cubicBezTo>
                  <a:pt x="1344" y="4029"/>
                  <a:pt x="1328" y="4056"/>
                  <a:pt x="1335" y="4096"/>
                </a:cubicBezTo>
                <a:cubicBezTo>
                  <a:pt x="1348" y="4171"/>
                  <a:pt x="1308" y="4231"/>
                  <a:pt x="1289" y="4165"/>
                </a:cubicBezTo>
                <a:cubicBezTo>
                  <a:pt x="1280" y="4131"/>
                  <a:pt x="1267" y="4135"/>
                  <a:pt x="1247" y="4172"/>
                </a:cubicBezTo>
                <a:cubicBezTo>
                  <a:pt x="1213" y="4234"/>
                  <a:pt x="1209" y="4376"/>
                  <a:pt x="1240" y="4417"/>
                </a:cubicBezTo>
                <a:cubicBezTo>
                  <a:pt x="1254" y="4436"/>
                  <a:pt x="1251" y="4479"/>
                  <a:pt x="1236" y="4539"/>
                </a:cubicBezTo>
                <a:cubicBezTo>
                  <a:pt x="1219" y="4612"/>
                  <a:pt x="1208" y="4620"/>
                  <a:pt x="1184" y="4577"/>
                </a:cubicBezTo>
                <a:cubicBezTo>
                  <a:pt x="1161" y="4536"/>
                  <a:pt x="1147" y="4535"/>
                  <a:pt x="1124" y="4577"/>
                </a:cubicBezTo>
                <a:cubicBezTo>
                  <a:pt x="1091" y="4637"/>
                  <a:pt x="1041" y="4601"/>
                  <a:pt x="1061" y="4532"/>
                </a:cubicBezTo>
                <a:cubicBezTo>
                  <a:pt x="1067" y="4508"/>
                  <a:pt x="1064" y="4486"/>
                  <a:pt x="1050" y="4486"/>
                </a:cubicBezTo>
                <a:cubicBezTo>
                  <a:pt x="1033" y="4486"/>
                  <a:pt x="1029" y="4554"/>
                  <a:pt x="1040" y="4730"/>
                </a:cubicBezTo>
                <a:cubicBezTo>
                  <a:pt x="1051" y="4924"/>
                  <a:pt x="1046" y="5005"/>
                  <a:pt x="1018" y="5097"/>
                </a:cubicBezTo>
                <a:cubicBezTo>
                  <a:pt x="990" y="5191"/>
                  <a:pt x="976" y="5202"/>
                  <a:pt x="952" y="5158"/>
                </a:cubicBezTo>
                <a:cubicBezTo>
                  <a:pt x="935" y="5128"/>
                  <a:pt x="924" y="5128"/>
                  <a:pt x="927" y="5151"/>
                </a:cubicBezTo>
                <a:cubicBezTo>
                  <a:pt x="930" y="5173"/>
                  <a:pt x="919" y="5241"/>
                  <a:pt x="902" y="5303"/>
                </a:cubicBezTo>
                <a:cubicBezTo>
                  <a:pt x="886" y="5366"/>
                  <a:pt x="874" y="5495"/>
                  <a:pt x="874" y="5594"/>
                </a:cubicBezTo>
                <a:cubicBezTo>
                  <a:pt x="874" y="5747"/>
                  <a:pt x="861" y="5795"/>
                  <a:pt x="801" y="5884"/>
                </a:cubicBezTo>
                <a:cubicBezTo>
                  <a:pt x="754" y="5953"/>
                  <a:pt x="702" y="5983"/>
                  <a:pt x="642" y="5983"/>
                </a:cubicBezTo>
                <a:cubicBezTo>
                  <a:pt x="593" y="5983"/>
                  <a:pt x="549" y="6003"/>
                  <a:pt x="544" y="6022"/>
                </a:cubicBezTo>
                <a:cubicBezTo>
                  <a:pt x="539" y="6040"/>
                  <a:pt x="542" y="6167"/>
                  <a:pt x="551" y="6304"/>
                </a:cubicBezTo>
                <a:cubicBezTo>
                  <a:pt x="570" y="6605"/>
                  <a:pt x="543" y="6687"/>
                  <a:pt x="428" y="6694"/>
                </a:cubicBezTo>
                <a:cubicBezTo>
                  <a:pt x="197" y="6708"/>
                  <a:pt x="214" y="6688"/>
                  <a:pt x="217" y="6939"/>
                </a:cubicBezTo>
                <a:cubicBezTo>
                  <a:pt x="218" y="7076"/>
                  <a:pt x="232" y="7169"/>
                  <a:pt x="249" y="7183"/>
                </a:cubicBezTo>
                <a:cubicBezTo>
                  <a:pt x="264" y="7196"/>
                  <a:pt x="272" y="7253"/>
                  <a:pt x="266" y="7313"/>
                </a:cubicBezTo>
                <a:lnTo>
                  <a:pt x="256" y="7420"/>
                </a:lnTo>
                <a:lnTo>
                  <a:pt x="277" y="7313"/>
                </a:lnTo>
                <a:cubicBezTo>
                  <a:pt x="298" y="7206"/>
                  <a:pt x="340" y="7210"/>
                  <a:pt x="340" y="7321"/>
                </a:cubicBezTo>
                <a:cubicBezTo>
                  <a:pt x="340" y="7354"/>
                  <a:pt x="354" y="7398"/>
                  <a:pt x="372" y="7412"/>
                </a:cubicBezTo>
                <a:cubicBezTo>
                  <a:pt x="389" y="7427"/>
                  <a:pt x="403" y="7462"/>
                  <a:pt x="403" y="7489"/>
                </a:cubicBezTo>
                <a:cubicBezTo>
                  <a:pt x="403" y="7563"/>
                  <a:pt x="302" y="7763"/>
                  <a:pt x="280" y="7733"/>
                </a:cubicBezTo>
                <a:cubicBezTo>
                  <a:pt x="270" y="7719"/>
                  <a:pt x="252" y="7731"/>
                  <a:pt x="245" y="7756"/>
                </a:cubicBezTo>
                <a:cubicBezTo>
                  <a:pt x="238" y="7782"/>
                  <a:pt x="259" y="7829"/>
                  <a:pt x="291" y="7856"/>
                </a:cubicBezTo>
                <a:lnTo>
                  <a:pt x="351" y="7902"/>
                </a:lnTo>
                <a:lnTo>
                  <a:pt x="284" y="8024"/>
                </a:lnTo>
                <a:cubicBezTo>
                  <a:pt x="209" y="8161"/>
                  <a:pt x="198" y="8277"/>
                  <a:pt x="249" y="8398"/>
                </a:cubicBezTo>
                <a:cubicBezTo>
                  <a:pt x="279" y="8471"/>
                  <a:pt x="279" y="8486"/>
                  <a:pt x="238" y="8574"/>
                </a:cubicBezTo>
                <a:cubicBezTo>
                  <a:pt x="214" y="8627"/>
                  <a:pt x="199" y="8686"/>
                  <a:pt x="206" y="8712"/>
                </a:cubicBezTo>
                <a:cubicBezTo>
                  <a:pt x="214" y="8737"/>
                  <a:pt x="211" y="8799"/>
                  <a:pt x="203" y="8841"/>
                </a:cubicBezTo>
                <a:cubicBezTo>
                  <a:pt x="195" y="8884"/>
                  <a:pt x="189" y="9055"/>
                  <a:pt x="189" y="9224"/>
                </a:cubicBezTo>
                <a:cubicBezTo>
                  <a:pt x="189" y="9392"/>
                  <a:pt x="180" y="9540"/>
                  <a:pt x="171" y="9552"/>
                </a:cubicBezTo>
                <a:cubicBezTo>
                  <a:pt x="162" y="9564"/>
                  <a:pt x="151" y="9679"/>
                  <a:pt x="143" y="9804"/>
                </a:cubicBezTo>
                <a:cubicBezTo>
                  <a:pt x="135" y="9929"/>
                  <a:pt x="118" y="10042"/>
                  <a:pt x="108" y="10056"/>
                </a:cubicBezTo>
                <a:cubicBezTo>
                  <a:pt x="77" y="10099"/>
                  <a:pt x="86" y="10240"/>
                  <a:pt x="122" y="10270"/>
                </a:cubicBezTo>
                <a:cubicBezTo>
                  <a:pt x="150" y="10294"/>
                  <a:pt x="151" y="10313"/>
                  <a:pt x="129" y="10370"/>
                </a:cubicBezTo>
                <a:cubicBezTo>
                  <a:pt x="98" y="10451"/>
                  <a:pt x="99" y="10665"/>
                  <a:pt x="129" y="11226"/>
                </a:cubicBezTo>
                <a:cubicBezTo>
                  <a:pt x="141" y="11448"/>
                  <a:pt x="145" y="11649"/>
                  <a:pt x="140" y="11669"/>
                </a:cubicBezTo>
                <a:cubicBezTo>
                  <a:pt x="134" y="11689"/>
                  <a:pt x="152" y="11707"/>
                  <a:pt x="178" y="11715"/>
                </a:cubicBezTo>
                <a:cubicBezTo>
                  <a:pt x="222" y="11728"/>
                  <a:pt x="226" y="11750"/>
                  <a:pt x="221" y="11967"/>
                </a:cubicBezTo>
                <a:cubicBezTo>
                  <a:pt x="216" y="12131"/>
                  <a:pt x="224" y="12245"/>
                  <a:pt x="249" y="12326"/>
                </a:cubicBezTo>
                <a:cubicBezTo>
                  <a:pt x="283" y="12439"/>
                  <a:pt x="281" y="12439"/>
                  <a:pt x="238" y="12464"/>
                </a:cubicBezTo>
                <a:cubicBezTo>
                  <a:pt x="184" y="12494"/>
                  <a:pt x="187" y="12486"/>
                  <a:pt x="231" y="12708"/>
                </a:cubicBezTo>
                <a:cubicBezTo>
                  <a:pt x="251" y="12807"/>
                  <a:pt x="283" y="12895"/>
                  <a:pt x="305" y="12907"/>
                </a:cubicBezTo>
                <a:cubicBezTo>
                  <a:pt x="348" y="12931"/>
                  <a:pt x="348" y="13088"/>
                  <a:pt x="305" y="13098"/>
                </a:cubicBezTo>
                <a:cubicBezTo>
                  <a:pt x="291" y="13101"/>
                  <a:pt x="271" y="13115"/>
                  <a:pt x="263" y="13121"/>
                </a:cubicBezTo>
                <a:cubicBezTo>
                  <a:pt x="254" y="13127"/>
                  <a:pt x="240" y="13124"/>
                  <a:pt x="231" y="13121"/>
                </a:cubicBezTo>
                <a:cubicBezTo>
                  <a:pt x="222" y="13118"/>
                  <a:pt x="214" y="13262"/>
                  <a:pt x="214" y="13434"/>
                </a:cubicBezTo>
                <a:cubicBezTo>
                  <a:pt x="214" y="13738"/>
                  <a:pt x="218" y="13749"/>
                  <a:pt x="284" y="13839"/>
                </a:cubicBezTo>
                <a:cubicBezTo>
                  <a:pt x="345" y="13924"/>
                  <a:pt x="353" y="13924"/>
                  <a:pt x="396" y="13862"/>
                </a:cubicBezTo>
                <a:cubicBezTo>
                  <a:pt x="448" y="13788"/>
                  <a:pt x="494" y="13820"/>
                  <a:pt x="477" y="13916"/>
                </a:cubicBezTo>
                <a:cubicBezTo>
                  <a:pt x="471" y="13948"/>
                  <a:pt x="487" y="13979"/>
                  <a:pt x="509" y="13992"/>
                </a:cubicBezTo>
                <a:cubicBezTo>
                  <a:pt x="539" y="14009"/>
                  <a:pt x="547" y="14055"/>
                  <a:pt x="547" y="14175"/>
                </a:cubicBezTo>
                <a:cubicBezTo>
                  <a:pt x="547" y="14264"/>
                  <a:pt x="560" y="14350"/>
                  <a:pt x="572" y="14366"/>
                </a:cubicBezTo>
                <a:cubicBezTo>
                  <a:pt x="588" y="14388"/>
                  <a:pt x="588" y="14415"/>
                  <a:pt x="572" y="14450"/>
                </a:cubicBezTo>
                <a:cubicBezTo>
                  <a:pt x="533" y="14535"/>
                  <a:pt x="545" y="14698"/>
                  <a:pt x="593" y="14726"/>
                </a:cubicBezTo>
                <a:cubicBezTo>
                  <a:pt x="644" y="14754"/>
                  <a:pt x="635" y="14873"/>
                  <a:pt x="583" y="14863"/>
                </a:cubicBezTo>
                <a:cubicBezTo>
                  <a:pt x="555" y="14858"/>
                  <a:pt x="547" y="14894"/>
                  <a:pt x="547" y="15054"/>
                </a:cubicBezTo>
                <a:cubicBezTo>
                  <a:pt x="547" y="15168"/>
                  <a:pt x="557" y="15245"/>
                  <a:pt x="569" y="15230"/>
                </a:cubicBezTo>
                <a:cubicBezTo>
                  <a:pt x="579" y="15215"/>
                  <a:pt x="596" y="15242"/>
                  <a:pt x="607" y="15283"/>
                </a:cubicBezTo>
                <a:cubicBezTo>
                  <a:pt x="621" y="15338"/>
                  <a:pt x="639" y="15349"/>
                  <a:pt x="667" y="15322"/>
                </a:cubicBezTo>
                <a:cubicBezTo>
                  <a:pt x="689" y="15300"/>
                  <a:pt x="715" y="15278"/>
                  <a:pt x="727" y="15276"/>
                </a:cubicBezTo>
                <a:cubicBezTo>
                  <a:pt x="738" y="15273"/>
                  <a:pt x="768" y="15245"/>
                  <a:pt x="794" y="15215"/>
                </a:cubicBezTo>
                <a:cubicBezTo>
                  <a:pt x="834" y="15166"/>
                  <a:pt x="843" y="15179"/>
                  <a:pt x="885" y="15306"/>
                </a:cubicBezTo>
                <a:cubicBezTo>
                  <a:pt x="925" y="15428"/>
                  <a:pt x="928" y="15454"/>
                  <a:pt x="902" y="15497"/>
                </a:cubicBezTo>
                <a:cubicBezTo>
                  <a:pt x="881" y="15534"/>
                  <a:pt x="876" y="15620"/>
                  <a:pt x="881" y="15811"/>
                </a:cubicBezTo>
                <a:cubicBezTo>
                  <a:pt x="888" y="16031"/>
                  <a:pt x="892" y="16069"/>
                  <a:pt x="917" y="16025"/>
                </a:cubicBezTo>
                <a:cubicBezTo>
                  <a:pt x="933" y="15996"/>
                  <a:pt x="948" y="15988"/>
                  <a:pt x="948" y="16009"/>
                </a:cubicBezTo>
                <a:cubicBezTo>
                  <a:pt x="949" y="16031"/>
                  <a:pt x="959" y="15980"/>
                  <a:pt x="973" y="15895"/>
                </a:cubicBezTo>
                <a:cubicBezTo>
                  <a:pt x="992" y="15773"/>
                  <a:pt x="1012" y="15737"/>
                  <a:pt x="1061" y="15727"/>
                </a:cubicBezTo>
                <a:cubicBezTo>
                  <a:pt x="1137" y="15709"/>
                  <a:pt x="1186" y="15764"/>
                  <a:pt x="1187" y="15872"/>
                </a:cubicBezTo>
                <a:cubicBezTo>
                  <a:pt x="1189" y="15976"/>
                  <a:pt x="1217" y="16393"/>
                  <a:pt x="1229" y="16476"/>
                </a:cubicBezTo>
                <a:cubicBezTo>
                  <a:pt x="1237" y="16525"/>
                  <a:pt x="1247" y="16520"/>
                  <a:pt x="1272" y="16476"/>
                </a:cubicBezTo>
                <a:cubicBezTo>
                  <a:pt x="1315" y="16398"/>
                  <a:pt x="1360" y="16489"/>
                  <a:pt x="1352" y="16636"/>
                </a:cubicBezTo>
                <a:cubicBezTo>
                  <a:pt x="1348" y="16724"/>
                  <a:pt x="1358" y="16760"/>
                  <a:pt x="1398" y="16781"/>
                </a:cubicBezTo>
                <a:cubicBezTo>
                  <a:pt x="1426" y="16797"/>
                  <a:pt x="1455" y="16796"/>
                  <a:pt x="1461" y="16781"/>
                </a:cubicBezTo>
                <a:cubicBezTo>
                  <a:pt x="1468" y="16767"/>
                  <a:pt x="1490" y="16773"/>
                  <a:pt x="1511" y="16796"/>
                </a:cubicBezTo>
                <a:cubicBezTo>
                  <a:pt x="1541" y="16832"/>
                  <a:pt x="1549" y="16892"/>
                  <a:pt x="1546" y="17133"/>
                </a:cubicBezTo>
                <a:cubicBezTo>
                  <a:pt x="1542" y="17396"/>
                  <a:pt x="1546" y="17433"/>
                  <a:pt x="1584" y="17446"/>
                </a:cubicBezTo>
                <a:cubicBezTo>
                  <a:pt x="1608" y="17454"/>
                  <a:pt x="1622" y="17484"/>
                  <a:pt x="1620" y="17515"/>
                </a:cubicBezTo>
                <a:cubicBezTo>
                  <a:pt x="1617" y="17545"/>
                  <a:pt x="1631" y="17568"/>
                  <a:pt x="1648" y="17568"/>
                </a:cubicBezTo>
                <a:cubicBezTo>
                  <a:pt x="1667" y="17568"/>
                  <a:pt x="1675" y="17533"/>
                  <a:pt x="1672" y="17469"/>
                </a:cubicBezTo>
                <a:cubicBezTo>
                  <a:pt x="1670" y="17413"/>
                  <a:pt x="1675" y="17371"/>
                  <a:pt x="1686" y="17370"/>
                </a:cubicBezTo>
                <a:cubicBezTo>
                  <a:pt x="1698" y="17369"/>
                  <a:pt x="1721" y="17351"/>
                  <a:pt x="1736" y="17331"/>
                </a:cubicBezTo>
                <a:cubicBezTo>
                  <a:pt x="1773" y="17280"/>
                  <a:pt x="1803" y="17331"/>
                  <a:pt x="1788" y="17423"/>
                </a:cubicBezTo>
                <a:cubicBezTo>
                  <a:pt x="1779" y="17484"/>
                  <a:pt x="1784" y="17478"/>
                  <a:pt x="1809" y="17408"/>
                </a:cubicBezTo>
                <a:cubicBezTo>
                  <a:pt x="1838" y="17328"/>
                  <a:pt x="1876" y="17337"/>
                  <a:pt x="1876" y="17423"/>
                </a:cubicBezTo>
                <a:cubicBezTo>
                  <a:pt x="1876" y="17482"/>
                  <a:pt x="1970" y="17664"/>
                  <a:pt x="1996" y="17652"/>
                </a:cubicBezTo>
                <a:cubicBezTo>
                  <a:pt x="2013" y="17645"/>
                  <a:pt x="2021" y="17686"/>
                  <a:pt x="2017" y="17782"/>
                </a:cubicBezTo>
                <a:cubicBezTo>
                  <a:pt x="2013" y="17861"/>
                  <a:pt x="2019" y="17935"/>
                  <a:pt x="2031" y="17950"/>
                </a:cubicBezTo>
                <a:cubicBezTo>
                  <a:pt x="2042" y="17966"/>
                  <a:pt x="2047" y="18009"/>
                  <a:pt x="2041" y="18042"/>
                </a:cubicBezTo>
                <a:cubicBezTo>
                  <a:pt x="2030" y="18107"/>
                  <a:pt x="2087" y="18232"/>
                  <a:pt x="2108" y="18187"/>
                </a:cubicBezTo>
                <a:cubicBezTo>
                  <a:pt x="2115" y="18172"/>
                  <a:pt x="2112" y="18133"/>
                  <a:pt x="2098" y="18096"/>
                </a:cubicBezTo>
                <a:cubicBezTo>
                  <a:pt x="2076" y="18039"/>
                  <a:pt x="2078" y="18021"/>
                  <a:pt x="2108" y="17996"/>
                </a:cubicBezTo>
                <a:cubicBezTo>
                  <a:pt x="2157" y="17956"/>
                  <a:pt x="2209" y="18033"/>
                  <a:pt x="2217" y="18157"/>
                </a:cubicBezTo>
                <a:cubicBezTo>
                  <a:pt x="2223" y="18237"/>
                  <a:pt x="2229" y="18245"/>
                  <a:pt x="2252" y="18203"/>
                </a:cubicBezTo>
                <a:cubicBezTo>
                  <a:pt x="2275" y="18161"/>
                  <a:pt x="2285" y="18165"/>
                  <a:pt x="2294" y="18218"/>
                </a:cubicBezTo>
                <a:cubicBezTo>
                  <a:pt x="2301" y="18257"/>
                  <a:pt x="2322" y="18276"/>
                  <a:pt x="2344" y="18264"/>
                </a:cubicBezTo>
                <a:cubicBezTo>
                  <a:pt x="2369" y="18249"/>
                  <a:pt x="2415" y="18320"/>
                  <a:pt x="2484" y="18470"/>
                </a:cubicBezTo>
                <a:cubicBezTo>
                  <a:pt x="2580" y="18679"/>
                  <a:pt x="2586" y="18700"/>
                  <a:pt x="2558" y="18791"/>
                </a:cubicBezTo>
                <a:cubicBezTo>
                  <a:pt x="2534" y="18869"/>
                  <a:pt x="2534" y="18904"/>
                  <a:pt x="2555" y="18959"/>
                </a:cubicBezTo>
                <a:cubicBezTo>
                  <a:pt x="2584" y="19037"/>
                  <a:pt x="2660" y="19047"/>
                  <a:pt x="2660" y="18974"/>
                </a:cubicBezTo>
                <a:cubicBezTo>
                  <a:pt x="2660" y="18948"/>
                  <a:pt x="2639" y="18936"/>
                  <a:pt x="2614" y="18944"/>
                </a:cubicBezTo>
                <a:cubicBezTo>
                  <a:pt x="2558" y="18962"/>
                  <a:pt x="2538" y="18856"/>
                  <a:pt x="2590" y="18814"/>
                </a:cubicBezTo>
                <a:cubicBezTo>
                  <a:pt x="2611" y="18797"/>
                  <a:pt x="2640" y="18751"/>
                  <a:pt x="2653" y="18715"/>
                </a:cubicBezTo>
                <a:cubicBezTo>
                  <a:pt x="2686" y="18619"/>
                  <a:pt x="2723" y="18686"/>
                  <a:pt x="2723" y="18844"/>
                </a:cubicBezTo>
                <a:cubicBezTo>
                  <a:pt x="2723" y="18919"/>
                  <a:pt x="2730" y="18973"/>
                  <a:pt x="2741" y="18959"/>
                </a:cubicBezTo>
                <a:cubicBezTo>
                  <a:pt x="2766" y="18925"/>
                  <a:pt x="2959" y="19284"/>
                  <a:pt x="2966" y="19379"/>
                </a:cubicBezTo>
                <a:cubicBezTo>
                  <a:pt x="2969" y="19420"/>
                  <a:pt x="2974" y="19517"/>
                  <a:pt x="2976" y="19593"/>
                </a:cubicBezTo>
                <a:cubicBezTo>
                  <a:pt x="2980" y="19712"/>
                  <a:pt x="2988" y="19733"/>
                  <a:pt x="3029" y="19716"/>
                </a:cubicBezTo>
                <a:cubicBezTo>
                  <a:pt x="3055" y="19705"/>
                  <a:pt x="3073" y="19681"/>
                  <a:pt x="3068" y="19662"/>
                </a:cubicBezTo>
                <a:cubicBezTo>
                  <a:pt x="3052" y="19606"/>
                  <a:pt x="3117" y="19511"/>
                  <a:pt x="3152" y="19540"/>
                </a:cubicBezTo>
                <a:cubicBezTo>
                  <a:pt x="3169" y="19554"/>
                  <a:pt x="3184" y="19599"/>
                  <a:pt x="3184" y="19639"/>
                </a:cubicBezTo>
                <a:cubicBezTo>
                  <a:pt x="3184" y="19692"/>
                  <a:pt x="3199" y="19710"/>
                  <a:pt x="3240" y="19700"/>
                </a:cubicBezTo>
                <a:cubicBezTo>
                  <a:pt x="3272" y="19693"/>
                  <a:pt x="3307" y="19705"/>
                  <a:pt x="3321" y="19723"/>
                </a:cubicBezTo>
                <a:cubicBezTo>
                  <a:pt x="3335" y="19742"/>
                  <a:pt x="3368" y="19738"/>
                  <a:pt x="3395" y="19723"/>
                </a:cubicBezTo>
                <a:cubicBezTo>
                  <a:pt x="3421" y="19709"/>
                  <a:pt x="3470" y="19721"/>
                  <a:pt x="3500" y="19746"/>
                </a:cubicBezTo>
                <a:cubicBezTo>
                  <a:pt x="3543" y="19782"/>
                  <a:pt x="3552" y="19814"/>
                  <a:pt x="3542" y="19891"/>
                </a:cubicBezTo>
                <a:cubicBezTo>
                  <a:pt x="3534" y="19957"/>
                  <a:pt x="3543" y="20008"/>
                  <a:pt x="3567" y="20037"/>
                </a:cubicBezTo>
                <a:cubicBezTo>
                  <a:pt x="3597" y="20073"/>
                  <a:pt x="3597" y="20092"/>
                  <a:pt x="3574" y="20151"/>
                </a:cubicBezTo>
                <a:cubicBezTo>
                  <a:pt x="3550" y="20214"/>
                  <a:pt x="3555" y="20217"/>
                  <a:pt x="3616" y="20197"/>
                </a:cubicBezTo>
                <a:cubicBezTo>
                  <a:pt x="3676" y="20178"/>
                  <a:pt x="3691" y="20188"/>
                  <a:pt x="3711" y="20289"/>
                </a:cubicBezTo>
                <a:cubicBezTo>
                  <a:pt x="3724" y="20353"/>
                  <a:pt x="3745" y="20424"/>
                  <a:pt x="3757" y="20442"/>
                </a:cubicBezTo>
                <a:cubicBezTo>
                  <a:pt x="3781" y="20479"/>
                  <a:pt x="3894" y="20439"/>
                  <a:pt x="3929" y="20380"/>
                </a:cubicBezTo>
                <a:cubicBezTo>
                  <a:pt x="3944" y="20355"/>
                  <a:pt x="3965" y="20355"/>
                  <a:pt x="3989" y="20380"/>
                </a:cubicBezTo>
                <a:cubicBezTo>
                  <a:pt x="4010" y="20404"/>
                  <a:pt x="4071" y="20451"/>
                  <a:pt x="4122" y="20487"/>
                </a:cubicBezTo>
                <a:cubicBezTo>
                  <a:pt x="4211" y="20550"/>
                  <a:pt x="4216" y="20565"/>
                  <a:pt x="4221" y="20732"/>
                </a:cubicBezTo>
                <a:cubicBezTo>
                  <a:pt x="4223" y="20830"/>
                  <a:pt x="4227" y="20939"/>
                  <a:pt x="4228" y="20976"/>
                </a:cubicBezTo>
                <a:cubicBezTo>
                  <a:pt x="4229" y="21014"/>
                  <a:pt x="4254" y="21075"/>
                  <a:pt x="4284" y="21106"/>
                </a:cubicBezTo>
                <a:cubicBezTo>
                  <a:pt x="4350" y="21174"/>
                  <a:pt x="4379" y="21175"/>
                  <a:pt x="4361" y="21114"/>
                </a:cubicBezTo>
                <a:cubicBezTo>
                  <a:pt x="4346" y="21059"/>
                  <a:pt x="4452" y="20966"/>
                  <a:pt x="4491" y="20999"/>
                </a:cubicBezTo>
                <a:cubicBezTo>
                  <a:pt x="4507" y="21012"/>
                  <a:pt x="4519" y="21047"/>
                  <a:pt x="4519" y="21083"/>
                </a:cubicBezTo>
                <a:cubicBezTo>
                  <a:pt x="4519" y="21120"/>
                  <a:pt x="4531" y="21165"/>
                  <a:pt x="4544" y="21183"/>
                </a:cubicBezTo>
                <a:cubicBezTo>
                  <a:pt x="4559" y="21203"/>
                  <a:pt x="4560" y="21200"/>
                  <a:pt x="4551" y="21168"/>
                </a:cubicBezTo>
                <a:cubicBezTo>
                  <a:pt x="4526" y="21081"/>
                  <a:pt x="4607" y="21044"/>
                  <a:pt x="4635" y="21129"/>
                </a:cubicBezTo>
                <a:cubicBezTo>
                  <a:pt x="4668" y="21225"/>
                  <a:pt x="4700" y="21224"/>
                  <a:pt x="4716" y="21129"/>
                </a:cubicBezTo>
                <a:cubicBezTo>
                  <a:pt x="4727" y="21071"/>
                  <a:pt x="4734" y="21070"/>
                  <a:pt x="4758" y="21114"/>
                </a:cubicBezTo>
                <a:cubicBezTo>
                  <a:pt x="4775" y="21144"/>
                  <a:pt x="4800" y="21163"/>
                  <a:pt x="4815" y="21152"/>
                </a:cubicBezTo>
                <a:cubicBezTo>
                  <a:pt x="4829" y="21142"/>
                  <a:pt x="4864" y="21155"/>
                  <a:pt x="4889" y="21183"/>
                </a:cubicBezTo>
                <a:cubicBezTo>
                  <a:pt x="4946" y="21248"/>
                  <a:pt x="5047" y="21504"/>
                  <a:pt x="5029" y="21542"/>
                </a:cubicBezTo>
                <a:cubicBezTo>
                  <a:pt x="5002" y="21600"/>
                  <a:pt x="5075" y="21560"/>
                  <a:pt x="5113" y="21496"/>
                </a:cubicBezTo>
                <a:cubicBezTo>
                  <a:pt x="5135" y="21460"/>
                  <a:pt x="5161" y="21446"/>
                  <a:pt x="5170" y="21458"/>
                </a:cubicBezTo>
                <a:cubicBezTo>
                  <a:pt x="5179" y="21470"/>
                  <a:pt x="5174" y="21402"/>
                  <a:pt x="5163" y="21313"/>
                </a:cubicBezTo>
                <a:cubicBezTo>
                  <a:pt x="5149" y="21204"/>
                  <a:pt x="5152" y="21136"/>
                  <a:pt x="5166" y="21099"/>
                </a:cubicBezTo>
                <a:cubicBezTo>
                  <a:pt x="5193" y="21028"/>
                  <a:pt x="5053" y="20773"/>
                  <a:pt x="5015" y="20824"/>
                </a:cubicBezTo>
                <a:cubicBezTo>
                  <a:pt x="4977" y="20875"/>
                  <a:pt x="4880" y="20890"/>
                  <a:pt x="4867" y="20847"/>
                </a:cubicBezTo>
                <a:cubicBezTo>
                  <a:pt x="4861" y="20825"/>
                  <a:pt x="4853" y="20742"/>
                  <a:pt x="4850" y="20663"/>
                </a:cubicBezTo>
                <a:cubicBezTo>
                  <a:pt x="4845" y="20524"/>
                  <a:pt x="4841" y="20526"/>
                  <a:pt x="4741" y="20526"/>
                </a:cubicBezTo>
                <a:cubicBezTo>
                  <a:pt x="4669" y="20526"/>
                  <a:pt x="4632" y="20548"/>
                  <a:pt x="4614" y="20602"/>
                </a:cubicBezTo>
                <a:cubicBezTo>
                  <a:pt x="4591" y="20672"/>
                  <a:pt x="4584" y="20664"/>
                  <a:pt x="4562" y="20571"/>
                </a:cubicBezTo>
                <a:cubicBezTo>
                  <a:pt x="4548" y="20516"/>
                  <a:pt x="4516" y="20457"/>
                  <a:pt x="4488" y="20434"/>
                </a:cubicBezTo>
                <a:cubicBezTo>
                  <a:pt x="4421" y="20379"/>
                  <a:pt x="4424" y="20311"/>
                  <a:pt x="4495" y="20228"/>
                </a:cubicBezTo>
                <a:cubicBezTo>
                  <a:pt x="4526" y="20190"/>
                  <a:pt x="4537" y="20160"/>
                  <a:pt x="4523" y="20159"/>
                </a:cubicBezTo>
                <a:cubicBezTo>
                  <a:pt x="4509" y="20158"/>
                  <a:pt x="4483" y="20075"/>
                  <a:pt x="4463" y="19975"/>
                </a:cubicBezTo>
                <a:cubicBezTo>
                  <a:pt x="4437" y="19842"/>
                  <a:pt x="4413" y="19800"/>
                  <a:pt x="4379" y="19800"/>
                </a:cubicBezTo>
                <a:cubicBezTo>
                  <a:pt x="4353" y="19800"/>
                  <a:pt x="4330" y="19813"/>
                  <a:pt x="4323" y="19838"/>
                </a:cubicBezTo>
                <a:cubicBezTo>
                  <a:pt x="4315" y="19863"/>
                  <a:pt x="4289" y="19884"/>
                  <a:pt x="4266" y="19884"/>
                </a:cubicBezTo>
                <a:cubicBezTo>
                  <a:pt x="4238" y="19884"/>
                  <a:pt x="4227" y="19914"/>
                  <a:pt x="4231" y="19968"/>
                </a:cubicBezTo>
                <a:cubicBezTo>
                  <a:pt x="4236" y="20024"/>
                  <a:pt x="4222" y="20044"/>
                  <a:pt x="4189" y="20044"/>
                </a:cubicBezTo>
                <a:cubicBezTo>
                  <a:pt x="4163" y="20044"/>
                  <a:pt x="4144" y="20023"/>
                  <a:pt x="4143" y="19998"/>
                </a:cubicBezTo>
                <a:cubicBezTo>
                  <a:pt x="4143" y="19973"/>
                  <a:pt x="4123" y="19940"/>
                  <a:pt x="4101" y="19922"/>
                </a:cubicBezTo>
                <a:cubicBezTo>
                  <a:pt x="4073" y="19900"/>
                  <a:pt x="4064" y="19863"/>
                  <a:pt x="4073" y="19807"/>
                </a:cubicBezTo>
                <a:cubicBezTo>
                  <a:pt x="4086" y="19730"/>
                  <a:pt x="4086" y="19729"/>
                  <a:pt x="4045" y="19807"/>
                </a:cubicBezTo>
                <a:cubicBezTo>
                  <a:pt x="4012" y="19869"/>
                  <a:pt x="3993" y="19879"/>
                  <a:pt x="3964" y="19846"/>
                </a:cubicBezTo>
                <a:cubicBezTo>
                  <a:pt x="3943" y="19821"/>
                  <a:pt x="3908" y="19791"/>
                  <a:pt x="3887" y="19777"/>
                </a:cubicBezTo>
                <a:cubicBezTo>
                  <a:pt x="3864" y="19761"/>
                  <a:pt x="3852" y="19723"/>
                  <a:pt x="3859" y="19685"/>
                </a:cubicBezTo>
                <a:cubicBezTo>
                  <a:pt x="3866" y="19643"/>
                  <a:pt x="3853" y="19618"/>
                  <a:pt x="3823" y="19609"/>
                </a:cubicBezTo>
                <a:cubicBezTo>
                  <a:pt x="3754" y="19587"/>
                  <a:pt x="3749" y="19401"/>
                  <a:pt x="3816" y="19334"/>
                </a:cubicBezTo>
                <a:cubicBezTo>
                  <a:pt x="3846" y="19304"/>
                  <a:pt x="3873" y="19264"/>
                  <a:pt x="3873" y="19242"/>
                </a:cubicBezTo>
                <a:cubicBezTo>
                  <a:pt x="3873" y="19171"/>
                  <a:pt x="3810" y="19145"/>
                  <a:pt x="3778" y="19204"/>
                </a:cubicBezTo>
                <a:cubicBezTo>
                  <a:pt x="3753" y="19248"/>
                  <a:pt x="3734" y="19252"/>
                  <a:pt x="3693" y="19211"/>
                </a:cubicBezTo>
                <a:cubicBezTo>
                  <a:pt x="3642" y="19160"/>
                  <a:pt x="3639" y="19066"/>
                  <a:pt x="3690" y="19066"/>
                </a:cubicBezTo>
                <a:cubicBezTo>
                  <a:pt x="3704" y="19066"/>
                  <a:pt x="3728" y="19044"/>
                  <a:pt x="3743" y="19013"/>
                </a:cubicBezTo>
                <a:cubicBezTo>
                  <a:pt x="3785" y="18921"/>
                  <a:pt x="4034" y="18851"/>
                  <a:pt x="4182" y="18890"/>
                </a:cubicBezTo>
                <a:cubicBezTo>
                  <a:pt x="4255" y="18910"/>
                  <a:pt x="4329" y="18918"/>
                  <a:pt x="4344" y="18906"/>
                </a:cubicBezTo>
                <a:cubicBezTo>
                  <a:pt x="4358" y="18893"/>
                  <a:pt x="4375" y="18902"/>
                  <a:pt x="4382" y="18928"/>
                </a:cubicBezTo>
                <a:cubicBezTo>
                  <a:pt x="4405" y="19010"/>
                  <a:pt x="4435" y="18987"/>
                  <a:pt x="4456" y="18867"/>
                </a:cubicBezTo>
                <a:cubicBezTo>
                  <a:pt x="4480" y="18729"/>
                  <a:pt x="4536" y="18715"/>
                  <a:pt x="4558" y="18844"/>
                </a:cubicBezTo>
                <a:cubicBezTo>
                  <a:pt x="4573" y="18930"/>
                  <a:pt x="4576" y="18932"/>
                  <a:pt x="4600" y="18867"/>
                </a:cubicBezTo>
                <a:cubicBezTo>
                  <a:pt x="4617" y="18825"/>
                  <a:pt x="4662" y="18799"/>
                  <a:pt x="4709" y="18799"/>
                </a:cubicBezTo>
                <a:cubicBezTo>
                  <a:pt x="4753" y="18799"/>
                  <a:pt x="4796" y="18774"/>
                  <a:pt x="4804" y="18745"/>
                </a:cubicBezTo>
                <a:cubicBezTo>
                  <a:pt x="4814" y="18709"/>
                  <a:pt x="4827" y="18719"/>
                  <a:pt x="4846" y="18776"/>
                </a:cubicBezTo>
                <a:cubicBezTo>
                  <a:pt x="4872" y="18853"/>
                  <a:pt x="4877" y="18848"/>
                  <a:pt x="4917" y="18745"/>
                </a:cubicBezTo>
                <a:lnTo>
                  <a:pt x="4959" y="18638"/>
                </a:lnTo>
                <a:lnTo>
                  <a:pt x="4969" y="18737"/>
                </a:lnTo>
                <a:cubicBezTo>
                  <a:pt x="4977" y="18795"/>
                  <a:pt x="4995" y="18827"/>
                  <a:pt x="5012" y="18814"/>
                </a:cubicBezTo>
                <a:cubicBezTo>
                  <a:pt x="5027" y="18801"/>
                  <a:pt x="5051" y="18835"/>
                  <a:pt x="5064" y="18890"/>
                </a:cubicBezTo>
                <a:cubicBezTo>
                  <a:pt x="5085" y="18976"/>
                  <a:pt x="5102" y="18986"/>
                  <a:pt x="5180" y="18967"/>
                </a:cubicBezTo>
                <a:cubicBezTo>
                  <a:pt x="5246" y="18951"/>
                  <a:pt x="5278" y="18964"/>
                  <a:pt x="5296" y="19013"/>
                </a:cubicBezTo>
                <a:cubicBezTo>
                  <a:pt x="5326" y="19092"/>
                  <a:pt x="5321" y="19333"/>
                  <a:pt x="5286" y="19425"/>
                </a:cubicBezTo>
                <a:cubicBezTo>
                  <a:pt x="5266" y="19477"/>
                  <a:pt x="5272" y="19482"/>
                  <a:pt x="5310" y="19456"/>
                </a:cubicBezTo>
                <a:cubicBezTo>
                  <a:pt x="5343" y="19433"/>
                  <a:pt x="5372" y="19454"/>
                  <a:pt x="5409" y="19517"/>
                </a:cubicBezTo>
                <a:cubicBezTo>
                  <a:pt x="5456" y="19597"/>
                  <a:pt x="5469" y="19603"/>
                  <a:pt x="5518" y="19547"/>
                </a:cubicBezTo>
                <a:cubicBezTo>
                  <a:pt x="5581" y="19476"/>
                  <a:pt x="5606" y="19492"/>
                  <a:pt x="5606" y="19609"/>
                </a:cubicBezTo>
                <a:cubicBezTo>
                  <a:pt x="5606" y="19674"/>
                  <a:pt x="5623" y="19690"/>
                  <a:pt x="5697" y="19693"/>
                </a:cubicBezTo>
                <a:cubicBezTo>
                  <a:pt x="5827" y="19697"/>
                  <a:pt x="5897" y="19812"/>
                  <a:pt x="5897" y="20014"/>
                </a:cubicBezTo>
                <a:cubicBezTo>
                  <a:pt x="5897" y="20151"/>
                  <a:pt x="5902" y="20162"/>
                  <a:pt x="5929" y="20113"/>
                </a:cubicBezTo>
                <a:cubicBezTo>
                  <a:pt x="5972" y="20035"/>
                  <a:pt x="6059" y="20188"/>
                  <a:pt x="6024" y="20281"/>
                </a:cubicBezTo>
                <a:cubicBezTo>
                  <a:pt x="6011" y="20314"/>
                  <a:pt x="6006" y="20362"/>
                  <a:pt x="6013" y="20388"/>
                </a:cubicBezTo>
                <a:cubicBezTo>
                  <a:pt x="6029" y="20442"/>
                  <a:pt x="6134" y="20446"/>
                  <a:pt x="6157" y="20396"/>
                </a:cubicBezTo>
                <a:cubicBezTo>
                  <a:pt x="6182" y="20343"/>
                  <a:pt x="6354" y="20338"/>
                  <a:pt x="6368" y="20388"/>
                </a:cubicBezTo>
                <a:cubicBezTo>
                  <a:pt x="6375" y="20413"/>
                  <a:pt x="6402" y="20434"/>
                  <a:pt x="6428" y="20434"/>
                </a:cubicBezTo>
                <a:cubicBezTo>
                  <a:pt x="6454" y="20434"/>
                  <a:pt x="6496" y="20469"/>
                  <a:pt x="6516" y="20518"/>
                </a:cubicBezTo>
                <a:cubicBezTo>
                  <a:pt x="6536" y="20567"/>
                  <a:pt x="6572" y="20607"/>
                  <a:pt x="6597" y="20602"/>
                </a:cubicBezTo>
                <a:cubicBezTo>
                  <a:pt x="6635" y="20594"/>
                  <a:pt x="6639" y="20614"/>
                  <a:pt x="6635" y="20740"/>
                </a:cubicBezTo>
                <a:cubicBezTo>
                  <a:pt x="6632" y="20859"/>
                  <a:pt x="6640" y="20885"/>
                  <a:pt x="6674" y="20885"/>
                </a:cubicBezTo>
                <a:cubicBezTo>
                  <a:pt x="6697" y="20885"/>
                  <a:pt x="6709" y="20864"/>
                  <a:pt x="6702" y="20839"/>
                </a:cubicBezTo>
                <a:cubicBezTo>
                  <a:pt x="6678" y="20753"/>
                  <a:pt x="6714" y="20708"/>
                  <a:pt x="6776" y="20747"/>
                </a:cubicBezTo>
                <a:cubicBezTo>
                  <a:pt x="6860" y="20799"/>
                  <a:pt x="6902" y="20697"/>
                  <a:pt x="6850" y="20571"/>
                </a:cubicBezTo>
                <a:cubicBezTo>
                  <a:pt x="6827" y="20515"/>
                  <a:pt x="6825" y="20476"/>
                  <a:pt x="6839" y="20457"/>
                </a:cubicBezTo>
                <a:cubicBezTo>
                  <a:pt x="6883" y="20398"/>
                  <a:pt x="6859" y="20311"/>
                  <a:pt x="6780" y="20235"/>
                </a:cubicBezTo>
                <a:cubicBezTo>
                  <a:pt x="6736" y="20193"/>
                  <a:pt x="6685" y="20159"/>
                  <a:pt x="6667" y="20159"/>
                </a:cubicBezTo>
                <a:cubicBezTo>
                  <a:pt x="6649" y="20159"/>
                  <a:pt x="6614" y="20116"/>
                  <a:pt x="6593" y="20059"/>
                </a:cubicBezTo>
                <a:cubicBezTo>
                  <a:pt x="6572" y="20003"/>
                  <a:pt x="6531" y="19950"/>
                  <a:pt x="6498" y="19945"/>
                </a:cubicBezTo>
                <a:cubicBezTo>
                  <a:pt x="6419" y="19931"/>
                  <a:pt x="6398" y="19900"/>
                  <a:pt x="6414" y="19807"/>
                </a:cubicBezTo>
                <a:cubicBezTo>
                  <a:pt x="6426" y="19736"/>
                  <a:pt x="6425" y="19732"/>
                  <a:pt x="6386" y="19807"/>
                </a:cubicBezTo>
                <a:cubicBezTo>
                  <a:pt x="6358" y="19861"/>
                  <a:pt x="6339" y="19877"/>
                  <a:pt x="6330" y="19846"/>
                </a:cubicBezTo>
                <a:cubicBezTo>
                  <a:pt x="6322" y="19819"/>
                  <a:pt x="6293" y="19800"/>
                  <a:pt x="6266" y="19800"/>
                </a:cubicBezTo>
                <a:cubicBezTo>
                  <a:pt x="6213" y="19800"/>
                  <a:pt x="6094" y="19681"/>
                  <a:pt x="6073" y="19609"/>
                </a:cubicBezTo>
                <a:cubicBezTo>
                  <a:pt x="6066" y="19583"/>
                  <a:pt x="6072" y="19543"/>
                  <a:pt x="6084" y="19517"/>
                </a:cubicBezTo>
                <a:cubicBezTo>
                  <a:pt x="6099" y="19484"/>
                  <a:pt x="6093" y="19435"/>
                  <a:pt x="6070" y="19356"/>
                </a:cubicBezTo>
                <a:cubicBezTo>
                  <a:pt x="6037" y="19249"/>
                  <a:pt x="6039" y="19239"/>
                  <a:pt x="6087" y="19158"/>
                </a:cubicBezTo>
                <a:cubicBezTo>
                  <a:pt x="6115" y="19111"/>
                  <a:pt x="6150" y="19078"/>
                  <a:pt x="6164" y="19089"/>
                </a:cubicBezTo>
                <a:cubicBezTo>
                  <a:pt x="6196" y="19114"/>
                  <a:pt x="6199" y="19039"/>
                  <a:pt x="6168" y="18997"/>
                </a:cubicBezTo>
                <a:cubicBezTo>
                  <a:pt x="6153" y="18977"/>
                  <a:pt x="6156" y="18955"/>
                  <a:pt x="6171" y="18913"/>
                </a:cubicBezTo>
                <a:cubicBezTo>
                  <a:pt x="6186" y="18875"/>
                  <a:pt x="6185" y="18839"/>
                  <a:pt x="6171" y="18822"/>
                </a:cubicBezTo>
                <a:cubicBezTo>
                  <a:pt x="6160" y="18806"/>
                  <a:pt x="6147" y="18819"/>
                  <a:pt x="6140" y="18844"/>
                </a:cubicBezTo>
                <a:cubicBezTo>
                  <a:pt x="6133" y="18870"/>
                  <a:pt x="6081" y="18890"/>
                  <a:pt x="6027" y="18890"/>
                </a:cubicBezTo>
                <a:cubicBezTo>
                  <a:pt x="5955" y="18890"/>
                  <a:pt x="5922" y="18912"/>
                  <a:pt x="5904" y="18974"/>
                </a:cubicBezTo>
                <a:cubicBezTo>
                  <a:pt x="5877" y="19069"/>
                  <a:pt x="5706" y="19184"/>
                  <a:pt x="5669" y="19135"/>
                </a:cubicBezTo>
                <a:cubicBezTo>
                  <a:pt x="5656" y="19117"/>
                  <a:pt x="5649" y="19077"/>
                  <a:pt x="5655" y="19043"/>
                </a:cubicBezTo>
                <a:cubicBezTo>
                  <a:pt x="5662" y="19004"/>
                  <a:pt x="5648" y="18976"/>
                  <a:pt x="5613" y="18967"/>
                </a:cubicBezTo>
                <a:cubicBezTo>
                  <a:pt x="5549" y="18950"/>
                  <a:pt x="5503" y="18822"/>
                  <a:pt x="5535" y="18753"/>
                </a:cubicBezTo>
                <a:cubicBezTo>
                  <a:pt x="5547" y="18728"/>
                  <a:pt x="5650" y="18702"/>
                  <a:pt x="5767" y="18699"/>
                </a:cubicBezTo>
                <a:cubicBezTo>
                  <a:pt x="5885" y="18696"/>
                  <a:pt x="5989" y="18676"/>
                  <a:pt x="5996" y="18653"/>
                </a:cubicBezTo>
                <a:cubicBezTo>
                  <a:pt x="6002" y="18631"/>
                  <a:pt x="6045" y="18615"/>
                  <a:pt x="6091" y="18615"/>
                </a:cubicBezTo>
                <a:cubicBezTo>
                  <a:pt x="6138" y="18615"/>
                  <a:pt x="6168" y="18594"/>
                  <a:pt x="6161" y="18569"/>
                </a:cubicBezTo>
                <a:cubicBezTo>
                  <a:pt x="6144" y="18510"/>
                  <a:pt x="6219" y="18432"/>
                  <a:pt x="6291" y="18432"/>
                </a:cubicBezTo>
                <a:cubicBezTo>
                  <a:pt x="6324" y="18432"/>
                  <a:pt x="6400" y="18406"/>
                  <a:pt x="6463" y="18371"/>
                </a:cubicBezTo>
                <a:cubicBezTo>
                  <a:pt x="6531" y="18333"/>
                  <a:pt x="6736" y="18300"/>
                  <a:pt x="6969" y="18287"/>
                </a:cubicBezTo>
                <a:cubicBezTo>
                  <a:pt x="7186" y="18274"/>
                  <a:pt x="7368" y="18254"/>
                  <a:pt x="7374" y="18241"/>
                </a:cubicBezTo>
                <a:cubicBezTo>
                  <a:pt x="7380" y="18228"/>
                  <a:pt x="7411" y="18228"/>
                  <a:pt x="7444" y="18248"/>
                </a:cubicBezTo>
                <a:cubicBezTo>
                  <a:pt x="7477" y="18269"/>
                  <a:pt x="7511" y="18278"/>
                  <a:pt x="7518" y="18264"/>
                </a:cubicBezTo>
                <a:cubicBezTo>
                  <a:pt x="7524" y="18249"/>
                  <a:pt x="7605" y="18238"/>
                  <a:pt x="7697" y="18241"/>
                </a:cubicBezTo>
                <a:cubicBezTo>
                  <a:pt x="7789" y="18243"/>
                  <a:pt x="7866" y="18225"/>
                  <a:pt x="7873" y="18203"/>
                </a:cubicBezTo>
                <a:cubicBezTo>
                  <a:pt x="7879" y="18179"/>
                  <a:pt x="7902" y="18186"/>
                  <a:pt x="7925" y="18218"/>
                </a:cubicBezTo>
                <a:cubicBezTo>
                  <a:pt x="7956" y="18260"/>
                  <a:pt x="7978" y="18264"/>
                  <a:pt x="8006" y="18225"/>
                </a:cubicBezTo>
                <a:cubicBezTo>
                  <a:pt x="8031" y="18192"/>
                  <a:pt x="8057" y="18182"/>
                  <a:pt x="8080" y="18210"/>
                </a:cubicBezTo>
                <a:cubicBezTo>
                  <a:pt x="8100" y="18234"/>
                  <a:pt x="8126" y="18244"/>
                  <a:pt x="8140" y="18225"/>
                </a:cubicBezTo>
                <a:cubicBezTo>
                  <a:pt x="8205" y="18138"/>
                  <a:pt x="8389" y="18113"/>
                  <a:pt x="8442" y="18187"/>
                </a:cubicBezTo>
                <a:cubicBezTo>
                  <a:pt x="8501" y="18270"/>
                  <a:pt x="8607" y="18269"/>
                  <a:pt x="8621" y="18187"/>
                </a:cubicBezTo>
                <a:cubicBezTo>
                  <a:pt x="8634" y="18117"/>
                  <a:pt x="8777" y="18136"/>
                  <a:pt x="8811" y="18210"/>
                </a:cubicBezTo>
                <a:cubicBezTo>
                  <a:pt x="8838" y="18267"/>
                  <a:pt x="8964" y="18260"/>
                  <a:pt x="8980" y="18203"/>
                </a:cubicBezTo>
                <a:cubicBezTo>
                  <a:pt x="8987" y="18178"/>
                  <a:pt x="9044" y="18170"/>
                  <a:pt x="9107" y="18180"/>
                </a:cubicBezTo>
                <a:cubicBezTo>
                  <a:pt x="9203" y="18195"/>
                  <a:pt x="9220" y="18182"/>
                  <a:pt x="9216" y="18118"/>
                </a:cubicBezTo>
                <a:cubicBezTo>
                  <a:pt x="9208" y="18017"/>
                  <a:pt x="9291" y="17999"/>
                  <a:pt x="9349" y="18088"/>
                </a:cubicBezTo>
                <a:cubicBezTo>
                  <a:pt x="9388" y="18147"/>
                  <a:pt x="9400" y="18151"/>
                  <a:pt x="9419" y="18096"/>
                </a:cubicBezTo>
                <a:cubicBezTo>
                  <a:pt x="9448" y="18015"/>
                  <a:pt x="9590" y="18069"/>
                  <a:pt x="9581" y="18157"/>
                </a:cubicBezTo>
                <a:cubicBezTo>
                  <a:pt x="9578" y="18188"/>
                  <a:pt x="9587" y="18206"/>
                  <a:pt x="9602" y="18195"/>
                </a:cubicBezTo>
                <a:cubicBezTo>
                  <a:pt x="9617" y="18184"/>
                  <a:pt x="9630" y="18146"/>
                  <a:pt x="9630" y="18111"/>
                </a:cubicBezTo>
                <a:cubicBezTo>
                  <a:pt x="9630" y="18064"/>
                  <a:pt x="9663" y="18044"/>
                  <a:pt x="9750" y="18034"/>
                </a:cubicBezTo>
                <a:cubicBezTo>
                  <a:pt x="9880" y="18020"/>
                  <a:pt x="9961" y="18085"/>
                  <a:pt x="9943" y="18187"/>
                </a:cubicBezTo>
                <a:cubicBezTo>
                  <a:pt x="9924" y="18297"/>
                  <a:pt x="10171" y="18272"/>
                  <a:pt x="10245" y="18157"/>
                </a:cubicBezTo>
                <a:lnTo>
                  <a:pt x="10305" y="18065"/>
                </a:lnTo>
                <a:lnTo>
                  <a:pt x="10330" y="18157"/>
                </a:lnTo>
                <a:cubicBezTo>
                  <a:pt x="10352" y="18246"/>
                  <a:pt x="10368" y="18248"/>
                  <a:pt x="10917" y="18248"/>
                </a:cubicBezTo>
                <a:cubicBezTo>
                  <a:pt x="11389" y="18248"/>
                  <a:pt x="11493" y="18243"/>
                  <a:pt x="11521" y="18187"/>
                </a:cubicBezTo>
                <a:cubicBezTo>
                  <a:pt x="11546" y="18138"/>
                  <a:pt x="11571" y="18128"/>
                  <a:pt x="11616" y="18157"/>
                </a:cubicBezTo>
                <a:cubicBezTo>
                  <a:pt x="11651" y="18178"/>
                  <a:pt x="11724" y="18182"/>
                  <a:pt x="11778" y="18164"/>
                </a:cubicBezTo>
                <a:cubicBezTo>
                  <a:pt x="11832" y="18146"/>
                  <a:pt x="11881" y="18150"/>
                  <a:pt x="11887" y="18172"/>
                </a:cubicBezTo>
                <a:cubicBezTo>
                  <a:pt x="11893" y="18194"/>
                  <a:pt x="11909" y="18197"/>
                  <a:pt x="11922" y="18180"/>
                </a:cubicBezTo>
                <a:cubicBezTo>
                  <a:pt x="11956" y="18135"/>
                  <a:pt x="12043" y="18129"/>
                  <a:pt x="12056" y="18172"/>
                </a:cubicBezTo>
                <a:cubicBezTo>
                  <a:pt x="12061" y="18192"/>
                  <a:pt x="12074" y="18193"/>
                  <a:pt x="12084" y="18180"/>
                </a:cubicBezTo>
                <a:cubicBezTo>
                  <a:pt x="12094" y="18166"/>
                  <a:pt x="12108" y="18177"/>
                  <a:pt x="12115" y="18203"/>
                </a:cubicBezTo>
                <a:cubicBezTo>
                  <a:pt x="12137" y="18279"/>
                  <a:pt x="12493" y="18267"/>
                  <a:pt x="12523" y="18187"/>
                </a:cubicBezTo>
                <a:cubicBezTo>
                  <a:pt x="12541" y="18140"/>
                  <a:pt x="12560" y="18126"/>
                  <a:pt x="12586" y="18157"/>
                </a:cubicBezTo>
                <a:cubicBezTo>
                  <a:pt x="12607" y="18180"/>
                  <a:pt x="12629" y="18187"/>
                  <a:pt x="12636" y="18172"/>
                </a:cubicBezTo>
                <a:cubicBezTo>
                  <a:pt x="12643" y="18157"/>
                  <a:pt x="12679" y="18144"/>
                  <a:pt x="12720" y="18134"/>
                </a:cubicBezTo>
                <a:cubicBezTo>
                  <a:pt x="12773" y="18121"/>
                  <a:pt x="12799" y="18130"/>
                  <a:pt x="12808" y="18180"/>
                </a:cubicBezTo>
                <a:cubicBezTo>
                  <a:pt x="12818" y="18235"/>
                  <a:pt x="12861" y="18248"/>
                  <a:pt x="13033" y="18248"/>
                </a:cubicBezTo>
                <a:cubicBezTo>
                  <a:pt x="13150" y="18248"/>
                  <a:pt x="13254" y="18233"/>
                  <a:pt x="13265" y="18210"/>
                </a:cubicBezTo>
                <a:cubicBezTo>
                  <a:pt x="13297" y="18142"/>
                  <a:pt x="13475" y="18128"/>
                  <a:pt x="13469" y="18195"/>
                </a:cubicBezTo>
                <a:cubicBezTo>
                  <a:pt x="13461" y="18273"/>
                  <a:pt x="13567" y="18261"/>
                  <a:pt x="13616" y="18180"/>
                </a:cubicBezTo>
                <a:cubicBezTo>
                  <a:pt x="13638" y="18144"/>
                  <a:pt x="13667" y="18132"/>
                  <a:pt x="13680" y="18149"/>
                </a:cubicBezTo>
                <a:cubicBezTo>
                  <a:pt x="13715" y="18197"/>
                  <a:pt x="13767" y="18205"/>
                  <a:pt x="14073" y="18225"/>
                </a:cubicBezTo>
                <a:cubicBezTo>
                  <a:pt x="14236" y="18236"/>
                  <a:pt x="14365" y="18226"/>
                  <a:pt x="14372" y="18203"/>
                </a:cubicBezTo>
                <a:cubicBezTo>
                  <a:pt x="14379" y="18179"/>
                  <a:pt x="14409" y="18199"/>
                  <a:pt x="14439" y="18241"/>
                </a:cubicBezTo>
                <a:cubicBezTo>
                  <a:pt x="14483" y="18303"/>
                  <a:pt x="14538" y="18311"/>
                  <a:pt x="14741" y="18302"/>
                </a:cubicBezTo>
                <a:cubicBezTo>
                  <a:pt x="14954" y="18293"/>
                  <a:pt x="15003" y="18310"/>
                  <a:pt x="15093" y="18394"/>
                </a:cubicBezTo>
                <a:cubicBezTo>
                  <a:pt x="15150" y="18447"/>
                  <a:pt x="15211" y="18525"/>
                  <a:pt x="15230" y="18569"/>
                </a:cubicBezTo>
                <a:cubicBezTo>
                  <a:pt x="15258" y="18636"/>
                  <a:pt x="15287" y="18641"/>
                  <a:pt x="15405" y="18623"/>
                </a:cubicBezTo>
                <a:cubicBezTo>
                  <a:pt x="15547" y="18601"/>
                  <a:pt x="15652" y="18663"/>
                  <a:pt x="15627" y="18753"/>
                </a:cubicBezTo>
                <a:cubicBezTo>
                  <a:pt x="15620" y="18778"/>
                  <a:pt x="15663" y="18799"/>
                  <a:pt x="15736" y="18799"/>
                </a:cubicBezTo>
                <a:cubicBezTo>
                  <a:pt x="15844" y="18799"/>
                  <a:pt x="15863" y="18783"/>
                  <a:pt x="15873" y="18699"/>
                </a:cubicBezTo>
                <a:cubicBezTo>
                  <a:pt x="15889" y="18567"/>
                  <a:pt x="15929" y="18640"/>
                  <a:pt x="15929" y="18799"/>
                </a:cubicBezTo>
                <a:cubicBezTo>
                  <a:pt x="15929" y="18941"/>
                  <a:pt x="15818" y="19182"/>
                  <a:pt x="15771" y="19142"/>
                </a:cubicBezTo>
                <a:cubicBezTo>
                  <a:pt x="15757" y="19130"/>
                  <a:pt x="15742" y="19160"/>
                  <a:pt x="15736" y="19211"/>
                </a:cubicBezTo>
                <a:cubicBezTo>
                  <a:pt x="15722" y="19327"/>
                  <a:pt x="15678" y="19276"/>
                  <a:pt x="15676" y="19142"/>
                </a:cubicBezTo>
                <a:cubicBezTo>
                  <a:pt x="15675" y="19044"/>
                  <a:pt x="15674" y="19046"/>
                  <a:pt x="15655" y="19150"/>
                </a:cubicBezTo>
                <a:cubicBezTo>
                  <a:pt x="15643" y="19213"/>
                  <a:pt x="15627" y="19246"/>
                  <a:pt x="15613" y="19227"/>
                </a:cubicBezTo>
                <a:cubicBezTo>
                  <a:pt x="15596" y="19204"/>
                  <a:pt x="15592" y="19229"/>
                  <a:pt x="15599" y="19311"/>
                </a:cubicBezTo>
                <a:cubicBezTo>
                  <a:pt x="15612" y="19465"/>
                  <a:pt x="15501" y="19711"/>
                  <a:pt x="15427" y="19693"/>
                </a:cubicBezTo>
                <a:cubicBezTo>
                  <a:pt x="15387" y="19683"/>
                  <a:pt x="15378" y="19708"/>
                  <a:pt x="15377" y="19784"/>
                </a:cubicBezTo>
                <a:cubicBezTo>
                  <a:pt x="15377" y="19919"/>
                  <a:pt x="15355" y="19947"/>
                  <a:pt x="15307" y="19891"/>
                </a:cubicBezTo>
                <a:cubicBezTo>
                  <a:pt x="15276" y="19856"/>
                  <a:pt x="15250" y="19869"/>
                  <a:pt x="15191" y="19937"/>
                </a:cubicBezTo>
                <a:cubicBezTo>
                  <a:pt x="15106" y="20036"/>
                  <a:pt x="15063" y="20016"/>
                  <a:pt x="15079" y="19884"/>
                </a:cubicBezTo>
                <a:cubicBezTo>
                  <a:pt x="15085" y="19830"/>
                  <a:pt x="15080" y="19800"/>
                  <a:pt x="15061" y="19800"/>
                </a:cubicBezTo>
                <a:cubicBezTo>
                  <a:pt x="15045" y="19800"/>
                  <a:pt x="15034" y="19822"/>
                  <a:pt x="15036" y="19853"/>
                </a:cubicBezTo>
                <a:cubicBezTo>
                  <a:pt x="15040" y="19887"/>
                  <a:pt x="15012" y="19913"/>
                  <a:pt x="14970" y="19922"/>
                </a:cubicBezTo>
                <a:cubicBezTo>
                  <a:pt x="14907" y="19935"/>
                  <a:pt x="14905" y="19947"/>
                  <a:pt x="14938" y="19998"/>
                </a:cubicBezTo>
                <a:cubicBezTo>
                  <a:pt x="14974" y="20056"/>
                  <a:pt x="14961" y="20186"/>
                  <a:pt x="14924" y="20136"/>
                </a:cubicBezTo>
                <a:cubicBezTo>
                  <a:pt x="14913" y="20122"/>
                  <a:pt x="14906" y="20138"/>
                  <a:pt x="14906" y="20174"/>
                </a:cubicBezTo>
                <a:cubicBezTo>
                  <a:pt x="14906" y="20210"/>
                  <a:pt x="14922" y="20257"/>
                  <a:pt x="14941" y="20273"/>
                </a:cubicBezTo>
                <a:cubicBezTo>
                  <a:pt x="14985" y="20310"/>
                  <a:pt x="14946" y="20401"/>
                  <a:pt x="14885" y="20411"/>
                </a:cubicBezTo>
                <a:cubicBezTo>
                  <a:pt x="14863" y="20415"/>
                  <a:pt x="14834" y="20437"/>
                  <a:pt x="14818" y="20464"/>
                </a:cubicBezTo>
                <a:cubicBezTo>
                  <a:pt x="14790" y="20515"/>
                  <a:pt x="14781" y="20526"/>
                  <a:pt x="14734" y="20526"/>
                </a:cubicBezTo>
                <a:cubicBezTo>
                  <a:pt x="14718" y="20526"/>
                  <a:pt x="14706" y="20587"/>
                  <a:pt x="14706" y="20694"/>
                </a:cubicBezTo>
                <a:cubicBezTo>
                  <a:pt x="14706" y="20858"/>
                  <a:pt x="14710" y="20862"/>
                  <a:pt x="14780" y="20862"/>
                </a:cubicBezTo>
                <a:cubicBezTo>
                  <a:pt x="14828" y="20862"/>
                  <a:pt x="14850" y="20846"/>
                  <a:pt x="14847" y="20808"/>
                </a:cubicBezTo>
                <a:cubicBezTo>
                  <a:pt x="14839" y="20729"/>
                  <a:pt x="14902" y="20684"/>
                  <a:pt x="14931" y="20747"/>
                </a:cubicBezTo>
                <a:cubicBezTo>
                  <a:pt x="14961" y="20812"/>
                  <a:pt x="15127" y="20812"/>
                  <a:pt x="15145" y="20747"/>
                </a:cubicBezTo>
                <a:cubicBezTo>
                  <a:pt x="15153" y="20721"/>
                  <a:pt x="15175" y="20711"/>
                  <a:pt x="15191" y="20724"/>
                </a:cubicBezTo>
                <a:cubicBezTo>
                  <a:pt x="15211" y="20741"/>
                  <a:pt x="15219" y="20713"/>
                  <a:pt x="15219" y="20633"/>
                </a:cubicBezTo>
                <a:cubicBezTo>
                  <a:pt x="15219" y="20445"/>
                  <a:pt x="15255" y="20346"/>
                  <a:pt x="15321" y="20350"/>
                </a:cubicBezTo>
                <a:cubicBezTo>
                  <a:pt x="15354" y="20352"/>
                  <a:pt x="15393" y="20334"/>
                  <a:pt x="15409" y="20312"/>
                </a:cubicBezTo>
                <a:cubicBezTo>
                  <a:pt x="15425" y="20289"/>
                  <a:pt x="15480" y="20273"/>
                  <a:pt x="15532" y="20273"/>
                </a:cubicBezTo>
                <a:cubicBezTo>
                  <a:pt x="15611" y="20273"/>
                  <a:pt x="15627" y="20263"/>
                  <a:pt x="15627" y="20189"/>
                </a:cubicBezTo>
                <a:cubicBezTo>
                  <a:pt x="15627" y="20131"/>
                  <a:pt x="15649" y="20084"/>
                  <a:pt x="15690" y="20059"/>
                </a:cubicBezTo>
                <a:cubicBezTo>
                  <a:pt x="15763" y="20017"/>
                  <a:pt x="15801" y="20078"/>
                  <a:pt x="15764" y="20174"/>
                </a:cubicBezTo>
                <a:cubicBezTo>
                  <a:pt x="15745" y="20225"/>
                  <a:pt x="15746" y="20245"/>
                  <a:pt x="15771" y="20266"/>
                </a:cubicBezTo>
                <a:cubicBezTo>
                  <a:pt x="15789" y="20280"/>
                  <a:pt x="15803" y="20327"/>
                  <a:pt x="15803" y="20365"/>
                </a:cubicBezTo>
                <a:cubicBezTo>
                  <a:pt x="15803" y="20449"/>
                  <a:pt x="15828" y="20455"/>
                  <a:pt x="15862" y="20380"/>
                </a:cubicBezTo>
                <a:cubicBezTo>
                  <a:pt x="15899" y="20301"/>
                  <a:pt x="15894" y="20213"/>
                  <a:pt x="15852" y="20220"/>
                </a:cubicBezTo>
                <a:cubicBezTo>
                  <a:pt x="15796" y="20230"/>
                  <a:pt x="15789" y="20022"/>
                  <a:pt x="15845" y="19991"/>
                </a:cubicBezTo>
                <a:cubicBezTo>
                  <a:pt x="15923" y="19946"/>
                  <a:pt x="15892" y="19874"/>
                  <a:pt x="15806" y="19899"/>
                </a:cubicBezTo>
                <a:cubicBezTo>
                  <a:pt x="15761" y="19912"/>
                  <a:pt x="15718" y="19913"/>
                  <a:pt x="15711" y="19899"/>
                </a:cubicBezTo>
                <a:cubicBezTo>
                  <a:pt x="15696" y="19867"/>
                  <a:pt x="15761" y="19708"/>
                  <a:pt x="15789" y="19708"/>
                </a:cubicBezTo>
                <a:cubicBezTo>
                  <a:pt x="15800" y="19708"/>
                  <a:pt x="15822" y="19677"/>
                  <a:pt x="15834" y="19639"/>
                </a:cubicBezTo>
                <a:cubicBezTo>
                  <a:pt x="15855" y="19580"/>
                  <a:pt x="15862" y="19575"/>
                  <a:pt x="15912" y="19632"/>
                </a:cubicBezTo>
                <a:cubicBezTo>
                  <a:pt x="15945" y="19669"/>
                  <a:pt x="15975" y="19679"/>
                  <a:pt x="15982" y="19654"/>
                </a:cubicBezTo>
                <a:cubicBezTo>
                  <a:pt x="15989" y="19631"/>
                  <a:pt x="16031" y="19617"/>
                  <a:pt x="16073" y="19616"/>
                </a:cubicBezTo>
                <a:cubicBezTo>
                  <a:pt x="16176" y="19615"/>
                  <a:pt x="16242" y="19572"/>
                  <a:pt x="16242" y="19509"/>
                </a:cubicBezTo>
                <a:cubicBezTo>
                  <a:pt x="16242" y="19481"/>
                  <a:pt x="16229" y="19406"/>
                  <a:pt x="16214" y="19341"/>
                </a:cubicBezTo>
                <a:cubicBezTo>
                  <a:pt x="16188" y="19235"/>
                  <a:pt x="16191" y="19211"/>
                  <a:pt x="16235" y="19120"/>
                </a:cubicBezTo>
                <a:cubicBezTo>
                  <a:pt x="16262" y="19064"/>
                  <a:pt x="16308" y="19012"/>
                  <a:pt x="16337" y="19005"/>
                </a:cubicBezTo>
                <a:cubicBezTo>
                  <a:pt x="16366" y="18998"/>
                  <a:pt x="16393" y="18982"/>
                  <a:pt x="16400" y="18967"/>
                </a:cubicBezTo>
                <a:cubicBezTo>
                  <a:pt x="16407" y="18952"/>
                  <a:pt x="16440" y="18957"/>
                  <a:pt x="16471" y="18982"/>
                </a:cubicBezTo>
                <a:cubicBezTo>
                  <a:pt x="16515" y="19018"/>
                  <a:pt x="16530" y="19016"/>
                  <a:pt x="16551" y="18951"/>
                </a:cubicBezTo>
                <a:cubicBezTo>
                  <a:pt x="16571" y="18892"/>
                  <a:pt x="16602" y="18872"/>
                  <a:pt x="16667" y="18883"/>
                </a:cubicBezTo>
                <a:cubicBezTo>
                  <a:pt x="16716" y="18890"/>
                  <a:pt x="16765" y="18917"/>
                  <a:pt x="16780" y="18944"/>
                </a:cubicBezTo>
                <a:cubicBezTo>
                  <a:pt x="16814" y="19005"/>
                  <a:pt x="17078" y="18993"/>
                  <a:pt x="17114" y="18928"/>
                </a:cubicBezTo>
                <a:cubicBezTo>
                  <a:pt x="17129" y="18902"/>
                  <a:pt x="17153" y="18892"/>
                  <a:pt x="17170" y="18906"/>
                </a:cubicBezTo>
                <a:cubicBezTo>
                  <a:pt x="17187" y="18919"/>
                  <a:pt x="17212" y="18896"/>
                  <a:pt x="17226" y="18860"/>
                </a:cubicBezTo>
                <a:cubicBezTo>
                  <a:pt x="17245" y="18812"/>
                  <a:pt x="17273" y="18806"/>
                  <a:pt x="17328" y="18829"/>
                </a:cubicBezTo>
                <a:cubicBezTo>
                  <a:pt x="17370" y="18847"/>
                  <a:pt x="17445" y="18858"/>
                  <a:pt x="17497" y="18860"/>
                </a:cubicBezTo>
                <a:cubicBezTo>
                  <a:pt x="17560" y="18862"/>
                  <a:pt x="17588" y="18883"/>
                  <a:pt x="17585" y="18921"/>
                </a:cubicBezTo>
                <a:cubicBezTo>
                  <a:pt x="17582" y="18952"/>
                  <a:pt x="17598" y="18982"/>
                  <a:pt x="17620" y="18982"/>
                </a:cubicBezTo>
                <a:cubicBezTo>
                  <a:pt x="17642" y="18982"/>
                  <a:pt x="17671" y="19015"/>
                  <a:pt x="17683" y="19058"/>
                </a:cubicBezTo>
                <a:cubicBezTo>
                  <a:pt x="17695" y="19102"/>
                  <a:pt x="17704" y="19111"/>
                  <a:pt x="17704" y="19081"/>
                </a:cubicBezTo>
                <a:cubicBezTo>
                  <a:pt x="17705" y="19052"/>
                  <a:pt x="17696" y="19014"/>
                  <a:pt x="17683" y="18997"/>
                </a:cubicBezTo>
                <a:cubicBezTo>
                  <a:pt x="17670" y="18979"/>
                  <a:pt x="17669" y="18953"/>
                  <a:pt x="17680" y="18928"/>
                </a:cubicBezTo>
                <a:cubicBezTo>
                  <a:pt x="17701" y="18881"/>
                  <a:pt x="17809" y="18950"/>
                  <a:pt x="17912" y="19081"/>
                </a:cubicBezTo>
                <a:lnTo>
                  <a:pt x="17978" y="19173"/>
                </a:lnTo>
                <a:lnTo>
                  <a:pt x="17933" y="19280"/>
                </a:lnTo>
                <a:lnTo>
                  <a:pt x="17887" y="19387"/>
                </a:lnTo>
                <a:lnTo>
                  <a:pt x="17838" y="19265"/>
                </a:lnTo>
                <a:lnTo>
                  <a:pt x="17792" y="19135"/>
                </a:lnTo>
                <a:lnTo>
                  <a:pt x="17739" y="19249"/>
                </a:lnTo>
                <a:cubicBezTo>
                  <a:pt x="17710" y="19310"/>
                  <a:pt x="17683" y="19373"/>
                  <a:pt x="17683" y="19395"/>
                </a:cubicBezTo>
                <a:cubicBezTo>
                  <a:pt x="17683" y="19416"/>
                  <a:pt x="17661" y="19517"/>
                  <a:pt x="17630" y="19616"/>
                </a:cubicBezTo>
                <a:cubicBezTo>
                  <a:pt x="17586" y="19761"/>
                  <a:pt x="17562" y="19800"/>
                  <a:pt x="17511" y="19800"/>
                </a:cubicBezTo>
                <a:cubicBezTo>
                  <a:pt x="17476" y="19800"/>
                  <a:pt x="17402" y="19839"/>
                  <a:pt x="17349" y="19891"/>
                </a:cubicBezTo>
                <a:cubicBezTo>
                  <a:pt x="17259" y="19980"/>
                  <a:pt x="17254" y="19996"/>
                  <a:pt x="17261" y="20136"/>
                </a:cubicBezTo>
                <a:cubicBezTo>
                  <a:pt x="17272" y="20342"/>
                  <a:pt x="17238" y="20480"/>
                  <a:pt x="17170" y="20480"/>
                </a:cubicBezTo>
                <a:cubicBezTo>
                  <a:pt x="17140" y="20480"/>
                  <a:pt x="17096" y="20508"/>
                  <a:pt x="17075" y="20549"/>
                </a:cubicBezTo>
                <a:cubicBezTo>
                  <a:pt x="17041" y="20617"/>
                  <a:pt x="17032" y="20622"/>
                  <a:pt x="16970" y="20556"/>
                </a:cubicBezTo>
                <a:cubicBezTo>
                  <a:pt x="16911" y="20494"/>
                  <a:pt x="16900" y="20492"/>
                  <a:pt x="16885" y="20549"/>
                </a:cubicBezTo>
                <a:cubicBezTo>
                  <a:pt x="16876" y="20585"/>
                  <a:pt x="16848" y="20617"/>
                  <a:pt x="16822" y="20617"/>
                </a:cubicBezTo>
                <a:cubicBezTo>
                  <a:pt x="16796" y="20617"/>
                  <a:pt x="16762" y="20634"/>
                  <a:pt x="16748" y="20663"/>
                </a:cubicBezTo>
                <a:cubicBezTo>
                  <a:pt x="16730" y="20703"/>
                  <a:pt x="16718" y="20705"/>
                  <a:pt x="16695" y="20663"/>
                </a:cubicBezTo>
                <a:cubicBezTo>
                  <a:pt x="16673" y="20623"/>
                  <a:pt x="16660" y="20626"/>
                  <a:pt x="16650" y="20663"/>
                </a:cubicBezTo>
                <a:cubicBezTo>
                  <a:pt x="16642" y="20691"/>
                  <a:pt x="16621" y="20701"/>
                  <a:pt x="16604" y="20686"/>
                </a:cubicBezTo>
                <a:cubicBezTo>
                  <a:pt x="16580" y="20666"/>
                  <a:pt x="16575" y="20679"/>
                  <a:pt x="16587" y="20740"/>
                </a:cubicBezTo>
                <a:cubicBezTo>
                  <a:pt x="16595" y="20784"/>
                  <a:pt x="16606" y="20876"/>
                  <a:pt x="16608" y="20946"/>
                </a:cubicBezTo>
                <a:cubicBezTo>
                  <a:pt x="16610" y="21073"/>
                  <a:pt x="16566" y="21158"/>
                  <a:pt x="16463" y="21229"/>
                </a:cubicBezTo>
                <a:cubicBezTo>
                  <a:pt x="16426" y="21255"/>
                  <a:pt x="16427" y="21257"/>
                  <a:pt x="16463" y="21343"/>
                </a:cubicBezTo>
                <a:cubicBezTo>
                  <a:pt x="16484" y="21393"/>
                  <a:pt x="16493" y="21435"/>
                  <a:pt x="16485" y="21435"/>
                </a:cubicBezTo>
                <a:cubicBezTo>
                  <a:pt x="16476" y="21435"/>
                  <a:pt x="16477" y="21456"/>
                  <a:pt x="16485" y="21481"/>
                </a:cubicBezTo>
                <a:cubicBezTo>
                  <a:pt x="16492" y="21508"/>
                  <a:pt x="16532" y="21460"/>
                  <a:pt x="16583" y="21374"/>
                </a:cubicBezTo>
                <a:cubicBezTo>
                  <a:pt x="16722" y="21138"/>
                  <a:pt x="16765" y="21101"/>
                  <a:pt x="16780" y="21183"/>
                </a:cubicBezTo>
                <a:cubicBezTo>
                  <a:pt x="16790" y="21242"/>
                  <a:pt x="16796" y="21238"/>
                  <a:pt x="16833" y="21183"/>
                </a:cubicBezTo>
                <a:cubicBezTo>
                  <a:pt x="16861" y="21139"/>
                  <a:pt x="16909" y="21130"/>
                  <a:pt x="16987" y="21145"/>
                </a:cubicBezTo>
                <a:cubicBezTo>
                  <a:pt x="17054" y="21157"/>
                  <a:pt x="17115" y="21143"/>
                  <a:pt x="17131" y="21114"/>
                </a:cubicBezTo>
                <a:cubicBezTo>
                  <a:pt x="17167" y="21050"/>
                  <a:pt x="17304" y="21071"/>
                  <a:pt x="17332" y="21145"/>
                </a:cubicBezTo>
                <a:cubicBezTo>
                  <a:pt x="17349" y="21189"/>
                  <a:pt x="17378" y="21171"/>
                  <a:pt x="17458" y="21076"/>
                </a:cubicBezTo>
                <a:cubicBezTo>
                  <a:pt x="17515" y="21009"/>
                  <a:pt x="17555" y="20937"/>
                  <a:pt x="17550" y="20908"/>
                </a:cubicBezTo>
                <a:cubicBezTo>
                  <a:pt x="17544" y="20879"/>
                  <a:pt x="17551" y="20829"/>
                  <a:pt x="17564" y="20801"/>
                </a:cubicBezTo>
                <a:cubicBezTo>
                  <a:pt x="17581" y="20763"/>
                  <a:pt x="17577" y="20738"/>
                  <a:pt x="17550" y="20694"/>
                </a:cubicBezTo>
                <a:cubicBezTo>
                  <a:pt x="17514" y="20637"/>
                  <a:pt x="17515" y="20620"/>
                  <a:pt x="17574" y="20480"/>
                </a:cubicBezTo>
                <a:cubicBezTo>
                  <a:pt x="17613" y="20387"/>
                  <a:pt x="17643" y="20349"/>
                  <a:pt x="17652" y="20380"/>
                </a:cubicBezTo>
                <a:cubicBezTo>
                  <a:pt x="17669" y="20440"/>
                  <a:pt x="17771" y="20445"/>
                  <a:pt x="17799" y="20388"/>
                </a:cubicBezTo>
                <a:cubicBezTo>
                  <a:pt x="17810" y="20366"/>
                  <a:pt x="17839" y="20344"/>
                  <a:pt x="17862" y="20335"/>
                </a:cubicBezTo>
                <a:cubicBezTo>
                  <a:pt x="17885" y="20326"/>
                  <a:pt x="17905" y="20291"/>
                  <a:pt x="17905" y="20258"/>
                </a:cubicBezTo>
                <a:cubicBezTo>
                  <a:pt x="17905" y="20226"/>
                  <a:pt x="17930" y="20169"/>
                  <a:pt x="17961" y="20128"/>
                </a:cubicBezTo>
                <a:cubicBezTo>
                  <a:pt x="18009" y="20065"/>
                  <a:pt x="18019" y="20060"/>
                  <a:pt x="18049" y="20113"/>
                </a:cubicBezTo>
                <a:cubicBezTo>
                  <a:pt x="18081" y="20170"/>
                  <a:pt x="18081" y="20181"/>
                  <a:pt x="18038" y="20251"/>
                </a:cubicBezTo>
                <a:cubicBezTo>
                  <a:pt x="17976" y="20353"/>
                  <a:pt x="18005" y="20434"/>
                  <a:pt x="18105" y="20434"/>
                </a:cubicBezTo>
                <a:cubicBezTo>
                  <a:pt x="18190" y="20434"/>
                  <a:pt x="18206" y="20366"/>
                  <a:pt x="18147" y="20266"/>
                </a:cubicBezTo>
                <a:cubicBezTo>
                  <a:pt x="18110" y="20202"/>
                  <a:pt x="18152" y="20139"/>
                  <a:pt x="18203" y="20182"/>
                </a:cubicBezTo>
                <a:cubicBezTo>
                  <a:pt x="18223" y="20198"/>
                  <a:pt x="18229" y="20192"/>
                  <a:pt x="18221" y="20174"/>
                </a:cubicBezTo>
                <a:cubicBezTo>
                  <a:pt x="18213" y="20156"/>
                  <a:pt x="18216" y="20121"/>
                  <a:pt x="18228" y="20090"/>
                </a:cubicBezTo>
                <a:cubicBezTo>
                  <a:pt x="18243" y="20051"/>
                  <a:pt x="18241" y="20025"/>
                  <a:pt x="18217" y="20006"/>
                </a:cubicBezTo>
                <a:cubicBezTo>
                  <a:pt x="18188" y="19982"/>
                  <a:pt x="18187" y="19970"/>
                  <a:pt x="18217" y="19868"/>
                </a:cubicBezTo>
                <a:cubicBezTo>
                  <a:pt x="18236" y="19806"/>
                  <a:pt x="18282" y="19722"/>
                  <a:pt x="18316" y="19685"/>
                </a:cubicBezTo>
                <a:cubicBezTo>
                  <a:pt x="18370" y="19627"/>
                  <a:pt x="18380" y="19628"/>
                  <a:pt x="18390" y="19685"/>
                </a:cubicBezTo>
                <a:cubicBezTo>
                  <a:pt x="18405" y="19773"/>
                  <a:pt x="18446" y="19771"/>
                  <a:pt x="18481" y="19677"/>
                </a:cubicBezTo>
                <a:cubicBezTo>
                  <a:pt x="18506" y="19611"/>
                  <a:pt x="18504" y="19599"/>
                  <a:pt x="18474" y="19624"/>
                </a:cubicBezTo>
                <a:cubicBezTo>
                  <a:pt x="18453" y="19641"/>
                  <a:pt x="18425" y="19622"/>
                  <a:pt x="18404" y="19570"/>
                </a:cubicBezTo>
                <a:cubicBezTo>
                  <a:pt x="18369" y="19488"/>
                  <a:pt x="18370" y="19482"/>
                  <a:pt x="18407" y="19456"/>
                </a:cubicBezTo>
                <a:cubicBezTo>
                  <a:pt x="18429" y="19441"/>
                  <a:pt x="18481" y="19389"/>
                  <a:pt x="18523" y="19341"/>
                </a:cubicBezTo>
                <a:cubicBezTo>
                  <a:pt x="18565" y="19293"/>
                  <a:pt x="18623" y="19258"/>
                  <a:pt x="18650" y="19265"/>
                </a:cubicBezTo>
                <a:cubicBezTo>
                  <a:pt x="18686" y="19273"/>
                  <a:pt x="18696" y="19253"/>
                  <a:pt x="18692" y="19196"/>
                </a:cubicBezTo>
                <a:cubicBezTo>
                  <a:pt x="18681" y="19053"/>
                  <a:pt x="18821" y="18920"/>
                  <a:pt x="18903" y="18997"/>
                </a:cubicBezTo>
                <a:cubicBezTo>
                  <a:pt x="18928" y="19021"/>
                  <a:pt x="18948" y="19015"/>
                  <a:pt x="18959" y="18974"/>
                </a:cubicBezTo>
                <a:cubicBezTo>
                  <a:pt x="18983" y="18889"/>
                  <a:pt x="19103" y="18884"/>
                  <a:pt x="19124" y="18967"/>
                </a:cubicBezTo>
                <a:cubicBezTo>
                  <a:pt x="19139" y="19023"/>
                  <a:pt x="19146" y="19015"/>
                  <a:pt x="19170" y="18951"/>
                </a:cubicBezTo>
                <a:cubicBezTo>
                  <a:pt x="19192" y="18893"/>
                  <a:pt x="19193" y="18858"/>
                  <a:pt x="19174" y="18791"/>
                </a:cubicBezTo>
                <a:cubicBezTo>
                  <a:pt x="19153" y="18719"/>
                  <a:pt x="19155" y="18703"/>
                  <a:pt x="19191" y="18661"/>
                </a:cubicBezTo>
                <a:cubicBezTo>
                  <a:pt x="19215" y="18633"/>
                  <a:pt x="19229" y="18580"/>
                  <a:pt x="19223" y="18546"/>
                </a:cubicBezTo>
                <a:cubicBezTo>
                  <a:pt x="19217" y="18513"/>
                  <a:pt x="19219" y="18471"/>
                  <a:pt x="19226" y="18455"/>
                </a:cubicBezTo>
                <a:cubicBezTo>
                  <a:pt x="19234" y="18438"/>
                  <a:pt x="19240" y="18390"/>
                  <a:pt x="19240" y="18348"/>
                </a:cubicBezTo>
                <a:cubicBezTo>
                  <a:pt x="19241" y="18294"/>
                  <a:pt x="19265" y="18264"/>
                  <a:pt x="19321" y="18248"/>
                </a:cubicBezTo>
                <a:cubicBezTo>
                  <a:pt x="19365" y="18236"/>
                  <a:pt x="19403" y="18205"/>
                  <a:pt x="19406" y="18180"/>
                </a:cubicBezTo>
                <a:cubicBezTo>
                  <a:pt x="19408" y="18155"/>
                  <a:pt x="19431" y="18141"/>
                  <a:pt x="19458" y="18149"/>
                </a:cubicBezTo>
                <a:cubicBezTo>
                  <a:pt x="19486" y="18157"/>
                  <a:pt x="19501" y="18144"/>
                  <a:pt x="19493" y="18118"/>
                </a:cubicBezTo>
                <a:cubicBezTo>
                  <a:pt x="19486" y="18094"/>
                  <a:pt x="19501" y="18049"/>
                  <a:pt x="19525" y="18011"/>
                </a:cubicBezTo>
                <a:cubicBezTo>
                  <a:pt x="19550" y="17974"/>
                  <a:pt x="19564" y="17922"/>
                  <a:pt x="19557" y="17897"/>
                </a:cubicBezTo>
                <a:cubicBezTo>
                  <a:pt x="19549" y="17871"/>
                  <a:pt x="19562" y="17829"/>
                  <a:pt x="19581" y="17805"/>
                </a:cubicBezTo>
                <a:cubicBezTo>
                  <a:pt x="19610" y="17770"/>
                  <a:pt x="19612" y="17744"/>
                  <a:pt x="19592" y="17691"/>
                </a:cubicBezTo>
                <a:cubicBezTo>
                  <a:pt x="19555" y="17595"/>
                  <a:pt x="19610" y="17512"/>
                  <a:pt x="19690" y="17538"/>
                </a:cubicBezTo>
                <a:cubicBezTo>
                  <a:pt x="19740" y="17553"/>
                  <a:pt x="19759" y="17533"/>
                  <a:pt x="19785" y="17446"/>
                </a:cubicBezTo>
                <a:cubicBezTo>
                  <a:pt x="19810" y="17365"/>
                  <a:pt x="19825" y="17348"/>
                  <a:pt x="19841" y="17385"/>
                </a:cubicBezTo>
                <a:cubicBezTo>
                  <a:pt x="19883" y="17475"/>
                  <a:pt x="19904" y="17434"/>
                  <a:pt x="19894" y="17286"/>
                </a:cubicBezTo>
                <a:cubicBezTo>
                  <a:pt x="19889" y="17205"/>
                  <a:pt x="19897" y="17079"/>
                  <a:pt x="19912" y="17003"/>
                </a:cubicBezTo>
                <a:cubicBezTo>
                  <a:pt x="19949" y="16814"/>
                  <a:pt x="20007" y="16747"/>
                  <a:pt x="20087" y="16796"/>
                </a:cubicBezTo>
                <a:cubicBezTo>
                  <a:pt x="20128" y="16822"/>
                  <a:pt x="20153" y="16818"/>
                  <a:pt x="20161" y="16789"/>
                </a:cubicBezTo>
                <a:cubicBezTo>
                  <a:pt x="20170" y="16758"/>
                  <a:pt x="20185" y="16764"/>
                  <a:pt x="20200" y="16796"/>
                </a:cubicBezTo>
                <a:cubicBezTo>
                  <a:pt x="20242" y="16887"/>
                  <a:pt x="20251" y="16845"/>
                  <a:pt x="20242" y="16605"/>
                </a:cubicBezTo>
                <a:cubicBezTo>
                  <a:pt x="20230" y="16282"/>
                  <a:pt x="20246" y="16176"/>
                  <a:pt x="20319" y="16093"/>
                </a:cubicBezTo>
                <a:cubicBezTo>
                  <a:pt x="20354" y="16055"/>
                  <a:pt x="20379" y="16039"/>
                  <a:pt x="20379" y="16055"/>
                </a:cubicBezTo>
                <a:cubicBezTo>
                  <a:pt x="20379" y="16071"/>
                  <a:pt x="20395" y="16061"/>
                  <a:pt x="20411" y="16032"/>
                </a:cubicBezTo>
                <a:cubicBezTo>
                  <a:pt x="20427" y="16004"/>
                  <a:pt x="20472" y="15991"/>
                  <a:pt x="20513" y="16002"/>
                </a:cubicBezTo>
                <a:lnTo>
                  <a:pt x="20587" y="16017"/>
                </a:lnTo>
                <a:lnTo>
                  <a:pt x="20576" y="15734"/>
                </a:lnTo>
                <a:cubicBezTo>
                  <a:pt x="20561" y="15395"/>
                  <a:pt x="20586" y="15326"/>
                  <a:pt x="20713" y="15352"/>
                </a:cubicBezTo>
                <a:cubicBezTo>
                  <a:pt x="20767" y="15363"/>
                  <a:pt x="20802" y="15351"/>
                  <a:pt x="20808" y="15314"/>
                </a:cubicBezTo>
                <a:cubicBezTo>
                  <a:pt x="20814" y="15283"/>
                  <a:pt x="20830" y="15270"/>
                  <a:pt x="20847" y="15283"/>
                </a:cubicBezTo>
                <a:cubicBezTo>
                  <a:pt x="20887" y="15317"/>
                  <a:pt x="20911" y="15215"/>
                  <a:pt x="20882" y="15138"/>
                </a:cubicBezTo>
                <a:cubicBezTo>
                  <a:pt x="20867" y="15100"/>
                  <a:pt x="20866" y="15071"/>
                  <a:pt x="20878" y="15054"/>
                </a:cubicBezTo>
                <a:cubicBezTo>
                  <a:pt x="20889" y="15039"/>
                  <a:pt x="20897" y="14931"/>
                  <a:pt x="20896" y="14817"/>
                </a:cubicBezTo>
                <a:cubicBezTo>
                  <a:pt x="20894" y="14588"/>
                  <a:pt x="20929" y="14469"/>
                  <a:pt x="20970" y="14557"/>
                </a:cubicBezTo>
                <a:cubicBezTo>
                  <a:pt x="20988" y="14598"/>
                  <a:pt x="20999" y="14594"/>
                  <a:pt x="21019" y="14535"/>
                </a:cubicBezTo>
                <a:cubicBezTo>
                  <a:pt x="21044" y="14462"/>
                  <a:pt x="21049" y="14465"/>
                  <a:pt x="21065" y="14550"/>
                </a:cubicBezTo>
                <a:cubicBezTo>
                  <a:pt x="21084" y="14652"/>
                  <a:pt x="21134" y="14667"/>
                  <a:pt x="21160" y="14580"/>
                </a:cubicBezTo>
                <a:cubicBezTo>
                  <a:pt x="21169" y="14549"/>
                  <a:pt x="21185" y="14536"/>
                  <a:pt x="21195" y="14550"/>
                </a:cubicBezTo>
                <a:cubicBezTo>
                  <a:pt x="21226" y="14591"/>
                  <a:pt x="21243" y="14482"/>
                  <a:pt x="21216" y="14412"/>
                </a:cubicBezTo>
                <a:cubicBezTo>
                  <a:pt x="21196" y="14360"/>
                  <a:pt x="21196" y="14327"/>
                  <a:pt x="21216" y="14275"/>
                </a:cubicBezTo>
                <a:cubicBezTo>
                  <a:pt x="21236" y="14221"/>
                  <a:pt x="21235" y="14183"/>
                  <a:pt x="21202" y="14084"/>
                </a:cubicBezTo>
                <a:cubicBezTo>
                  <a:pt x="21161" y="13961"/>
                  <a:pt x="21158" y="13964"/>
                  <a:pt x="21198" y="13809"/>
                </a:cubicBezTo>
                <a:cubicBezTo>
                  <a:pt x="21226" y="13700"/>
                  <a:pt x="21234" y="13635"/>
                  <a:pt x="21219" y="13602"/>
                </a:cubicBezTo>
                <a:cubicBezTo>
                  <a:pt x="21204" y="13570"/>
                  <a:pt x="21203" y="13538"/>
                  <a:pt x="21219" y="13495"/>
                </a:cubicBezTo>
                <a:cubicBezTo>
                  <a:pt x="21236" y="13451"/>
                  <a:pt x="21236" y="13405"/>
                  <a:pt x="21219" y="13327"/>
                </a:cubicBezTo>
                <a:cubicBezTo>
                  <a:pt x="21207" y="13268"/>
                  <a:pt x="21205" y="13205"/>
                  <a:pt x="21212" y="13190"/>
                </a:cubicBezTo>
                <a:cubicBezTo>
                  <a:pt x="21219" y="13174"/>
                  <a:pt x="21226" y="13115"/>
                  <a:pt x="21230" y="13060"/>
                </a:cubicBezTo>
                <a:cubicBezTo>
                  <a:pt x="21245" y="12824"/>
                  <a:pt x="21260" y="12759"/>
                  <a:pt x="21314" y="12701"/>
                </a:cubicBezTo>
                <a:cubicBezTo>
                  <a:pt x="21346" y="12666"/>
                  <a:pt x="21371" y="12605"/>
                  <a:pt x="21367" y="12571"/>
                </a:cubicBezTo>
                <a:cubicBezTo>
                  <a:pt x="21363" y="12536"/>
                  <a:pt x="21376" y="12487"/>
                  <a:pt x="21395" y="12456"/>
                </a:cubicBezTo>
                <a:cubicBezTo>
                  <a:pt x="21417" y="12421"/>
                  <a:pt x="21424" y="12371"/>
                  <a:pt x="21413" y="12334"/>
                </a:cubicBezTo>
                <a:cubicBezTo>
                  <a:pt x="21403" y="12301"/>
                  <a:pt x="21399" y="12241"/>
                  <a:pt x="21402" y="12196"/>
                </a:cubicBezTo>
                <a:cubicBezTo>
                  <a:pt x="21406" y="12151"/>
                  <a:pt x="21398" y="12085"/>
                  <a:pt x="21385" y="12051"/>
                </a:cubicBezTo>
                <a:cubicBezTo>
                  <a:pt x="21367" y="12004"/>
                  <a:pt x="21369" y="11954"/>
                  <a:pt x="21395" y="11845"/>
                </a:cubicBezTo>
                <a:cubicBezTo>
                  <a:pt x="21429" y="11704"/>
                  <a:pt x="21430" y="11701"/>
                  <a:pt x="21472" y="11784"/>
                </a:cubicBezTo>
                <a:cubicBezTo>
                  <a:pt x="21515" y="11865"/>
                  <a:pt x="21514" y="11865"/>
                  <a:pt x="21501" y="11768"/>
                </a:cubicBezTo>
                <a:cubicBezTo>
                  <a:pt x="21493" y="11714"/>
                  <a:pt x="21496" y="11662"/>
                  <a:pt x="21508" y="11646"/>
                </a:cubicBezTo>
                <a:cubicBezTo>
                  <a:pt x="21520" y="11630"/>
                  <a:pt x="21529" y="11564"/>
                  <a:pt x="21529" y="11508"/>
                </a:cubicBezTo>
                <a:cubicBezTo>
                  <a:pt x="21529" y="11452"/>
                  <a:pt x="21540" y="11384"/>
                  <a:pt x="21553" y="11356"/>
                </a:cubicBezTo>
                <a:cubicBezTo>
                  <a:pt x="21570" y="11318"/>
                  <a:pt x="21573" y="11290"/>
                  <a:pt x="21557" y="11249"/>
                </a:cubicBezTo>
                <a:cubicBezTo>
                  <a:pt x="21545" y="11216"/>
                  <a:pt x="21538" y="11113"/>
                  <a:pt x="21543" y="11027"/>
                </a:cubicBezTo>
                <a:cubicBezTo>
                  <a:pt x="21551" y="10882"/>
                  <a:pt x="21549" y="10884"/>
                  <a:pt x="21522" y="10966"/>
                </a:cubicBezTo>
                <a:cubicBezTo>
                  <a:pt x="21493" y="11051"/>
                  <a:pt x="21491" y="11043"/>
                  <a:pt x="21469" y="10920"/>
                </a:cubicBezTo>
                <a:cubicBezTo>
                  <a:pt x="21438" y="10744"/>
                  <a:pt x="21439" y="10709"/>
                  <a:pt x="21486" y="10599"/>
                </a:cubicBezTo>
                <a:cubicBezTo>
                  <a:pt x="21509" y="10546"/>
                  <a:pt x="21531" y="10423"/>
                  <a:pt x="21536" y="10324"/>
                </a:cubicBezTo>
                <a:cubicBezTo>
                  <a:pt x="21540" y="10225"/>
                  <a:pt x="21551" y="10109"/>
                  <a:pt x="21557" y="10072"/>
                </a:cubicBezTo>
                <a:cubicBezTo>
                  <a:pt x="21563" y="10034"/>
                  <a:pt x="21573" y="9882"/>
                  <a:pt x="21578" y="9736"/>
                </a:cubicBezTo>
                <a:cubicBezTo>
                  <a:pt x="21585" y="9504"/>
                  <a:pt x="21578" y="9461"/>
                  <a:pt x="21536" y="9361"/>
                </a:cubicBezTo>
                <a:cubicBezTo>
                  <a:pt x="21509" y="9298"/>
                  <a:pt x="21486" y="9194"/>
                  <a:pt x="21486" y="9139"/>
                </a:cubicBezTo>
                <a:cubicBezTo>
                  <a:pt x="21486" y="9085"/>
                  <a:pt x="21471" y="9009"/>
                  <a:pt x="21448" y="8964"/>
                </a:cubicBezTo>
                <a:cubicBezTo>
                  <a:pt x="21404" y="8877"/>
                  <a:pt x="21387" y="8585"/>
                  <a:pt x="21423" y="8505"/>
                </a:cubicBezTo>
                <a:cubicBezTo>
                  <a:pt x="21434" y="8481"/>
                  <a:pt x="21448" y="8397"/>
                  <a:pt x="21451" y="8322"/>
                </a:cubicBezTo>
                <a:cubicBezTo>
                  <a:pt x="21458" y="8192"/>
                  <a:pt x="21454" y="8187"/>
                  <a:pt x="21378" y="8184"/>
                </a:cubicBezTo>
                <a:cubicBezTo>
                  <a:pt x="21294" y="8181"/>
                  <a:pt x="21244" y="8083"/>
                  <a:pt x="21265" y="7963"/>
                </a:cubicBezTo>
                <a:cubicBezTo>
                  <a:pt x="21271" y="7930"/>
                  <a:pt x="21267" y="7883"/>
                  <a:pt x="21254" y="7856"/>
                </a:cubicBezTo>
                <a:cubicBezTo>
                  <a:pt x="21231" y="7805"/>
                  <a:pt x="21225" y="7129"/>
                  <a:pt x="21247" y="6977"/>
                </a:cubicBezTo>
                <a:cubicBezTo>
                  <a:pt x="21256" y="6915"/>
                  <a:pt x="21245" y="6897"/>
                  <a:pt x="21191" y="6885"/>
                </a:cubicBezTo>
                <a:cubicBezTo>
                  <a:pt x="21140" y="6875"/>
                  <a:pt x="21122" y="6853"/>
                  <a:pt x="21124" y="6793"/>
                </a:cubicBezTo>
                <a:cubicBezTo>
                  <a:pt x="21126" y="6742"/>
                  <a:pt x="21115" y="6717"/>
                  <a:pt x="21093" y="6725"/>
                </a:cubicBezTo>
                <a:cubicBezTo>
                  <a:pt x="21066" y="6734"/>
                  <a:pt x="21060" y="6703"/>
                  <a:pt x="21065" y="6602"/>
                </a:cubicBezTo>
                <a:cubicBezTo>
                  <a:pt x="21069" y="6516"/>
                  <a:pt x="21057" y="6438"/>
                  <a:pt x="21026" y="6366"/>
                </a:cubicBezTo>
                <a:cubicBezTo>
                  <a:pt x="20990" y="6282"/>
                  <a:pt x="20986" y="6246"/>
                  <a:pt x="21005" y="6205"/>
                </a:cubicBezTo>
                <a:cubicBezTo>
                  <a:pt x="21024" y="6164"/>
                  <a:pt x="21041" y="6181"/>
                  <a:pt x="21089" y="6281"/>
                </a:cubicBezTo>
                <a:cubicBezTo>
                  <a:pt x="21124" y="6353"/>
                  <a:pt x="21153" y="6450"/>
                  <a:pt x="21153" y="6495"/>
                </a:cubicBezTo>
                <a:cubicBezTo>
                  <a:pt x="21153" y="6606"/>
                  <a:pt x="21209" y="6602"/>
                  <a:pt x="21237" y="6488"/>
                </a:cubicBezTo>
                <a:cubicBezTo>
                  <a:pt x="21263" y="6382"/>
                  <a:pt x="21248" y="6295"/>
                  <a:pt x="21209" y="6327"/>
                </a:cubicBezTo>
                <a:cubicBezTo>
                  <a:pt x="21194" y="6340"/>
                  <a:pt x="21163" y="6310"/>
                  <a:pt x="21142" y="6259"/>
                </a:cubicBezTo>
                <a:cubicBezTo>
                  <a:pt x="21112" y="6187"/>
                  <a:pt x="21109" y="6154"/>
                  <a:pt x="21128" y="6113"/>
                </a:cubicBezTo>
                <a:cubicBezTo>
                  <a:pt x="21163" y="6038"/>
                  <a:pt x="21159" y="5983"/>
                  <a:pt x="21117" y="5983"/>
                </a:cubicBezTo>
                <a:cubicBezTo>
                  <a:pt x="21098" y="5983"/>
                  <a:pt x="21052" y="6051"/>
                  <a:pt x="21015" y="6129"/>
                </a:cubicBezTo>
                <a:cubicBezTo>
                  <a:pt x="20944" y="6280"/>
                  <a:pt x="20903" y="6271"/>
                  <a:pt x="20903" y="6106"/>
                </a:cubicBezTo>
                <a:cubicBezTo>
                  <a:pt x="20903" y="6050"/>
                  <a:pt x="20892" y="5982"/>
                  <a:pt x="20878" y="5953"/>
                </a:cubicBezTo>
                <a:cubicBezTo>
                  <a:pt x="20860" y="5913"/>
                  <a:pt x="20862" y="5884"/>
                  <a:pt x="20882" y="5831"/>
                </a:cubicBezTo>
                <a:cubicBezTo>
                  <a:pt x="20904" y="5773"/>
                  <a:pt x="20902" y="5762"/>
                  <a:pt x="20875" y="5762"/>
                </a:cubicBezTo>
                <a:cubicBezTo>
                  <a:pt x="20823" y="5762"/>
                  <a:pt x="20809" y="5667"/>
                  <a:pt x="20857" y="5640"/>
                </a:cubicBezTo>
                <a:cubicBezTo>
                  <a:pt x="20903" y="5614"/>
                  <a:pt x="20919" y="5468"/>
                  <a:pt x="20882" y="5418"/>
                </a:cubicBezTo>
                <a:cubicBezTo>
                  <a:pt x="20870" y="5403"/>
                  <a:pt x="20861" y="5420"/>
                  <a:pt x="20861" y="5456"/>
                </a:cubicBezTo>
                <a:cubicBezTo>
                  <a:pt x="20861" y="5492"/>
                  <a:pt x="20848" y="5543"/>
                  <a:pt x="20833" y="5571"/>
                </a:cubicBezTo>
                <a:cubicBezTo>
                  <a:pt x="20811" y="5610"/>
                  <a:pt x="20795" y="5602"/>
                  <a:pt x="20766" y="5533"/>
                </a:cubicBezTo>
                <a:cubicBezTo>
                  <a:pt x="20731" y="5449"/>
                  <a:pt x="20731" y="5432"/>
                  <a:pt x="20762" y="5357"/>
                </a:cubicBezTo>
                <a:cubicBezTo>
                  <a:pt x="20794" y="5281"/>
                  <a:pt x="20794" y="5275"/>
                  <a:pt x="20741" y="5265"/>
                </a:cubicBezTo>
                <a:cubicBezTo>
                  <a:pt x="20710" y="5259"/>
                  <a:pt x="20664" y="5250"/>
                  <a:pt x="20643" y="5242"/>
                </a:cubicBezTo>
                <a:cubicBezTo>
                  <a:pt x="20599" y="5227"/>
                  <a:pt x="20518" y="4908"/>
                  <a:pt x="20548" y="4868"/>
                </a:cubicBezTo>
                <a:cubicBezTo>
                  <a:pt x="20584" y="4819"/>
                  <a:pt x="20567" y="4643"/>
                  <a:pt x="20520" y="4577"/>
                </a:cubicBezTo>
                <a:cubicBezTo>
                  <a:pt x="20494" y="4541"/>
                  <a:pt x="20422" y="4510"/>
                  <a:pt x="20358" y="4509"/>
                </a:cubicBezTo>
                <a:lnTo>
                  <a:pt x="20246" y="4509"/>
                </a:lnTo>
                <a:lnTo>
                  <a:pt x="20246" y="4302"/>
                </a:lnTo>
                <a:cubicBezTo>
                  <a:pt x="20247" y="4171"/>
                  <a:pt x="20237" y="4082"/>
                  <a:pt x="20218" y="4050"/>
                </a:cubicBezTo>
                <a:cubicBezTo>
                  <a:pt x="20195" y="4014"/>
                  <a:pt x="20193" y="3989"/>
                  <a:pt x="20211" y="3966"/>
                </a:cubicBezTo>
                <a:cubicBezTo>
                  <a:pt x="20266" y="3892"/>
                  <a:pt x="20230" y="3858"/>
                  <a:pt x="20161" y="3920"/>
                </a:cubicBezTo>
                <a:cubicBezTo>
                  <a:pt x="20082" y="3992"/>
                  <a:pt x="20038" y="3970"/>
                  <a:pt x="20056" y="3867"/>
                </a:cubicBezTo>
                <a:cubicBezTo>
                  <a:pt x="20067" y="3801"/>
                  <a:pt x="20065" y="3800"/>
                  <a:pt x="19993" y="3783"/>
                </a:cubicBezTo>
                <a:cubicBezTo>
                  <a:pt x="19922" y="3766"/>
                  <a:pt x="19896" y="3713"/>
                  <a:pt x="19908" y="3607"/>
                </a:cubicBezTo>
                <a:cubicBezTo>
                  <a:pt x="19915" y="3552"/>
                  <a:pt x="19906" y="3451"/>
                  <a:pt x="19891" y="3385"/>
                </a:cubicBezTo>
                <a:cubicBezTo>
                  <a:pt x="19869" y="3296"/>
                  <a:pt x="19869" y="3251"/>
                  <a:pt x="19887" y="3210"/>
                </a:cubicBezTo>
                <a:cubicBezTo>
                  <a:pt x="19906" y="3166"/>
                  <a:pt x="19899" y="3164"/>
                  <a:pt x="19856" y="3187"/>
                </a:cubicBezTo>
                <a:cubicBezTo>
                  <a:pt x="19814" y="3208"/>
                  <a:pt x="19793" y="3197"/>
                  <a:pt x="19778" y="3141"/>
                </a:cubicBezTo>
                <a:cubicBezTo>
                  <a:pt x="19765" y="3088"/>
                  <a:pt x="19728" y="3060"/>
                  <a:pt x="19666" y="3057"/>
                </a:cubicBezTo>
                <a:cubicBezTo>
                  <a:pt x="19601" y="3053"/>
                  <a:pt x="19574" y="3034"/>
                  <a:pt x="19574" y="2988"/>
                </a:cubicBezTo>
                <a:cubicBezTo>
                  <a:pt x="19574" y="2952"/>
                  <a:pt x="19565" y="2906"/>
                  <a:pt x="19553" y="2889"/>
                </a:cubicBezTo>
                <a:cubicBezTo>
                  <a:pt x="19527" y="2849"/>
                  <a:pt x="19527" y="2756"/>
                  <a:pt x="19550" y="2690"/>
                </a:cubicBezTo>
                <a:cubicBezTo>
                  <a:pt x="19559" y="2661"/>
                  <a:pt x="19543" y="2595"/>
                  <a:pt x="19515" y="2537"/>
                </a:cubicBezTo>
                <a:cubicBezTo>
                  <a:pt x="19472" y="2450"/>
                  <a:pt x="19463" y="2447"/>
                  <a:pt x="19441" y="2506"/>
                </a:cubicBezTo>
                <a:cubicBezTo>
                  <a:pt x="19427" y="2544"/>
                  <a:pt x="19420" y="2596"/>
                  <a:pt x="19427" y="2621"/>
                </a:cubicBezTo>
                <a:cubicBezTo>
                  <a:pt x="19441" y="2671"/>
                  <a:pt x="19369" y="2770"/>
                  <a:pt x="19349" y="2728"/>
                </a:cubicBezTo>
                <a:cubicBezTo>
                  <a:pt x="19343" y="2714"/>
                  <a:pt x="19343" y="2650"/>
                  <a:pt x="19349" y="2583"/>
                </a:cubicBezTo>
                <a:cubicBezTo>
                  <a:pt x="19357" y="2503"/>
                  <a:pt x="19350" y="2439"/>
                  <a:pt x="19328" y="2399"/>
                </a:cubicBezTo>
                <a:cubicBezTo>
                  <a:pt x="19310" y="2367"/>
                  <a:pt x="19293" y="2357"/>
                  <a:pt x="19293" y="2377"/>
                </a:cubicBezTo>
                <a:cubicBezTo>
                  <a:pt x="19293" y="2396"/>
                  <a:pt x="19269" y="2366"/>
                  <a:pt x="19240" y="2308"/>
                </a:cubicBezTo>
                <a:cubicBezTo>
                  <a:pt x="19212" y="2249"/>
                  <a:pt x="19188" y="2173"/>
                  <a:pt x="19188" y="2140"/>
                </a:cubicBezTo>
                <a:cubicBezTo>
                  <a:pt x="19188" y="2107"/>
                  <a:pt x="19176" y="2079"/>
                  <a:pt x="19160" y="2079"/>
                </a:cubicBezTo>
                <a:cubicBezTo>
                  <a:pt x="19111" y="2079"/>
                  <a:pt x="19095" y="1981"/>
                  <a:pt x="19135" y="1918"/>
                </a:cubicBezTo>
                <a:cubicBezTo>
                  <a:pt x="19186" y="1837"/>
                  <a:pt x="19163" y="1771"/>
                  <a:pt x="19065" y="1735"/>
                </a:cubicBezTo>
                <a:cubicBezTo>
                  <a:pt x="19019" y="1718"/>
                  <a:pt x="18976" y="1688"/>
                  <a:pt x="18970" y="1666"/>
                </a:cubicBezTo>
                <a:cubicBezTo>
                  <a:pt x="18963" y="1644"/>
                  <a:pt x="18940" y="1650"/>
                  <a:pt x="18917" y="1681"/>
                </a:cubicBezTo>
                <a:cubicBezTo>
                  <a:pt x="18882" y="1728"/>
                  <a:pt x="18868" y="1722"/>
                  <a:pt x="18847" y="1658"/>
                </a:cubicBezTo>
                <a:cubicBezTo>
                  <a:pt x="18827" y="1599"/>
                  <a:pt x="18799" y="1592"/>
                  <a:pt x="18731" y="1612"/>
                </a:cubicBezTo>
                <a:cubicBezTo>
                  <a:pt x="18654" y="1635"/>
                  <a:pt x="18642" y="1624"/>
                  <a:pt x="18632" y="1544"/>
                </a:cubicBezTo>
                <a:cubicBezTo>
                  <a:pt x="18626" y="1492"/>
                  <a:pt x="18602" y="1442"/>
                  <a:pt x="18580" y="1429"/>
                </a:cubicBezTo>
                <a:cubicBezTo>
                  <a:pt x="18557" y="1416"/>
                  <a:pt x="18541" y="1378"/>
                  <a:pt x="18544" y="1345"/>
                </a:cubicBezTo>
                <a:cubicBezTo>
                  <a:pt x="18548" y="1309"/>
                  <a:pt x="18533" y="1285"/>
                  <a:pt x="18506" y="1284"/>
                </a:cubicBezTo>
                <a:cubicBezTo>
                  <a:pt x="18480" y="1283"/>
                  <a:pt x="18453" y="1270"/>
                  <a:pt x="18446" y="1253"/>
                </a:cubicBezTo>
                <a:cubicBezTo>
                  <a:pt x="18438" y="1237"/>
                  <a:pt x="18419" y="1233"/>
                  <a:pt x="18404" y="1246"/>
                </a:cubicBezTo>
                <a:cubicBezTo>
                  <a:pt x="18375" y="1270"/>
                  <a:pt x="18323" y="1107"/>
                  <a:pt x="18323" y="993"/>
                </a:cubicBezTo>
                <a:cubicBezTo>
                  <a:pt x="18323" y="948"/>
                  <a:pt x="18293" y="919"/>
                  <a:pt x="18228" y="909"/>
                </a:cubicBezTo>
                <a:cubicBezTo>
                  <a:pt x="18017" y="880"/>
                  <a:pt x="17970" y="846"/>
                  <a:pt x="17989" y="718"/>
                </a:cubicBezTo>
                <a:cubicBezTo>
                  <a:pt x="17998" y="656"/>
                  <a:pt x="17986" y="630"/>
                  <a:pt x="17950" y="619"/>
                </a:cubicBezTo>
                <a:cubicBezTo>
                  <a:pt x="17919" y="609"/>
                  <a:pt x="17902" y="563"/>
                  <a:pt x="17898" y="497"/>
                </a:cubicBezTo>
                <a:cubicBezTo>
                  <a:pt x="17894" y="440"/>
                  <a:pt x="17871" y="378"/>
                  <a:pt x="17848" y="352"/>
                </a:cubicBezTo>
                <a:cubicBezTo>
                  <a:pt x="17825" y="324"/>
                  <a:pt x="17810" y="274"/>
                  <a:pt x="17817" y="237"/>
                </a:cubicBezTo>
                <a:cubicBezTo>
                  <a:pt x="17830" y="162"/>
                  <a:pt x="17798" y="150"/>
                  <a:pt x="17778" y="222"/>
                </a:cubicBezTo>
                <a:cubicBezTo>
                  <a:pt x="17769" y="254"/>
                  <a:pt x="17756" y="250"/>
                  <a:pt x="17736" y="214"/>
                </a:cubicBezTo>
                <a:cubicBezTo>
                  <a:pt x="17713" y="173"/>
                  <a:pt x="17700" y="171"/>
                  <a:pt x="17676" y="214"/>
                </a:cubicBezTo>
                <a:cubicBezTo>
                  <a:pt x="17651" y="259"/>
                  <a:pt x="17641" y="258"/>
                  <a:pt x="17630" y="199"/>
                </a:cubicBezTo>
                <a:cubicBezTo>
                  <a:pt x="17623" y="159"/>
                  <a:pt x="17607" y="138"/>
                  <a:pt x="17595" y="153"/>
                </a:cubicBezTo>
                <a:cubicBezTo>
                  <a:pt x="17584" y="168"/>
                  <a:pt x="17540" y="177"/>
                  <a:pt x="17493" y="176"/>
                </a:cubicBezTo>
                <a:cubicBezTo>
                  <a:pt x="17408" y="173"/>
                  <a:pt x="17360" y="123"/>
                  <a:pt x="17360" y="23"/>
                </a:cubicBezTo>
                <a:cubicBezTo>
                  <a:pt x="17360" y="12"/>
                  <a:pt x="17352" y="9"/>
                  <a:pt x="17349" y="0"/>
                </a:cubicBezTo>
                <a:lnTo>
                  <a:pt x="16755" y="0"/>
                </a:lnTo>
                <a:cubicBezTo>
                  <a:pt x="16761" y="29"/>
                  <a:pt x="16780" y="51"/>
                  <a:pt x="16822" y="61"/>
                </a:cubicBezTo>
                <a:cubicBezTo>
                  <a:pt x="16909" y="81"/>
                  <a:pt x="16931" y="118"/>
                  <a:pt x="16931" y="214"/>
                </a:cubicBezTo>
                <a:cubicBezTo>
                  <a:pt x="16931" y="263"/>
                  <a:pt x="16944" y="312"/>
                  <a:pt x="16956" y="329"/>
                </a:cubicBezTo>
                <a:cubicBezTo>
                  <a:pt x="16969" y="347"/>
                  <a:pt x="16967" y="380"/>
                  <a:pt x="16956" y="413"/>
                </a:cubicBezTo>
                <a:cubicBezTo>
                  <a:pt x="16929" y="487"/>
                  <a:pt x="16908" y="699"/>
                  <a:pt x="16924" y="734"/>
                </a:cubicBezTo>
                <a:cubicBezTo>
                  <a:pt x="16931" y="750"/>
                  <a:pt x="16951" y="738"/>
                  <a:pt x="16966" y="711"/>
                </a:cubicBezTo>
                <a:cubicBezTo>
                  <a:pt x="16987" y="673"/>
                  <a:pt x="16999" y="678"/>
                  <a:pt x="17008" y="734"/>
                </a:cubicBezTo>
                <a:cubicBezTo>
                  <a:pt x="17017" y="781"/>
                  <a:pt x="17044" y="810"/>
                  <a:pt x="17089" y="810"/>
                </a:cubicBezTo>
                <a:cubicBezTo>
                  <a:pt x="17141" y="810"/>
                  <a:pt x="17157" y="789"/>
                  <a:pt x="17149" y="741"/>
                </a:cubicBezTo>
                <a:cubicBezTo>
                  <a:pt x="17142" y="704"/>
                  <a:pt x="17156" y="655"/>
                  <a:pt x="17181" y="627"/>
                </a:cubicBezTo>
                <a:cubicBezTo>
                  <a:pt x="17214" y="587"/>
                  <a:pt x="17236" y="596"/>
                  <a:pt x="17279" y="657"/>
                </a:cubicBezTo>
                <a:cubicBezTo>
                  <a:pt x="17323" y="720"/>
                  <a:pt x="17341" y="725"/>
                  <a:pt x="17374" y="680"/>
                </a:cubicBezTo>
                <a:cubicBezTo>
                  <a:pt x="17419" y="618"/>
                  <a:pt x="17455" y="643"/>
                  <a:pt x="17455" y="741"/>
                </a:cubicBezTo>
                <a:cubicBezTo>
                  <a:pt x="17455" y="780"/>
                  <a:pt x="17475" y="810"/>
                  <a:pt x="17504" y="810"/>
                </a:cubicBezTo>
                <a:cubicBezTo>
                  <a:pt x="17531" y="810"/>
                  <a:pt x="17584" y="839"/>
                  <a:pt x="17620" y="879"/>
                </a:cubicBezTo>
                <a:cubicBezTo>
                  <a:pt x="17682" y="947"/>
                  <a:pt x="17695" y="1001"/>
                  <a:pt x="17687" y="1177"/>
                </a:cubicBezTo>
                <a:cubicBezTo>
                  <a:pt x="17684" y="1229"/>
                  <a:pt x="17699" y="1259"/>
                  <a:pt x="17739" y="1269"/>
                </a:cubicBezTo>
                <a:cubicBezTo>
                  <a:pt x="17839" y="1293"/>
                  <a:pt x="17815" y="1421"/>
                  <a:pt x="17711" y="1421"/>
                </a:cubicBezTo>
                <a:cubicBezTo>
                  <a:pt x="17645" y="1421"/>
                  <a:pt x="17623" y="1433"/>
                  <a:pt x="17627" y="1482"/>
                </a:cubicBezTo>
                <a:cubicBezTo>
                  <a:pt x="17634" y="1576"/>
                  <a:pt x="17503" y="1634"/>
                  <a:pt x="17279" y="1628"/>
                </a:cubicBezTo>
                <a:cubicBezTo>
                  <a:pt x="17164" y="1624"/>
                  <a:pt x="17102" y="1638"/>
                  <a:pt x="17110" y="1666"/>
                </a:cubicBezTo>
                <a:cubicBezTo>
                  <a:pt x="17130" y="1734"/>
                  <a:pt x="17079" y="1777"/>
                  <a:pt x="17047" y="1719"/>
                </a:cubicBezTo>
                <a:cubicBezTo>
                  <a:pt x="17027" y="1684"/>
                  <a:pt x="17014" y="1679"/>
                  <a:pt x="17005" y="1712"/>
                </a:cubicBezTo>
                <a:cubicBezTo>
                  <a:pt x="16985" y="1783"/>
                  <a:pt x="16913" y="1767"/>
                  <a:pt x="16899" y="1689"/>
                </a:cubicBezTo>
                <a:cubicBezTo>
                  <a:pt x="16885" y="1607"/>
                  <a:pt x="16846" y="1601"/>
                  <a:pt x="16854" y="1681"/>
                </a:cubicBezTo>
                <a:cubicBezTo>
                  <a:pt x="16857" y="1716"/>
                  <a:pt x="16838" y="1736"/>
                  <a:pt x="16804" y="1735"/>
                </a:cubicBezTo>
                <a:cubicBezTo>
                  <a:pt x="16774" y="1734"/>
                  <a:pt x="16753" y="1753"/>
                  <a:pt x="16759" y="1773"/>
                </a:cubicBezTo>
                <a:cubicBezTo>
                  <a:pt x="16777" y="1836"/>
                  <a:pt x="16708" y="1862"/>
                  <a:pt x="16636" y="1819"/>
                </a:cubicBezTo>
                <a:cubicBezTo>
                  <a:pt x="16597" y="1796"/>
                  <a:pt x="16569" y="1750"/>
                  <a:pt x="16572" y="1719"/>
                </a:cubicBezTo>
                <a:cubicBezTo>
                  <a:pt x="16576" y="1689"/>
                  <a:pt x="16561" y="1668"/>
                  <a:pt x="16541" y="1674"/>
                </a:cubicBezTo>
                <a:cubicBezTo>
                  <a:pt x="16520" y="1679"/>
                  <a:pt x="16485" y="1663"/>
                  <a:pt x="16463" y="1643"/>
                </a:cubicBezTo>
                <a:cubicBezTo>
                  <a:pt x="16440" y="1621"/>
                  <a:pt x="16409" y="1628"/>
                  <a:pt x="16386" y="1658"/>
                </a:cubicBezTo>
                <a:cubicBezTo>
                  <a:pt x="16328" y="1738"/>
                  <a:pt x="16162" y="1568"/>
                  <a:pt x="16200" y="1467"/>
                </a:cubicBezTo>
                <a:cubicBezTo>
                  <a:pt x="16237" y="1369"/>
                  <a:pt x="16237" y="875"/>
                  <a:pt x="16200" y="925"/>
                </a:cubicBezTo>
                <a:cubicBezTo>
                  <a:pt x="16188" y="941"/>
                  <a:pt x="16184" y="976"/>
                  <a:pt x="16189" y="1009"/>
                </a:cubicBezTo>
                <a:cubicBezTo>
                  <a:pt x="16195" y="1041"/>
                  <a:pt x="16186" y="1103"/>
                  <a:pt x="16172" y="1146"/>
                </a:cubicBezTo>
                <a:cubicBezTo>
                  <a:pt x="16147" y="1220"/>
                  <a:pt x="16144" y="1222"/>
                  <a:pt x="16112" y="1123"/>
                </a:cubicBezTo>
                <a:cubicBezTo>
                  <a:pt x="16085" y="1039"/>
                  <a:pt x="16081" y="1001"/>
                  <a:pt x="16101" y="948"/>
                </a:cubicBezTo>
                <a:cubicBezTo>
                  <a:pt x="16124" y="889"/>
                  <a:pt x="16122" y="892"/>
                  <a:pt x="16080" y="948"/>
                </a:cubicBezTo>
                <a:cubicBezTo>
                  <a:pt x="16042" y="999"/>
                  <a:pt x="16026" y="1001"/>
                  <a:pt x="15992" y="955"/>
                </a:cubicBezTo>
                <a:cubicBezTo>
                  <a:pt x="15944" y="890"/>
                  <a:pt x="15774" y="877"/>
                  <a:pt x="15792" y="940"/>
                </a:cubicBezTo>
                <a:cubicBezTo>
                  <a:pt x="15824" y="1052"/>
                  <a:pt x="15752" y="1023"/>
                  <a:pt x="15662" y="886"/>
                </a:cubicBezTo>
                <a:cubicBezTo>
                  <a:pt x="15563" y="735"/>
                  <a:pt x="15563" y="729"/>
                  <a:pt x="15557" y="451"/>
                </a:cubicBezTo>
                <a:cubicBezTo>
                  <a:pt x="15550" y="171"/>
                  <a:pt x="15539" y="129"/>
                  <a:pt x="15497" y="222"/>
                </a:cubicBezTo>
                <a:cubicBezTo>
                  <a:pt x="15481" y="257"/>
                  <a:pt x="15463" y="254"/>
                  <a:pt x="15434" y="214"/>
                </a:cubicBezTo>
                <a:cubicBezTo>
                  <a:pt x="15399" y="167"/>
                  <a:pt x="15382" y="167"/>
                  <a:pt x="15332" y="245"/>
                </a:cubicBezTo>
                <a:cubicBezTo>
                  <a:pt x="15262" y="352"/>
                  <a:pt x="15189" y="352"/>
                  <a:pt x="15152" y="245"/>
                </a:cubicBezTo>
                <a:cubicBezTo>
                  <a:pt x="15136" y="197"/>
                  <a:pt x="15101" y="175"/>
                  <a:pt x="15061" y="183"/>
                </a:cubicBezTo>
                <a:cubicBezTo>
                  <a:pt x="15026" y="191"/>
                  <a:pt x="14981" y="170"/>
                  <a:pt x="14959" y="130"/>
                </a:cubicBezTo>
                <a:cubicBezTo>
                  <a:pt x="14938" y="90"/>
                  <a:pt x="14917" y="62"/>
                  <a:pt x="14910" y="69"/>
                </a:cubicBezTo>
                <a:cubicBezTo>
                  <a:pt x="14904" y="75"/>
                  <a:pt x="14897" y="38"/>
                  <a:pt x="14892" y="0"/>
                </a:cubicBezTo>
                <a:lnTo>
                  <a:pt x="14748" y="0"/>
                </a:lnTo>
                <a:cubicBezTo>
                  <a:pt x="14727" y="40"/>
                  <a:pt x="14723" y="99"/>
                  <a:pt x="14759" y="99"/>
                </a:cubicBezTo>
                <a:cubicBezTo>
                  <a:pt x="14776" y="99"/>
                  <a:pt x="14790" y="141"/>
                  <a:pt x="14790" y="191"/>
                </a:cubicBezTo>
                <a:cubicBezTo>
                  <a:pt x="14790" y="245"/>
                  <a:pt x="14815" y="307"/>
                  <a:pt x="14850" y="344"/>
                </a:cubicBezTo>
                <a:cubicBezTo>
                  <a:pt x="14882" y="377"/>
                  <a:pt x="14917" y="453"/>
                  <a:pt x="14927" y="512"/>
                </a:cubicBezTo>
                <a:cubicBezTo>
                  <a:pt x="14944" y="604"/>
                  <a:pt x="14954" y="618"/>
                  <a:pt x="15015" y="596"/>
                </a:cubicBezTo>
                <a:cubicBezTo>
                  <a:pt x="15071" y="576"/>
                  <a:pt x="15095" y="587"/>
                  <a:pt x="15117" y="657"/>
                </a:cubicBezTo>
                <a:cubicBezTo>
                  <a:pt x="15133" y="706"/>
                  <a:pt x="15192" y="794"/>
                  <a:pt x="15247" y="848"/>
                </a:cubicBezTo>
                <a:cubicBezTo>
                  <a:pt x="15326" y="926"/>
                  <a:pt x="15345" y="967"/>
                  <a:pt x="15335" y="1032"/>
                </a:cubicBezTo>
                <a:cubicBezTo>
                  <a:pt x="15328" y="1078"/>
                  <a:pt x="15335" y="1137"/>
                  <a:pt x="15353" y="1169"/>
                </a:cubicBezTo>
                <a:cubicBezTo>
                  <a:pt x="15370" y="1201"/>
                  <a:pt x="15384" y="1252"/>
                  <a:pt x="15384" y="1284"/>
                </a:cubicBezTo>
                <a:cubicBezTo>
                  <a:pt x="15384" y="1315"/>
                  <a:pt x="15399" y="1361"/>
                  <a:pt x="15416" y="1391"/>
                </a:cubicBezTo>
                <a:cubicBezTo>
                  <a:pt x="15433" y="1421"/>
                  <a:pt x="15440" y="1477"/>
                  <a:pt x="15434" y="1513"/>
                </a:cubicBezTo>
                <a:cubicBezTo>
                  <a:pt x="15427" y="1549"/>
                  <a:pt x="15431" y="1580"/>
                  <a:pt x="15441" y="1582"/>
                </a:cubicBezTo>
                <a:cubicBezTo>
                  <a:pt x="15450" y="1584"/>
                  <a:pt x="15476" y="1596"/>
                  <a:pt x="15497" y="1605"/>
                </a:cubicBezTo>
                <a:cubicBezTo>
                  <a:pt x="15534" y="1620"/>
                  <a:pt x="15534" y="1617"/>
                  <a:pt x="15497" y="1528"/>
                </a:cubicBezTo>
                <a:cubicBezTo>
                  <a:pt x="15460" y="1440"/>
                  <a:pt x="15461" y="1431"/>
                  <a:pt x="15500" y="1368"/>
                </a:cubicBezTo>
                <a:cubicBezTo>
                  <a:pt x="15556" y="1280"/>
                  <a:pt x="15582" y="1309"/>
                  <a:pt x="15592" y="1467"/>
                </a:cubicBezTo>
                <a:cubicBezTo>
                  <a:pt x="15600" y="1599"/>
                  <a:pt x="15600" y="1602"/>
                  <a:pt x="15613" y="1490"/>
                </a:cubicBezTo>
                <a:cubicBezTo>
                  <a:pt x="15629" y="1352"/>
                  <a:pt x="15731" y="1316"/>
                  <a:pt x="15760" y="1437"/>
                </a:cubicBezTo>
                <a:cubicBezTo>
                  <a:pt x="15793" y="1571"/>
                  <a:pt x="15750" y="1712"/>
                  <a:pt x="15680" y="1712"/>
                </a:cubicBezTo>
                <a:cubicBezTo>
                  <a:pt x="15633" y="1712"/>
                  <a:pt x="15621" y="1730"/>
                  <a:pt x="15630" y="1781"/>
                </a:cubicBezTo>
                <a:cubicBezTo>
                  <a:pt x="15646" y="1866"/>
                  <a:pt x="15578" y="1927"/>
                  <a:pt x="15546" y="1857"/>
                </a:cubicBezTo>
                <a:cubicBezTo>
                  <a:pt x="15517" y="1793"/>
                  <a:pt x="15269" y="1787"/>
                  <a:pt x="15251" y="1849"/>
                </a:cubicBezTo>
                <a:cubicBezTo>
                  <a:pt x="15244" y="1874"/>
                  <a:pt x="15220" y="1895"/>
                  <a:pt x="15198" y="1895"/>
                </a:cubicBezTo>
                <a:cubicBezTo>
                  <a:pt x="15171" y="1895"/>
                  <a:pt x="15162" y="1919"/>
                  <a:pt x="15170" y="1964"/>
                </a:cubicBezTo>
                <a:cubicBezTo>
                  <a:pt x="15185" y="2050"/>
                  <a:pt x="15100" y="2124"/>
                  <a:pt x="14987" y="2124"/>
                </a:cubicBezTo>
                <a:cubicBezTo>
                  <a:pt x="14931" y="2124"/>
                  <a:pt x="14901" y="2103"/>
                  <a:pt x="14892" y="2056"/>
                </a:cubicBezTo>
                <a:cubicBezTo>
                  <a:pt x="14882" y="1995"/>
                  <a:pt x="14829" y="1979"/>
                  <a:pt x="14541" y="1987"/>
                </a:cubicBezTo>
                <a:cubicBezTo>
                  <a:pt x="14356" y="1992"/>
                  <a:pt x="14186" y="2013"/>
                  <a:pt x="14161" y="2033"/>
                </a:cubicBezTo>
                <a:cubicBezTo>
                  <a:pt x="14134" y="2055"/>
                  <a:pt x="14109" y="2048"/>
                  <a:pt x="14094" y="2017"/>
                </a:cubicBezTo>
                <a:cubicBezTo>
                  <a:pt x="14077" y="1980"/>
                  <a:pt x="14060" y="1990"/>
                  <a:pt x="14038" y="2056"/>
                </a:cubicBezTo>
                <a:cubicBezTo>
                  <a:pt x="14010" y="2138"/>
                  <a:pt x="14009" y="2137"/>
                  <a:pt x="13996" y="2063"/>
                </a:cubicBezTo>
                <a:cubicBezTo>
                  <a:pt x="13988" y="2020"/>
                  <a:pt x="13972" y="1987"/>
                  <a:pt x="13961" y="1987"/>
                </a:cubicBezTo>
                <a:cubicBezTo>
                  <a:pt x="13949" y="1987"/>
                  <a:pt x="13944" y="2013"/>
                  <a:pt x="13950" y="2048"/>
                </a:cubicBezTo>
                <a:cubicBezTo>
                  <a:pt x="13956" y="2083"/>
                  <a:pt x="13955" y="2130"/>
                  <a:pt x="13947" y="2147"/>
                </a:cubicBezTo>
                <a:cubicBezTo>
                  <a:pt x="13939" y="2164"/>
                  <a:pt x="13933" y="2202"/>
                  <a:pt x="13933" y="2231"/>
                </a:cubicBezTo>
                <a:cubicBezTo>
                  <a:pt x="13933" y="2302"/>
                  <a:pt x="13305" y="2349"/>
                  <a:pt x="12326" y="2354"/>
                </a:cubicBezTo>
                <a:cubicBezTo>
                  <a:pt x="11733" y="2356"/>
                  <a:pt x="11553" y="2371"/>
                  <a:pt x="11483" y="2422"/>
                </a:cubicBezTo>
                <a:cubicBezTo>
                  <a:pt x="11348" y="2520"/>
                  <a:pt x="10220" y="2513"/>
                  <a:pt x="10182" y="2415"/>
                </a:cubicBezTo>
                <a:cubicBezTo>
                  <a:pt x="10162" y="2363"/>
                  <a:pt x="10148" y="2360"/>
                  <a:pt x="10126" y="2399"/>
                </a:cubicBezTo>
                <a:cubicBezTo>
                  <a:pt x="10105" y="2436"/>
                  <a:pt x="10092" y="2442"/>
                  <a:pt x="10073" y="2407"/>
                </a:cubicBezTo>
                <a:cubicBezTo>
                  <a:pt x="10055" y="2375"/>
                  <a:pt x="9835" y="2353"/>
                  <a:pt x="9419" y="2354"/>
                </a:cubicBezTo>
                <a:cubicBezTo>
                  <a:pt x="9075" y="2354"/>
                  <a:pt x="8549" y="2341"/>
                  <a:pt x="8252" y="2323"/>
                </a:cubicBezTo>
                <a:cubicBezTo>
                  <a:pt x="7751" y="2292"/>
                  <a:pt x="7713" y="2283"/>
                  <a:pt x="7686" y="2201"/>
                </a:cubicBezTo>
                <a:cubicBezTo>
                  <a:pt x="7671" y="2152"/>
                  <a:pt x="7648" y="2125"/>
                  <a:pt x="7637" y="2140"/>
                </a:cubicBezTo>
                <a:cubicBezTo>
                  <a:pt x="7627" y="2154"/>
                  <a:pt x="7596" y="2115"/>
                  <a:pt x="7570" y="2056"/>
                </a:cubicBezTo>
                <a:cubicBezTo>
                  <a:pt x="7542" y="1991"/>
                  <a:pt x="7510" y="1958"/>
                  <a:pt x="7486" y="1972"/>
                </a:cubicBezTo>
                <a:cubicBezTo>
                  <a:pt x="7462" y="1986"/>
                  <a:pt x="7437" y="1963"/>
                  <a:pt x="7419" y="1903"/>
                </a:cubicBezTo>
                <a:cubicBezTo>
                  <a:pt x="7404" y="1850"/>
                  <a:pt x="7378" y="1803"/>
                  <a:pt x="7360" y="1803"/>
                </a:cubicBezTo>
                <a:cubicBezTo>
                  <a:pt x="7309" y="1803"/>
                  <a:pt x="7295" y="1754"/>
                  <a:pt x="7324" y="1674"/>
                </a:cubicBezTo>
                <a:cubicBezTo>
                  <a:pt x="7348" y="1608"/>
                  <a:pt x="7346" y="1604"/>
                  <a:pt x="7310" y="1666"/>
                </a:cubicBezTo>
                <a:cubicBezTo>
                  <a:pt x="7280" y="1717"/>
                  <a:pt x="7229" y="1731"/>
                  <a:pt x="7099" y="1719"/>
                </a:cubicBezTo>
                <a:cubicBezTo>
                  <a:pt x="6953" y="1706"/>
                  <a:pt x="6928" y="1714"/>
                  <a:pt x="6917" y="1781"/>
                </a:cubicBezTo>
                <a:cubicBezTo>
                  <a:pt x="6906" y="1843"/>
                  <a:pt x="6895" y="1847"/>
                  <a:pt x="6871" y="1803"/>
                </a:cubicBezTo>
                <a:cubicBezTo>
                  <a:pt x="6852" y="1769"/>
                  <a:pt x="6816" y="1760"/>
                  <a:pt x="6773" y="1781"/>
                </a:cubicBezTo>
                <a:cubicBezTo>
                  <a:pt x="6660" y="1833"/>
                  <a:pt x="6656" y="1871"/>
                  <a:pt x="6762" y="1895"/>
                </a:cubicBezTo>
                <a:cubicBezTo>
                  <a:pt x="6817" y="1908"/>
                  <a:pt x="6860" y="1939"/>
                  <a:pt x="6860" y="1964"/>
                </a:cubicBezTo>
                <a:cubicBezTo>
                  <a:pt x="6861" y="1989"/>
                  <a:pt x="6782" y="2043"/>
                  <a:pt x="6685" y="2079"/>
                </a:cubicBezTo>
                <a:cubicBezTo>
                  <a:pt x="6535" y="2133"/>
                  <a:pt x="6489" y="2130"/>
                  <a:pt x="6386" y="2079"/>
                </a:cubicBezTo>
                <a:cubicBezTo>
                  <a:pt x="6319" y="2045"/>
                  <a:pt x="6240" y="1969"/>
                  <a:pt x="6210" y="1910"/>
                </a:cubicBezTo>
                <a:cubicBezTo>
                  <a:pt x="6166" y="1822"/>
                  <a:pt x="6136" y="1804"/>
                  <a:pt x="6024" y="1803"/>
                </a:cubicBezTo>
                <a:cubicBezTo>
                  <a:pt x="5913" y="1803"/>
                  <a:pt x="5879" y="1787"/>
                  <a:pt x="5827" y="1696"/>
                </a:cubicBezTo>
                <a:cubicBezTo>
                  <a:pt x="5779" y="1612"/>
                  <a:pt x="5770" y="1570"/>
                  <a:pt x="5788" y="1528"/>
                </a:cubicBezTo>
                <a:cubicBezTo>
                  <a:pt x="5807" y="1487"/>
                  <a:pt x="5827" y="1490"/>
                  <a:pt x="5876" y="1544"/>
                </a:cubicBezTo>
                <a:cubicBezTo>
                  <a:pt x="5966" y="1641"/>
                  <a:pt x="6076" y="1562"/>
                  <a:pt x="6077" y="1398"/>
                </a:cubicBezTo>
                <a:cubicBezTo>
                  <a:pt x="6077" y="1299"/>
                  <a:pt x="6088" y="1281"/>
                  <a:pt x="6147" y="1291"/>
                </a:cubicBezTo>
                <a:cubicBezTo>
                  <a:pt x="6221" y="1304"/>
                  <a:pt x="6226" y="1277"/>
                  <a:pt x="6182" y="1146"/>
                </a:cubicBezTo>
                <a:cubicBezTo>
                  <a:pt x="6156" y="1070"/>
                  <a:pt x="6157" y="1042"/>
                  <a:pt x="6193" y="932"/>
                </a:cubicBezTo>
                <a:cubicBezTo>
                  <a:pt x="6228" y="824"/>
                  <a:pt x="6241" y="815"/>
                  <a:pt x="6277" y="864"/>
                </a:cubicBezTo>
                <a:cubicBezTo>
                  <a:pt x="6311" y="909"/>
                  <a:pt x="6321" y="910"/>
                  <a:pt x="6337" y="856"/>
                </a:cubicBezTo>
                <a:cubicBezTo>
                  <a:pt x="6350" y="811"/>
                  <a:pt x="6388" y="789"/>
                  <a:pt x="6453" y="795"/>
                </a:cubicBezTo>
                <a:cubicBezTo>
                  <a:pt x="6539" y="802"/>
                  <a:pt x="6545" y="792"/>
                  <a:pt x="6527" y="718"/>
                </a:cubicBezTo>
                <a:cubicBezTo>
                  <a:pt x="6505" y="631"/>
                  <a:pt x="6533" y="535"/>
                  <a:pt x="6579" y="535"/>
                </a:cubicBezTo>
                <a:cubicBezTo>
                  <a:pt x="6593" y="535"/>
                  <a:pt x="6608" y="495"/>
                  <a:pt x="6614" y="443"/>
                </a:cubicBezTo>
                <a:cubicBezTo>
                  <a:pt x="6624" y="363"/>
                  <a:pt x="6634" y="355"/>
                  <a:pt x="6671" y="397"/>
                </a:cubicBezTo>
                <a:cubicBezTo>
                  <a:pt x="6694" y="425"/>
                  <a:pt x="6713" y="465"/>
                  <a:pt x="6713" y="489"/>
                </a:cubicBezTo>
                <a:cubicBezTo>
                  <a:pt x="6713" y="513"/>
                  <a:pt x="6727" y="535"/>
                  <a:pt x="6744" y="535"/>
                </a:cubicBezTo>
                <a:cubicBezTo>
                  <a:pt x="6788" y="535"/>
                  <a:pt x="6785" y="495"/>
                  <a:pt x="6730" y="397"/>
                </a:cubicBezTo>
                <a:cubicBezTo>
                  <a:pt x="6684" y="316"/>
                  <a:pt x="6682" y="313"/>
                  <a:pt x="6723" y="283"/>
                </a:cubicBezTo>
                <a:cubicBezTo>
                  <a:pt x="6865" y="176"/>
                  <a:pt x="6886" y="85"/>
                  <a:pt x="6839" y="0"/>
                </a:cubicBezTo>
                <a:lnTo>
                  <a:pt x="6709" y="0"/>
                </a:lnTo>
                <a:cubicBezTo>
                  <a:pt x="6679" y="91"/>
                  <a:pt x="6643" y="130"/>
                  <a:pt x="6565" y="153"/>
                </a:cubicBezTo>
                <a:cubicBezTo>
                  <a:pt x="6509" y="169"/>
                  <a:pt x="6468" y="202"/>
                  <a:pt x="6474" y="222"/>
                </a:cubicBezTo>
                <a:cubicBezTo>
                  <a:pt x="6495" y="297"/>
                  <a:pt x="6437" y="312"/>
                  <a:pt x="6389" y="245"/>
                </a:cubicBezTo>
                <a:cubicBezTo>
                  <a:pt x="6346" y="182"/>
                  <a:pt x="6338" y="185"/>
                  <a:pt x="6316" y="245"/>
                </a:cubicBezTo>
                <a:cubicBezTo>
                  <a:pt x="6301" y="284"/>
                  <a:pt x="6272" y="298"/>
                  <a:pt x="6249" y="283"/>
                </a:cubicBezTo>
                <a:cubicBezTo>
                  <a:pt x="6227" y="268"/>
                  <a:pt x="6212" y="270"/>
                  <a:pt x="6214" y="290"/>
                </a:cubicBezTo>
                <a:cubicBezTo>
                  <a:pt x="6221" y="392"/>
                  <a:pt x="6181" y="545"/>
                  <a:pt x="6129" y="604"/>
                </a:cubicBezTo>
                <a:cubicBezTo>
                  <a:pt x="6078" y="661"/>
                  <a:pt x="6065" y="659"/>
                  <a:pt x="6041" y="596"/>
                </a:cubicBezTo>
                <a:cubicBezTo>
                  <a:pt x="6019" y="536"/>
                  <a:pt x="6024" y="515"/>
                  <a:pt x="6063" y="451"/>
                </a:cubicBezTo>
                <a:cubicBezTo>
                  <a:pt x="6106" y="380"/>
                  <a:pt x="6107" y="370"/>
                  <a:pt x="6077" y="275"/>
                </a:cubicBezTo>
                <a:cubicBezTo>
                  <a:pt x="6054" y="204"/>
                  <a:pt x="6023" y="168"/>
                  <a:pt x="5975" y="168"/>
                </a:cubicBezTo>
                <a:cubicBezTo>
                  <a:pt x="5912" y="168"/>
                  <a:pt x="5903" y="188"/>
                  <a:pt x="5894" y="321"/>
                </a:cubicBezTo>
                <a:cubicBezTo>
                  <a:pt x="5888" y="405"/>
                  <a:pt x="5893" y="496"/>
                  <a:pt x="5908" y="535"/>
                </a:cubicBezTo>
                <a:cubicBezTo>
                  <a:pt x="5954" y="657"/>
                  <a:pt x="5958" y="747"/>
                  <a:pt x="5922" y="810"/>
                </a:cubicBezTo>
                <a:cubicBezTo>
                  <a:pt x="5847" y="939"/>
                  <a:pt x="5795" y="989"/>
                  <a:pt x="5736" y="963"/>
                </a:cubicBezTo>
                <a:cubicBezTo>
                  <a:pt x="5684" y="941"/>
                  <a:pt x="5673" y="946"/>
                  <a:pt x="5676" y="1016"/>
                </a:cubicBezTo>
                <a:cubicBezTo>
                  <a:pt x="5680" y="1123"/>
                  <a:pt x="5613" y="1106"/>
                  <a:pt x="5553" y="986"/>
                </a:cubicBezTo>
                <a:cubicBezTo>
                  <a:pt x="5521" y="921"/>
                  <a:pt x="5481" y="900"/>
                  <a:pt x="5374" y="902"/>
                </a:cubicBezTo>
                <a:lnTo>
                  <a:pt x="5233" y="909"/>
                </a:lnTo>
                <a:lnTo>
                  <a:pt x="5226" y="1093"/>
                </a:lnTo>
                <a:cubicBezTo>
                  <a:pt x="5217" y="1290"/>
                  <a:pt x="5242" y="1378"/>
                  <a:pt x="5286" y="1299"/>
                </a:cubicBezTo>
                <a:cubicBezTo>
                  <a:pt x="5323" y="1231"/>
                  <a:pt x="5362" y="1292"/>
                  <a:pt x="5338" y="1383"/>
                </a:cubicBezTo>
                <a:cubicBezTo>
                  <a:pt x="5325" y="1436"/>
                  <a:pt x="5328" y="1474"/>
                  <a:pt x="5352" y="1513"/>
                </a:cubicBezTo>
                <a:cubicBezTo>
                  <a:pt x="5383" y="1562"/>
                  <a:pt x="5380" y="1579"/>
                  <a:pt x="5324" y="1628"/>
                </a:cubicBezTo>
                <a:cubicBezTo>
                  <a:pt x="5243" y="1699"/>
                  <a:pt x="5087" y="1721"/>
                  <a:pt x="5071" y="1666"/>
                </a:cubicBezTo>
                <a:cubicBezTo>
                  <a:pt x="5052" y="1600"/>
                  <a:pt x="4926" y="1617"/>
                  <a:pt x="4899" y="1689"/>
                </a:cubicBezTo>
                <a:cubicBezTo>
                  <a:pt x="4872" y="1760"/>
                  <a:pt x="4804" y="1735"/>
                  <a:pt x="4769" y="1643"/>
                </a:cubicBezTo>
                <a:cubicBezTo>
                  <a:pt x="4752" y="1600"/>
                  <a:pt x="4731" y="1598"/>
                  <a:pt x="4695" y="1628"/>
                </a:cubicBezTo>
                <a:cubicBezTo>
                  <a:pt x="4667" y="1651"/>
                  <a:pt x="4632" y="1658"/>
                  <a:pt x="4614" y="1643"/>
                </a:cubicBezTo>
                <a:cubicBezTo>
                  <a:pt x="4597" y="1628"/>
                  <a:pt x="4568" y="1643"/>
                  <a:pt x="4551" y="1674"/>
                </a:cubicBezTo>
                <a:cubicBezTo>
                  <a:pt x="4527" y="1717"/>
                  <a:pt x="4511" y="1716"/>
                  <a:pt x="4488" y="1674"/>
                </a:cubicBezTo>
                <a:cubicBezTo>
                  <a:pt x="4471" y="1644"/>
                  <a:pt x="4442" y="1622"/>
                  <a:pt x="4421" y="1628"/>
                </a:cubicBezTo>
                <a:cubicBezTo>
                  <a:pt x="4400" y="1634"/>
                  <a:pt x="4267" y="1625"/>
                  <a:pt x="4126" y="1605"/>
                </a:cubicBezTo>
                <a:cubicBezTo>
                  <a:pt x="3921" y="1576"/>
                  <a:pt x="3861" y="1552"/>
                  <a:pt x="3820" y="1482"/>
                </a:cubicBezTo>
                <a:cubicBezTo>
                  <a:pt x="3761" y="1382"/>
                  <a:pt x="3761" y="1248"/>
                  <a:pt x="3820" y="1154"/>
                </a:cubicBezTo>
                <a:cubicBezTo>
                  <a:pt x="3852" y="1102"/>
                  <a:pt x="3855" y="1079"/>
                  <a:pt x="3834" y="1024"/>
                </a:cubicBezTo>
                <a:cubicBezTo>
                  <a:pt x="3812" y="967"/>
                  <a:pt x="3823" y="936"/>
                  <a:pt x="3894" y="856"/>
                </a:cubicBezTo>
                <a:cubicBezTo>
                  <a:pt x="3940" y="803"/>
                  <a:pt x="3984" y="767"/>
                  <a:pt x="3992" y="772"/>
                </a:cubicBezTo>
                <a:cubicBezTo>
                  <a:pt x="4001" y="777"/>
                  <a:pt x="4030" y="760"/>
                  <a:pt x="4055" y="741"/>
                </a:cubicBezTo>
                <a:cubicBezTo>
                  <a:pt x="4081" y="722"/>
                  <a:pt x="4118" y="731"/>
                  <a:pt x="4140" y="757"/>
                </a:cubicBezTo>
                <a:cubicBezTo>
                  <a:pt x="4173" y="795"/>
                  <a:pt x="4184" y="784"/>
                  <a:pt x="4193" y="711"/>
                </a:cubicBezTo>
                <a:cubicBezTo>
                  <a:pt x="4204" y="616"/>
                  <a:pt x="4258" y="595"/>
                  <a:pt x="4280" y="672"/>
                </a:cubicBezTo>
                <a:cubicBezTo>
                  <a:pt x="4288" y="697"/>
                  <a:pt x="4305" y="718"/>
                  <a:pt x="4323" y="718"/>
                </a:cubicBezTo>
                <a:cubicBezTo>
                  <a:pt x="4340" y="718"/>
                  <a:pt x="4347" y="697"/>
                  <a:pt x="4340" y="672"/>
                </a:cubicBezTo>
                <a:cubicBezTo>
                  <a:pt x="4317" y="591"/>
                  <a:pt x="4352" y="527"/>
                  <a:pt x="4386" y="588"/>
                </a:cubicBezTo>
                <a:cubicBezTo>
                  <a:pt x="4428" y="664"/>
                  <a:pt x="4523" y="670"/>
                  <a:pt x="4495" y="596"/>
                </a:cubicBezTo>
                <a:cubicBezTo>
                  <a:pt x="4481" y="560"/>
                  <a:pt x="4484" y="532"/>
                  <a:pt x="4498" y="512"/>
                </a:cubicBezTo>
                <a:cubicBezTo>
                  <a:pt x="4510" y="496"/>
                  <a:pt x="4519" y="428"/>
                  <a:pt x="4519" y="359"/>
                </a:cubicBezTo>
                <a:cubicBezTo>
                  <a:pt x="4519" y="203"/>
                  <a:pt x="4610" y="2"/>
                  <a:pt x="4649" y="69"/>
                </a:cubicBezTo>
                <a:cubicBezTo>
                  <a:pt x="4687" y="132"/>
                  <a:pt x="4853" y="82"/>
                  <a:pt x="4853" y="8"/>
                </a:cubicBezTo>
                <a:cubicBezTo>
                  <a:pt x="4853" y="6"/>
                  <a:pt x="4860" y="2"/>
                  <a:pt x="4860" y="0"/>
                </a:cubicBezTo>
                <a:lnTo>
                  <a:pt x="4214" y="0"/>
                </a:lnTo>
                <a:close/>
                <a:moveTo>
                  <a:pt x="6207" y="122"/>
                </a:moveTo>
                <a:cubicBezTo>
                  <a:pt x="6169" y="123"/>
                  <a:pt x="6167" y="133"/>
                  <a:pt x="6193" y="168"/>
                </a:cubicBezTo>
                <a:cubicBezTo>
                  <a:pt x="6233" y="225"/>
                  <a:pt x="6252" y="225"/>
                  <a:pt x="6252" y="168"/>
                </a:cubicBezTo>
                <a:cubicBezTo>
                  <a:pt x="6252" y="143"/>
                  <a:pt x="6233" y="122"/>
                  <a:pt x="6207" y="122"/>
                </a:cubicBezTo>
                <a:close/>
                <a:moveTo>
                  <a:pt x="15286" y="1253"/>
                </a:moveTo>
                <a:cubicBezTo>
                  <a:pt x="15266" y="1211"/>
                  <a:pt x="15261" y="1222"/>
                  <a:pt x="15261" y="1307"/>
                </a:cubicBezTo>
                <a:cubicBezTo>
                  <a:pt x="15261" y="1392"/>
                  <a:pt x="15266" y="1403"/>
                  <a:pt x="15286" y="1360"/>
                </a:cubicBezTo>
                <a:cubicBezTo>
                  <a:pt x="15305" y="1318"/>
                  <a:pt x="15305" y="1296"/>
                  <a:pt x="15286" y="1253"/>
                </a:cubicBezTo>
                <a:close/>
                <a:moveTo>
                  <a:pt x="6305" y="1628"/>
                </a:moveTo>
                <a:cubicBezTo>
                  <a:pt x="6268" y="1628"/>
                  <a:pt x="6257" y="1644"/>
                  <a:pt x="6259" y="1712"/>
                </a:cubicBezTo>
                <a:cubicBezTo>
                  <a:pt x="6262" y="1791"/>
                  <a:pt x="6276" y="1803"/>
                  <a:pt x="6382" y="1803"/>
                </a:cubicBezTo>
                <a:cubicBezTo>
                  <a:pt x="6449" y="1803"/>
                  <a:pt x="6505" y="1783"/>
                  <a:pt x="6505" y="1758"/>
                </a:cubicBezTo>
                <a:cubicBezTo>
                  <a:pt x="6505" y="1733"/>
                  <a:pt x="6476" y="1712"/>
                  <a:pt x="6442" y="1712"/>
                </a:cubicBezTo>
                <a:cubicBezTo>
                  <a:pt x="6408" y="1712"/>
                  <a:pt x="6375" y="1691"/>
                  <a:pt x="6368" y="1666"/>
                </a:cubicBezTo>
                <a:cubicBezTo>
                  <a:pt x="6361" y="1641"/>
                  <a:pt x="6332" y="1628"/>
                  <a:pt x="6305" y="1628"/>
                </a:cubicBezTo>
                <a:close/>
                <a:moveTo>
                  <a:pt x="14727" y="1628"/>
                </a:moveTo>
                <a:cubicBezTo>
                  <a:pt x="14665" y="1628"/>
                  <a:pt x="14611" y="1641"/>
                  <a:pt x="14611" y="1666"/>
                </a:cubicBezTo>
                <a:cubicBezTo>
                  <a:pt x="14611" y="1691"/>
                  <a:pt x="14671" y="1712"/>
                  <a:pt x="14741" y="1712"/>
                </a:cubicBezTo>
                <a:cubicBezTo>
                  <a:pt x="14820" y="1712"/>
                  <a:pt x="14862" y="1694"/>
                  <a:pt x="14854" y="1666"/>
                </a:cubicBezTo>
                <a:cubicBezTo>
                  <a:pt x="14847" y="1641"/>
                  <a:pt x="14790" y="1628"/>
                  <a:pt x="14727" y="1628"/>
                </a:cubicBezTo>
                <a:close/>
                <a:moveTo>
                  <a:pt x="1985" y="2415"/>
                </a:moveTo>
                <a:cubicBezTo>
                  <a:pt x="1985" y="2361"/>
                  <a:pt x="1979" y="2365"/>
                  <a:pt x="1950" y="2422"/>
                </a:cubicBezTo>
                <a:cubicBezTo>
                  <a:pt x="1931" y="2460"/>
                  <a:pt x="1908" y="2477"/>
                  <a:pt x="1901" y="2461"/>
                </a:cubicBezTo>
                <a:cubicBezTo>
                  <a:pt x="1893" y="2444"/>
                  <a:pt x="1887" y="2458"/>
                  <a:pt x="1887" y="2499"/>
                </a:cubicBezTo>
                <a:cubicBezTo>
                  <a:pt x="1887" y="2561"/>
                  <a:pt x="1896" y="2569"/>
                  <a:pt x="1936" y="2529"/>
                </a:cubicBezTo>
                <a:cubicBezTo>
                  <a:pt x="1963" y="2503"/>
                  <a:pt x="1985" y="2450"/>
                  <a:pt x="1985" y="2415"/>
                </a:cubicBezTo>
                <a:close/>
                <a:moveTo>
                  <a:pt x="1226" y="3905"/>
                </a:moveTo>
                <a:cubicBezTo>
                  <a:pt x="1219" y="3920"/>
                  <a:pt x="1220" y="3957"/>
                  <a:pt x="1229" y="3989"/>
                </a:cubicBezTo>
                <a:cubicBezTo>
                  <a:pt x="1243" y="4035"/>
                  <a:pt x="1247" y="4035"/>
                  <a:pt x="1254" y="3989"/>
                </a:cubicBezTo>
                <a:cubicBezTo>
                  <a:pt x="1264" y="3923"/>
                  <a:pt x="1245" y="3864"/>
                  <a:pt x="1226" y="3905"/>
                </a:cubicBezTo>
                <a:close/>
                <a:moveTo>
                  <a:pt x="934" y="4501"/>
                </a:moveTo>
                <a:cubicBezTo>
                  <a:pt x="916" y="4516"/>
                  <a:pt x="893" y="4532"/>
                  <a:pt x="885" y="4532"/>
                </a:cubicBezTo>
                <a:cubicBezTo>
                  <a:pt x="873" y="4532"/>
                  <a:pt x="870" y="4883"/>
                  <a:pt x="881" y="4921"/>
                </a:cubicBezTo>
                <a:cubicBezTo>
                  <a:pt x="883" y="4925"/>
                  <a:pt x="901" y="4919"/>
                  <a:pt x="924" y="4906"/>
                </a:cubicBezTo>
                <a:cubicBezTo>
                  <a:pt x="958" y="4887"/>
                  <a:pt x="966" y="4843"/>
                  <a:pt x="966" y="4677"/>
                </a:cubicBezTo>
                <a:cubicBezTo>
                  <a:pt x="966" y="4509"/>
                  <a:pt x="961" y="4478"/>
                  <a:pt x="934" y="4501"/>
                </a:cubicBezTo>
                <a:close/>
                <a:moveTo>
                  <a:pt x="21550" y="8169"/>
                </a:moveTo>
                <a:cubicBezTo>
                  <a:pt x="21538" y="8169"/>
                  <a:pt x="21529" y="8253"/>
                  <a:pt x="21529" y="8360"/>
                </a:cubicBezTo>
                <a:cubicBezTo>
                  <a:pt x="21529" y="8467"/>
                  <a:pt x="21521" y="8576"/>
                  <a:pt x="21508" y="8605"/>
                </a:cubicBezTo>
                <a:cubicBezTo>
                  <a:pt x="21494" y="8635"/>
                  <a:pt x="21491" y="8693"/>
                  <a:pt x="21501" y="8742"/>
                </a:cubicBezTo>
                <a:cubicBezTo>
                  <a:pt x="21510" y="8788"/>
                  <a:pt x="21514" y="8842"/>
                  <a:pt x="21511" y="8864"/>
                </a:cubicBezTo>
                <a:cubicBezTo>
                  <a:pt x="21509" y="8887"/>
                  <a:pt x="21517" y="8928"/>
                  <a:pt x="21532" y="8948"/>
                </a:cubicBezTo>
                <a:cubicBezTo>
                  <a:pt x="21547" y="8969"/>
                  <a:pt x="21564" y="8986"/>
                  <a:pt x="21567" y="8987"/>
                </a:cubicBezTo>
                <a:cubicBezTo>
                  <a:pt x="21570" y="8987"/>
                  <a:pt x="21571" y="8799"/>
                  <a:pt x="21571" y="8574"/>
                </a:cubicBezTo>
                <a:cubicBezTo>
                  <a:pt x="21571" y="8332"/>
                  <a:pt x="21562" y="8169"/>
                  <a:pt x="21550" y="8169"/>
                </a:cubicBezTo>
                <a:close/>
                <a:moveTo>
                  <a:pt x="17" y="10515"/>
                </a:moveTo>
                <a:cubicBezTo>
                  <a:pt x="-4" y="10532"/>
                  <a:pt x="-5" y="10561"/>
                  <a:pt x="13" y="10645"/>
                </a:cubicBezTo>
                <a:cubicBezTo>
                  <a:pt x="31" y="10726"/>
                  <a:pt x="40" y="10737"/>
                  <a:pt x="52" y="10691"/>
                </a:cubicBezTo>
                <a:cubicBezTo>
                  <a:pt x="74" y="10606"/>
                  <a:pt x="50" y="10487"/>
                  <a:pt x="17" y="10515"/>
                </a:cubicBezTo>
                <a:close/>
                <a:moveTo>
                  <a:pt x="20" y="10882"/>
                </a:moveTo>
                <a:cubicBezTo>
                  <a:pt x="14" y="10846"/>
                  <a:pt x="7" y="10859"/>
                  <a:pt x="6" y="10912"/>
                </a:cubicBezTo>
                <a:cubicBezTo>
                  <a:pt x="5" y="10960"/>
                  <a:pt x="10" y="10989"/>
                  <a:pt x="17" y="10973"/>
                </a:cubicBezTo>
                <a:cubicBezTo>
                  <a:pt x="24" y="10958"/>
                  <a:pt x="26" y="10915"/>
                  <a:pt x="20" y="10882"/>
                </a:cubicBezTo>
                <a:close/>
                <a:moveTo>
                  <a:pt x="21486" y="11959"/>
                </a:moveTo>
                <a:lnTo>
                  <a:pt x="21486" y="12066"/>
                </a:lnTo>
                <a:cubicBezTo>
                  <a:pt x="21486" y="12143"/>
                  <a:pt x="21498" y="12170"/>
                  <a:pt x="21522" y="12150"/>
                </a:cubicBezTo>
                <a:cubicBezTo>
                  <a:pt x="21540" y="12135"/>
                  <a:pt x="21557" y="12149"/>
                  <a:pt x="21564" y="12189"/>
                </a:cubicBezTo>
                <a:cubicBezTo>
                  <a:pt x="21571" y="12227"/>
                  <a:pt x="21582" y="12249"/>
                  <a:pt x="21588" y="12234"/>
                </a:cubicBezTo>
                <a:cubicBezTo>
                  <a:pt x="21595" y="12220"/>
                  <a:pt x="21574" y="12149"/>
                  <a:pt x="21543" y="12082"/>
                </a:cubicBezTo>
                <a:lnTo>
                  <a:pt x="21486" y="11959"/>
                </a:lnTo>
                <a:close/>
                <a:moveTo>
                  <a:pt x="1050" y="16002"/>
                </a:moveTo>
                <a:cubicBezTo>
                  <a:pt x="1039" y="15986"/>
                  <a:pt x="1029" y="15998"/>
                  <a:pt x="1029" y="16025"/>
                </a:cubicBezTo>
                <a:cubicBezTo>
                  <a:pt x="1029" y="16051"/>
                  <a:pt x="1039" y="16071"/>
                  <a:pt x="1050" y="16071"/>
                </a:cubicBezTo>
                <a:cubicBezTo>
                  <a:pt x="1062" y="16070"/>
                  <a:pt x="1071" y="16059"/>
                  <a:pt x="1071" y="16048"/>
                </a:cubicBezTo>
                <a:cubicBezTo>
                  <a:pt x="1071" y="16037"/>
                  <a:pt x="1062" y="16017"/>
                  <a:pt x="1050" y="16002"/>
                </a:cubicBezTo>
                <a:close/>
                <a:moveTo>
                  <a:pt x="1250" y="16781"/>
                </a:moveTo>
                <a:cubicBezTo>
                  <a:pt x="1234" y="16767"/>
                  <a:pt x="1215" y="16773"/>
                  <a:pt x="1208" y="16796"/>
                </a:cubicBezTo>
                <a:cubicBezTo>
                  <a:pt x="1201" y="16820"/>
                  <a:pt x="1213" y="16842"/>
                  <a:pt x="1236" y="16842"/>
                </a:cubicBezTo>
                <a:cubicBezTo>
                  <a:pt x="1287" y="16842"/>
                  <a:pt x="1294" y="16817"/>
                  <a:pt x="1250" y="16781"/>
                </a:cubicBezTo>
                <a:close/>
                <a:moveTo>
                  <a:pt x="6284" y="18608"/>
                </a:moveTo>
                <a:cubicBezTo>
                  <a:pt x="6270" y="18560"/>
                  <a:pt x="6235" y="18599"/>
                  <a:pt x="6235" y="18661"/>
                </a:cubicBezTo>
                <a:cubicBezTo>
                  <a:pt x="6235" y="18684"/>
                  <a:pt x="6246" y="18691"/>
                  <a:pt x="6263" y="18676"/>
                </a:cubicBezTo>
                <a:cubicBezTo>
                  <a:pt x="6280" y="18662"/>
                  <a:pt x="6290" y="18630"/>
                  <a:pt x="6284" y="18608"/>
                </a:cubicBezTo>
                <a:close/>
                <a:moveTo>
                  <a:pt x="2396" y="18783"/>
                </a:moveTo>
                <a:cubicBezTo>
                  <a:pt x="2354" y="18766"/>
                  <a:pt x="2349" y="18779"/>
                  <a:pt x="2368" y="18829"/>
                </a:cubicBezTo>
                <a:cubicBezTo>
                  <a:pt x="2395" y="18901"/>
                  <a:pt x="2422" y="18902"/>
                  <a:pt x="2439" y="18844"/>
                </a:cubicBezTo>
                <a:cubicBezTo>
                  <a:pt x="2445" y="18822"/>
                  <a:pt x="2425" y="18795"/>
                  <a:pt x="2396" y="18783"/>
                </a:cubicBezTo>
                <a:close/>
                <a:moveTo>
                  <a:pt x="15293" y="18799"/>
                </a:moveTo>
                <a:cubicBezTo>
                  <a:pt x="15275" y="18799"/>
                  <a:pt x="15261" y="18819"/>
                  <a:pt x="15261" y="18844"/>
                </a:cubicBezTo>
                <a:cubicBezTo>
                  <a:pt x="15261" y="18869"/>
                  <a:pt x="15268" y="18890"/>
                  <a:pt x="15279" y="18890"/>
                </a:cubicBezTo>
                <a:cubicBezTo>
                  <a:pt x="15290" y="18890"/>
                  <a:pt x="15307" y="18869"/>
                  <a:pt x="15314" y="18844"/>
                </a:cubicBezTo>
                <a:cubicBezTo>
                  <a:pt x="15321" y="18819"/>
                  <a:pt x="15311" y="18799"/>
                  <a:pt x="15293" y="18799"/>
                </a:cubicBezTo>
                <a:close/>
                <a:moveTo>
                  <a:pt x="6474" y="18890"/>
                </a:moveTo>
                <a:cubicBezTo>
                  <a:pt x="6443" y="18890"/>
                  <a:pt x="6424" y="18910"/>
                  <a:pt x="6432" y="18936"/>
                </a:cubicBezTo>
                <a:cubicBezTo>
                  <a:pt x="6439" y="18961"/>
                  <a:pt x="6462" y="18982"/>
                  <a:pt x="6484" y="18982"/>
                </a:cubicBezTo>
                <a:cubicBezTo>
                  <a:pt x="6507" y="18982"/>
                  <a:pt x="6527" y="18961"/>
                  <a:pt x="6527" y="18936"/>
                </a:cubicBezTo>
                <a:cubicBezTo>
                  <a:pt x="6527" y="18911"/>
                  <a:pt x="6503" y="18890"/>
                  <a:pt x="6474" y="18890"/>
                </a:cubicBezTo>
                <a:close/>
                <a:moveTo>
                  <a:pt x="17613" y="19204"/>
                </a:moveTo>
                <a:cubicBezTo>
                  <a:pt x="17595" y="19204"/>
                  <a:pt x="17581" y="19224"/>
                  <a:pt x="17581" y="19249"/>
                </a:cubicBezTo>
                <a:cubicBezTo>
                  <a:pt x="17581" y="19274"/>
                  <a:pt x="17588" y="19295"/>
                  <a:pt x="17599" y="19295"/>
                </a:cubicBezTo>
                <a:cubicBezTo>
                  <a:pt x="17610" y="19295"/>
                  <a:pt x="17627" y="19274"/>
                  <a:pt x="17634" y="19249"/>
                </a:cubicBezTo>
                <a:cubicBezTo>
                  <a:pt x="17641" y="19224"/>
                  <a:pt x="17631" y="19204"/>
                  <a:pt x="17613" y="19204"/>
                </a:cubicBezTo>
                <a:close/>
                <a:moveTo>
                  <a:pt x="5229" y="19685"/>
                </a:moveTo>
                <a:cubicBezTo>
                  <a:pt x="5218" y="19670"/>
                  <a:pt x="5208" y="19674"/>
                  <a:pt x="5208" y="19700"/>
                </a:cubicBezTo>
                <a:cubicBezTo>
                  <a:pt x="5208" y="19727"/>
                  <a:pt x="5218" y="19754"/>
                  <a:pt x="5229" y="19754"/>
                </a:cubicBezTo>
                <a:cubicBezTo>
                  <a:pt x="5241" y="19754"/>
                  <a:pt x="5251" y="19742"/>
                  <a:pt x="5251" y="19731"/>
                </a:cubicBezTo>
                <a:cubicBezTo>
                  <a:pt x="5251" y="19720"/>
                  <a:pt x="5241" y="19700"/>
                  <a:pt x="5229" y="19685"/>
                </a:cubicBezTo>
                <a:close/>
                <a:moveTo>
                  <a:pt x="6818" y="19975"/>
                </a:moveTo>
                <a:cubicBezTo>
                  <a:pt x="6795" y="19975"/>
                  <a:pt x="6777" y="19993"/>
                  <a:pt x="6783" y="20014"/>
                </a:cubicBezTo>
                <a:cubicBezTo>
                  <a:pt x="6789" y="20034"/>
                  <a:pt x="6811" y="20052"/>
                  <a:pt x="6829" y="20052"/>
                </a:cubicBezTo>
                <a:cubicBezTo>
                  <a:pt x="6847" y="20052"/>
                  <a:pt x="6860" y="20034"/>
                  <a:pt x="6860" y="20014"/>
                </a:cubicBezTo>
                <a:cubicBezTo>
                  <a:pt x="6860" y="19993"/>
                  <a:pt x="6842" y="19975"/>
                  <a:pt x="6818" y="19975"/>
                </a:cubicBezTo>
                <a:close/>
                <a:moveTo>
                  <a:pt x="3641" y="20342"/>
                </a:moveTo>
                <a:cubicBezTo>
                  <a:pt x="3629" y="20342"/>
                  <a:pt x="3623" y="20363"/>
                  <a:pt x="3630" y="20388"/>
                </a:cubicBezTo>
                <a:cubicBezTo>
                  <a:pt x="3637" y="20413"/>
                  <a:pt x="3650" y="20434"/>
                  <a:pt x="3655" y="20434"/>
                </a:cubicBezTo>
                <a:cubicBezTo>
                  <a:pt x="3660" y="20434"/>
                  <a:pt x="3662" y="20413"/>
                  <a:pt x="3662" y="20388"/>
                </a:cubicBezTo>
                <a:cubicBezTo>
                  <a:pt x="3662" y="20363"/>
                  <a:pt x="3653" y="20342"/>
                  <a:pt x="3641" y="20342"/>
                </a:cubicBezTo>
                <a:close/>
                <a:moveTo>
                  <a:pt x="4934" y="20526"/>
                </a:moveTo>
                <a:cubicBezTo>
                  <a:pt x="4911" y="20526"/>
                  <a:pt x="4899" y="20546"/>
                  <a:pt x="4906" y="20571"/>
                </a:cubicBezTo>
                <a:cubicBezTo>
                  <a:pt x="4913" y="20596"/>
                  <a:pt x="4939" y="20617"/>
                  <a:pt x="4962" y="20617"/>
                </a:cubicBezTo>
                <a:cubicBezTo>
                  <a:pt x="4985" y="20617"/>
                  <a:pt x="4998" y="20596"/>
                  <a:pt x="4990" y="20571"/>
                </a:cubicBezTo>
                <a:cubicBezTo>
                  <a:pt x="4983" y="20546"/>
                  <a:pt x="4957" y="20526"/>
                  <a:pt x="4934" y="20526"/>
                </a:cubicBezTo>
                <a:close/>
                <a:moveTo>
                  <a:pt x="14970" y="20908"/>
                </a:moveTo>
                <a:cubicBezTo>
                  <a:pt x="14958" y="20892"/>
                  <a:pt x="14949" y="20904"/>
                  <a:pt x="14949" y="20931"/>
                </a:cubicBezTo>
                <a:cubicBezTo>
                  <a:pt x="14949" y="20957"/>
                  <a:pt x="14958" y="20976"/>
                  <a:pt x="14970" y="20976"/>
                </a:cubicBezTo>
                <a:cubicBezTo>
                  <a:pt x="14981" y="20976"/>
                  <a:pt x="14987" y="20965"/>
                  <a:pt x="14987" y="20954"/>
                </a:cubicBezTo>
                <a:cubicBezTo>
                  <a:pt x="14987" y="20943"/>
                  <a:pt x="14981" y="20923"/>
                  <a:pt x="14970" y="20908"/>
                </a:cubicBezTo>
                <a:close/>
                <a:moveTo>
                  <a:pt x="16348" y="21435"/>
                </a:moveTo>
                <a:cubicBezTo>
                  <a:pt x="16294" y="21435"/>
                  <a:pt x="16263" y="21451"/>
                  <a:pt x="16263" y="21488"/>
                </a:cubicBezTo>
                <a:cubicBezTo>
                  <a:pt x="16263" y="21529"/>
                  <a:pt x="16289" y="21539"/>
                  <a:pt x="16348" y="21527"/>
                </a:cubicBezTo>
                <a:cubicBezTo>
                  <a:pt x="16393" y="21517"/>
                  <a:pt x="16432" y="21496"/>
                  <a:pt x="16432" y="21473"/>
                </a:cubicBezTo>
                <a:cubicBezTo>
                  <a:pt x="16432" y="21451"/>
                  <a:pt x="16393" y="21435"/>
                  <a:pt x="16348" y="2143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7" name="RPI_red_head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17300" y="9361407"/>
            <a:ext cx="1498600" cy="283729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571500" y="330200"/>
            <a:ext cx="10083800" cy="13970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half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>
            <a:lvl1pPr>
              <a:spcBef>
                <a:spcPts val="1600"/>
              </a:spcBef>
              <a:defRPr sz="2600">
                <a:latin typeface="+mn-lt"/>
                <a:ea typeface="+mn-ea"/>
                <a:cs typeface="+mn-cs"/>
                <a:sym typeface="Helvetica Neue Light"/>
              </a:defRPr>
            </a:lvl1pPr>
            <a:lvl2pPr>
              <a:spcBef>
                <a:spcPts val="1600"/>
              </a:spcBef>
              <a:defRPr sz="2600">
                <a:latin typeface="+mn-lt"/>
                <a:ea typeface="+mn-ea"/>
                <a:cs typeface="+mn-cs"/>
                <a:sym typeface="Helvetica Neue Light"/>
              </a:defRPr>
            </a:lvl2pPr>
            <a:lvl3pPr>
              <a:spcBef>
                <a:spcPts val="1600"/>
              </a:spcBef>
              <a:defRPr sz="2600">
                <a:latin typeface="+mn-lt"/>
                <a:ea typeface="+mn-ea"/>
                <a:cs typeface="+mn-cs"/>
                <a:sym typeface="Helvetica Neue Light"/>
              </a:defRPr>
            </a:lvl3pPr>
            <a:lvl4pPr>
              <a:spcBef>
                <a:spcPts val="1600"/>
              </a:spcBef>
              <a:defRPr sz="2600">
                <a:latin typeface="+mn-lt"/>
                <a:ea typeface="+mn-ea"/>
                <a:cs typeface="+mn-cs"/>
                <a:sym typeface="Helvetica Neue Light"/>
              </a:defRPr>
            </a:lvl4pPr>
            <a:lvl5pPr>
              <a:spcBef>
                <a:spcPts val="1600"/>
              </a:spcBef>
              <a:defRPr sz="2600"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Shape 220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28" name="RDA_Logotype_RGB.jpg"/>
          <p:cNvPicPr>
            <a:picLocks noChangeAspect="1"/>
          </p:cNvPicPr>
          <p:nvPr/>
        </p:nvPicPr>
        <p:blipFill>
          <a:blip r:embed="rId2">
            <a:extLst/>
          </a:blip>
          <a:srcRect l="6020" t="12142" r="6054" b="26035"/>
          <a:stretch>
            <a:fillRect/>
          </a:stretch>
        </p:blipFill>
        <p:spPr>
          <a:xfrm>
            <a:off x="10107374" y="450849"/>
            <a:ext cx="2437619" cy="1120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70" extrusionOk="0">
                <a:moveTo>
                  <a:pt x="4214" y="0"/>
                </a:moveTo>
                <a:cubicBezTo>
                  <a:pt x="4209" y="144"/>
                  <a:pt x="4187" y="209"/>
                  <a:pt x="4150" y="99"/>
                </a:cubicBezTo>
                <a:cubicBezTo>
                  <a:pt x="4135" y="53"/>
                  <a:pt x="4122" y="42"/>
                  <a:pt x="4122" y="69"/>
                </a:cubicBezTo>
                <a:cubicBezTo>
                  <a:pt x="4122" y="151"/>
                  <a:pt x="4020" y="270"/>
                  <a:pt x="3992" y="222"/>
                </a:cubicBezTo>
                <a:cubicBezTo>
                  <a:pt x="3979" y="198"/>
                  <a:pt x="3934" y="163"/>
                  <a:pt x="3894" y="145"/>
                </a:cubicBezTo>
                <a:cubicBezTo>
                  <a:pt x="3825" y="115"/>
                  <a:pt x="3823" y="118"/>
                  <a:pt x="3862" y="183"/>
                </a:cubicBezTo>
                <a:cubicBezTo>
                  <a:pt x="3895" y="238"/>
                  <a:pt x="3896" y="269"/>
                  <a:pt x="3876" y="313"/>
                </a:cubicBezTo>
                <a:cubicBezTo>
                  <a:pt x="3857" y="355"/>
                  <a:pt x="3827" y="359"/>
                  <a:pt x="3753" y="329"/>
                </a:cubicBezTo>
                <a:cubicBezTo>
                  <a:pt x="3670" y="294"/>
                  <a:pt x="3653" y="266"/>
                  <a:pt x="3658" y="191"/>
                </a:cubicBezTo>
                <a:cubicBezTo>
                  <a:pt x="3664" y="106"/>
                  <a:pt x="3662" y="107"/>
                  <a:pt x="3641" y="183"/>
                </a:cubicBezTo>
                <a:cubicBezTo>
                  <a:pt x="3624" y="244"/>
                  <a:pt x="3626" y="280"/>
                  <a:pt x="3644" y="329"/>
                </a:cubicBezTo>
                <a:cubicBezTo>
                  <a:pt x="3664" y="382"/>
                  <a:pt x="3660" y="403"/>
                  <a:pt x="3620" y="436"/>
                </a:cubicBezTo>
                <a:cubicBezTo>
                  <a:pt x="3592" y="458"/>
                  <a:pt x="3561" y="470"/>
                  <a:pt x="3553" y="459"/>
                </a:cubicBezTo>
                <a:cubicBezTo>
                  <a:pt x="3544" y="447"/>
                  <a:pt x="3539" y="468"/>
                  <a:pt x="3539" y="504"/>
                </a:cubicBezTo>
                <a:cubicBezTo>
                  <a:pt x="3539" y="541"/>
                  <a:pt x="3552" y="581"/>
                  <a:pt x="3570" y="596"/>
                </a:cubicBezTo>
                <a:cubicBezTo>
                  <a:pt x="3599" y="620"/>
                  <a:pt x="3602" y="639"/>
                  <a:pt x="3577" y="703"/>
                </a:cubicBezTo>
                <a:cubicBezTo>
                  <a:pt x="3562" y="744"/>
                  <a:pt x="3552" y="787"/>
                  <a:pt x="3556" y="802"/>
                </a:cubicBezTo>
                <a:cubicBezTo>
                  <a:pt x="3561" y="817"/>
                  <a:pt x="3532" y="846"/>
                  <a:pt x="3493" y="871"/>
                </a:cubicBezTo>
                <a:cubicBezTo>
                  <a:pt x="3454" y="896"/>
                  <a:pt x="3412" y="936"/>
                  <a:pt x="3398" y="955"/>
                </a:cubicBezTo>
                <a:cubicBezTo>
                  <a:pt x="3385" y="974"/>
                  <a:pt x="3367" y="965"/>
                  <a:pt x="3359" y="940"/>
                </a:cubicBezTo>
                <a:cubicBezTo>
                  <a:pt x="3352" y="915"/>
                  <a:pt x="3308" y="894"/>
                  <a:pt x="3261" y="894"/>
                </a:cubicBezTo>
                <a:cubicBezTo>
                  <a:pt x="3192" y="894"/>
                  <a:pt x="3182" y="906"/>
                  <a:pt x="3201" y="955"/>
                </a:cubicBezTo>
                <a:cubicBezTo>
                  <a:pt x="3254" y="1094"/>
                  <a:pt x="3146" y="1123"/>
                  <a:pt x="3089" y="986"/>
                </a:cubicBezTo>
                <a:cubicBezTo>
                  <a:pt x="3052" y="897"/>
                  <a:pt x="2973" y="861"/>
                  <a:pt x="2973" y="932"/>
                </a:cubicBezTo>
                <a:cubicBezTo>
                  <a:pt x="2973" y="952"/>
                  <a:pt x="2987" y="992"/>
                  <a:pt x="3001" y="1024"/>
                </a:cubicBezTo>
                <a:cubicBezTo>
                  <a:pt x="3022" y="1070"/>
                  <a:pt x="3018" y="1097"/>
                  <a:pt x="2987" y="1146"/>
                </a:cubicBezTo>
                <a:cubicBezTo>
                  <a:pt x="2950" y="1206"/>
                  <a:pt x="2951" y="1208"/>
                  <a:pt x="2990" y="1253"/>
                </a:cubicBezTo>
                <a:cubicBezTo>
                  <a:pt x="3050" y="1322"/>
                  <a:pt x="3035" y="1477"/>
                  <a:pt x="2962" y="1567"/>
                </a:cubicBezTo>
                <a:cubicBezTo>
                  <a:pt x="2928" y="1609"/>
                  <a:pt x="2891" y="1677"/>
                  <a:pt x="2878" y="1712"/>
                </a:cubicBezTo>
                <a:cubicBezTo>
                  <a:pt x="2854" y="1777"/>
                  <a:pt x="2795" y="1742"/>
                  <a:pt x="2815" y="1674"/>
                </a:cubicBezTo>
                <a:cubicBezTo>
                  <a:pt x="2821" y="1653"/>
                  <a:pt x="2811" y="1619"/>
                  <a:pt x="2794" y="1605"/>
                </a:cubicBezTo>
                <a:cubicBezTo>
                  <a:pt x="2757" y="1574"/>
                  <a:pt x="2670" y="1638"/>
                  <a:pt x="2649" y="1712"/>
                </a:cubicBezTo>
                <a:cubicBezTo>
                  <a:pt x="2639" y="1747"/>
                  <a:pt x="2621" y="1743"/>
                  <a:pt x="2593" y="1689"/>
                </a:cubicBezTo>
                <a:cubicBezTo>
                  <a:pt x="2557" y="1617"/>
                  <a:pt x="2555" y="1620"/>
                  <a:pt x="2555" y="1689"/>
                </a:cubicBezTo>
                <a:cubicBezTo>
                  <a:pt x="2555" y="1730"/>
                  <a:pt x="2567" y="1756"/>
                  <a:pt x="2579" y="1750"/>
                </a:cubicBezTo>
                <a:cubicBezTo>
                  <a:pt x="2592" y="1744"/>
                  <a:pt x="2608" y="1785"/>
                  <a:pt x="2618" y="1842"/>
                </a:cubicBezTo>
                <a:cubicBezTo>
                  <a:pt x="2633" y="1929"/>
                  <a:pt x="2630" y="1951"/>
                  <a:pt x="2586" y="1987"/>
                </a:cubicBezTo>
                <a:cubicBezTo>
                  <a:pt x="2550" y="2016"/>
                  <a:pt x="2533" y="2063"/>
                  <a:pt x="2533" y="2140"/>
                </a:cubicBezTo>
                <a:cubicBezTo>
                  <a:pt x="2533" y="2260"/>
                  <a:pt x="2422" y="2477"/>
                  <a:pt x="2400" y="2399"/>
                </a:cubicBezTo>
                <a:cubicBezTo>
                  <a:pt x="2393" y="2376"/>
                  <a:pt x="2371" y="2353"/>
                  <a:pt x="2351" y="2354"/>
                </a:cubicBezTo>
                <a:cubicBezTo>
                  <a:pt x="2331" y="2354"/>
                  <a:pt x="2295" y="2348"/>
                  <a:pt x="2273" y="2338"/>
                </a:cubicBezTo>
                <a:cubicBezTo>
                  <a:pt x="2251" y="2328"/>
                  <a:pt x="2218" y="2360"/>
                  <a:pt x="2196" y="2407"/>
                </a:cubicBezTo>
                <a:cubicBezTo>
                  <a:pt x="2166" y="2472"/>
                  <a:pt x="2150" y="2482"/>
                  <a:pt x="2129" y="2445"/>
                </a:cubicBezTo>
                <a:cubicBezTo>
                  <a:pt x="2109" y="2408"/>
                  <a:pt x="2096" y="2409"/>
                  <a:pt x="2087" y="2461"/>
                </a:cubicBezTo>
                <a:cubicBezTo>
                  <a:pt x="2078" y="2511"/>
                  <a:pt x="2090" y="2529"/>
                  <a:pt x="2126" y="2529"/>
                </a:cubicBezTo>
                <a:cubicBezTo>
                  <a:pt x="2184" y="2529"/>
                  <a:pt x="2235" y="2642"/>
                  <a:pt x="2200" y="2690"/>
                </a:cubicBezTo>
                <a:cubicBezTo>
                  <a:pt x="2187" y="2707"/>
                  <a:pt x="2153" y="2713"/>
                  <a:pt x="2126" y="2698"/>
                </a:cubicBezTo>
                <a:cubicBezTo>
                  <a:pt x="2088" y="2677"/>
                  <a:pt x="2069" y="2695"/>
                  <a:pt x="2052" y="2766"/>
                </a:cubicBezTo>
                <a:cubicBezTo>
                  <a:pt x="2039" y="2818"/>
                  <a:pt x="2035" y="2888"/>
                  <a:pt x="2041" y="2927"/>
                </a:cubicBezTo>
                <a:cubicBezTo>
                  <a:pt x="2061" y="3041"/>
                  <a:pt x="2014" y="3130"/>
                  <a:pt x="1964" y="3072"/>
                </a:cubicBezTo>
                <a:cubicBezTo>
                  <a:pt x="1933" y="3036"/>
                  <a:pt x="1930" y="3009"/>
                  <a:pt x="1946" y="2973"/>
                </a:cubicBezTo>
                <a:cubicBezTo>
                  <a:pt x="1976" y="2909"/>
                  <a:pt x="1979" y="2742"/>
                  <a:pt x="1950" y="2782"/>
                </a:cubicBezTo>
                <a:cubicBezTo>
                  <a:pt x="1938" y="2798"/>
                  <a:pt x="1914" y="2789"/>
                  <a:pt x="1897" y="2759"/>
                </a:cubicBezTo>
                <a:cubicBezTo>
                  <a:pt x="1880" y="2728"/>
                  <a:pt x="1866" y="2717"/>
                  <a:pt x="1866" y="2736"/>
                </a:cubicBezTo>
                <a:cubicBezTo>
                  <a:pt x="1866" y="2755"/>
                  <a:pt x="1881" y="2795"/>
                  <a:pt x="1901" y="2827"/>
                </a:cubicBezTo>
                <a:cubicBezTo>
                  <a:pt x="1935" y="2882"/>
                  <a:pt x="1935" y="2893"/>
                  <a:pt x="1890" y="2996"/>
                </a:cubicBezTo>
                <a:cubicBezTo>
                  <a:pt x="1864" y="3056"/>
                  <a:pt x="1848" y="3118"/>
                  <a:pt x="1855" y="3133"/>
                </a:cubicBezTo>
                <a:cubicBezTo>
                  <a:pt x="1862" y="3148"/>
                  <a:pt x="1858" y="3202"/>
                  <a:pt x="1844" y="3255"/>
                </a:cubicBezTo>
                <a:cubicBezTo>
                  <a:pt x="1812" y="3386"/>
                  <a:pt x="1750" y="3363"/>
                  <a:pt x="1750" y="3217"/>
                </a:cubicBezTo>
                <a:cubicBezTo>
                  <a:pt x="1749" y="3123"/>
                  <a:pt x="1740" y="3103"/>
                  <a:pt x="1690" y="3103"/>
                </a:cubicBezTo>
                <a:cubicBezTo>
                  <a:pt x="1653" y="3103"/>
                  <a:pt x="1619" y="3136"/>
                  <a:pt x="1605" y="3187"/>
                </a:cubicBezTo>
                <a:cubicBezTo>
                  <a:pt x="1587" y="3255"/>
                  <a:pt x="1592" y="3283"/>
                  <a:pt x="1630" y="3339"/>
                </a:cubicBezTo>
                <a:cubicBezTo>
                  <a:pt x="1683" y="3417"/>
                  <a:pt x="1689" y="3486"/>
                  <a:pt x="1651" y="3569"/>
                </a:cubicBezTo>
                <a:cubicBezTo>
                  <a:pt x="1637" y="3599"/>
                  <a:pt x="1627" y="3674"/>
                  <a:pt x="1627" y="3729"/>
                </a:cubicBezTo>
                <a:cubicBezTo>
                  <a:pt x="1626" y="3817"/>
                  <a:pt x="1614" y="3825"/>
                  <a:pt x="1549" y="3813"/>
                </a:cubicBezTo>
                <a:cubicBezTo>
                  <a:pt x="1478" y="3800"/>
                  <a:pt x="1398" y="3909"/>
                  <a:pt x="1426" y="3981"/>
                </a:cubicBezTo>
                <a:cubicBezTo>
                  <a:pt x="1432" y="3996"/>
                  <a:pt x="1411" y="4012"/>
                  <a:pt x="1381" y="4020"/>
                </a:cubicBezTo>
                <a:cubicBezTo>
                  <a:pt x="1344" y="4029"/>
                  <a:pt x="1328" y="4056"/>
                  <a:pt x="1335" y="4096"/>
                </a:cubicBezTo>
                <a:cubicBezTo>
                  <a:pt x="1348" y="4171"/>
                  <a:pt x="1308" y="4231"/>
                  <a:pt x="1289" y="4165"/>
                </a:cubicBezTo>
                <a:cubicBezTo>
                  <a:pt x="1280" y="4131"/>
                  <a:pt x="1267" y="4135"/>
                  <a:pt x="1247" y="4172"/>
                </a:cubicBezTo>
                <a:cubicBezTo>
                  <a:pt x="1213" y="4234"/>
                  <a:pt x="1209" y="4376"/>
                  <a:pt x="1240" y="4417"/>
                </a:cubicBezTo>
                <a:cubicBezTo>
                  <a:pt x="1254" y="4436"/>
                  <a:pt x="1251" y="4479"/>
                  <a:pt x="1236" y="4539"/>
                </a:cubicBezTo>
                <a:cubicBezTo>
                  <a:pt x="1219" y="4612"/>
                  <a:pt x="1208" y="4620"/>
                  <a:pt x="1184" y="4577"/>
                </a:cubicBezTo>
                <a:cubicBezTo>
                  <a:pt x="1161" y="4536"/>
                  <a:pt x="1147" y="4535"/>
                  <a:pt x="1124" y="4577"/>
                </a:cubicBezTo>
                <a:cubicBezTo>
                  <a:pt x="1091" y="4637"/>
                  <a:pt x="1041" y="4601"/>
                  <a:pt x="1061" y="4532"/>
                </a:cubicBezTo>
                <a:cubicBezTo>
                  <a:pt x="1067" y="4508"/>
                  <a:pt x="1064" y="4486"/>
                  <a:pt x="1050" y="4486"/>
                </a:cubicBezTo>
                <a:cubicBezTo>
                  <a:pt x="1033" y="4486"/>
                  <a:pt x="1029" y="4554"/>
                  <a:pt x="1040" y="4730"/>
                </a:cubicBezTo>
                <a:cubicBezTo>
                  <a:pt x="1051" y="4924"/>
                  <a:pt x="1046" y="5005"/>
                  <a:pt x="1018" y="5097"/>
                </a:cubicBezTo>
                <a:cubicBezTo>
                  <a:pt x="990" y="5191"/>
                  <a:pt x="976" y="5202"/>
                  <a:pt x="952" y="5158"/>
                </a:cubicBezTo>
                <a:cubicBezTo>
                  <a:pt x="935" y="5128"/>
                  <a:pt x="924" y="5128"/>
                  <a:pt x="927" y="5151"/>
                </a:cubicBezTo>
                <a:cubicBezTo>
                  <a:pt x="930" y="5173"/>
                  <a:pt x="919" y="5241"/>
                  <a:pt x="902" y="5303"/>
                </a:cubicBezTo>
                <a:cubicBezTo>
                  <a:pt x="886" y="5366"/>
                  <a:pt x="874" y="5495"/>
                  <a:pt x="874" y="5594"/>
                </a:cubicBezTo>
                <a:cubicBezTo>
                  <a:pt x="874" y="5747"/>
                  <a:pt x="861" y="5795"/>
                  <a:pt x="801" y="5884"/>
                </a:cubicBezTo>
                <a:cubicBezTo>
                  <a:pt x="754" y="5953"/>
                  <a:pt x="702" y="5983"/>
                  <a:pt x="642" y="5983"/>
                </a:cubicBezTo>
                <a:cubicBezTo>
                  <a:pt x="593" y="5983"/>
                  <a:pt x="549" y="6003"/>
                  <a:pt x="544" y="6022"/>
                </a:cubicBezTo>
                <a:cubicBezTo>
                  <a:pt x="539" y="6040"/>
                  <a:pt x="542" y="6167"/>
                  <a:pt x="551" y="6304"/>
                </a:cubicBezTo>
                <a:cubicBezTo>
                  <a:pt x="570" y="6605"/>
                  <a:pt x="543" y="6687"/>
                  <a:pt x="428" y="6694"/>
                </a:cubicBezTo>
                <a:cubicBezTo>
                  <a:pt x="197" y="6708"/>
                  <a:pt x="214" y="6688"/>
                  <a:pt x="217" y="6939"/>
                </a:cubicBezTo>
                <a:cubicBezTo>
                  <a:pt x="218" y="7076"/>
                  <a:pt x="232" y="7169"/>
                  <a:pt x="249" y="7183"/>
                </a:cubicBezTo>
                <a:cubicBezTo>
                  <a:pt x="264" y="7196"/>
                  <a:pt x="272" y="7253"/>
                  <a:pt x="266" y="7313"/>
                </a:cubicBezTo>
                <a:lnTo>
                  <a:pt x="256" y="7420"/>
                </a:lnTo>
                <a:lnTo>
                  <a:pt x="277" y="7313"/>
                </a:lnTo>
                <a:cubicBezTo>
                  <a:pt x="298" y="7206"/>
                  <a:pt x="340" y="7210"/>
                  <a:pt x="340" y="7321"/>
                </a:cubicBezTo>
                <a:cubicBezTo>
                  <a:pt x="340" y="7354"/>
                  <a:pt x="354" y="7398"/>
                  <a:pt x="372" y="7412"/>
                </a:cubicBezTo>
                <a:cubicBezTo>
                  <a:pt x="389" y="7427"/>
                  <a:pt x="403" y="7462"/>
                  <a:pt x="403" y="7489"/>
                </a:cubicBezTo>
                <a:cubicBezTo>
                  <a:pt x="403" y="7563"/>
                  <a:pt x="302" y="7763"/>
                  <a:pt x="280" y="7733"/>
                </a:cubicBezTo>
                <a:cubicBezTo>
                  <a:pt x="270" y="7719"/>
                  <a:pt x="252" y="7731"/>
                  <a:pt x="245" y="7756"/>
                </a:cubicBezTo>
                <a:cubicBezTo>
                  <a:pt x="238" y="7782"/>
                  <a:pt x="259" y="7829"/>
                  <a:pt x="291" y="7856"/>
                </a:cubicBezTo>
                <a:lnTo>
                  <a:pt x="351" y="7902"/>
                </a:lnTo>
                <a:lnTo>
                  <a:pt x="284" y="8024"/>
                </a:lnTo>
                <a:cubicBezTo>
                  <a:pt x="209" y="8161"/>
                  <a:pt x="198" y="8277"/>
                  <a:pt x="249" y="8398"/>
                </a:cubicBezTo>
                <a:cubicBezTo>
                  <a:pt x="279" y="8471"/>
                  <a:pt x="279" y="8486"/>
                  <a:pt x="238" y="8574"/>
                </a:cubicBezTo>
                <a:cubicBezTo>
                  <a:pt x="214" y="8627"/>
                  <a:pt x="199" y="8686"/>
                  <a:pt x="206" y="8712"/>
                </a:cubicBezTo>
                <a:cubicBezTo>
                  <a:pt x="214" y="8737"/>
                  <a:pt x="211" y="8799"/>
                  <a:pt x="203" y="8841"/>
                </a:cubicBezTo>
                <a:cubicBezTo>
                  <a:pt x="195" y="8884"/>
                  <a:pt x="189" y="9055"/>
                  <a:pt x="189" y="9224"/>
                </a:cubicBezTo>
                <a:cubicBezTo>
                  <a:pt x="189" y="9392"/>
                  <a:pt x="180" y="9540"/>
                  <a:pt x="171" y="9552"/>
                </a:cubicBezTo>
                <a:cubicBezTo>
                  <a:pt x="162" y="9564"/>
                  <a:pt x="151" y="9679"/>
                  <a:pt x="143" y="9804"/>
                </a:cubicBezTo>
                <a:cubicBezTo>
                  <a:pt x="135" y="9929"/>
                  <a:pt x="118" y="10042"/>
                  <a:pt x="108" y="10056"/>
                </a:cubicBezTo>
                <a:cubicBezTo>
                  <a:pt x="77" y="10099"/>
                  <a:pt x="86" y="10240"/>
                  <a:pt x="122" y="10270"/>
                </a:cubicBezTo>
                <a:cubicBezTo>
                  <a:pt x="150" y="10294"/>
                  <a:pt x="151" y="10313"/>
                  <a:pt x="129" y="10370"/>
                </a:cubicBezTo>
                <a:cubicBezTo>
                  <a:pt x="98" y="10451"/>
                  <a:pt x="99" y="10665"/>
                  <a:pt x="129" y="11226"/>
                </a:cubicBezTo>
                <a:cubicBezTo>
                  <a:pt x="141" y="11448"/>
                  <a:pt x="145" y="11649"/>
                  <a:pt x="140" y="11669"/>
                </a:cubicBezTo>
                <a:cubicBezTo>
                  <a:pt x="134" y="11689"/>
                  <a:pt x="152" y="11707"/>
                  <a:pt x="178" y="11715"/>
                </a:cubicBezTo>
                <a:cubicBezTo>
                  <a:pt x="222" y="11728"/>
                  <a:pt x="226" y="11750"/>
                  <a:pt x="221" y="11967"/>
                </a:cubicBezTo>
                <a:cubicBezTo>
                  <a:pt x="216" y="12131"/>
                  <a:pt x="224" y="12245"/>
                  <a:pt x="249" y="12326"/>
                </a:cubicBezTo>
                <a:cubicBezTo>
                  <a:pt x="283" y="12439"/>
                  <a:pt x="281" y="12439"/>
                  <a:pt x="238" y="12464"/>
                </a:cubicBezTo>
                <a:cubicBezTo>
                  <a:pt x="184" y="12494"/>
                  <a:pt x="187" y="12486"/>
                  <a:pt x="231" y="12708"/>
                </a:cubicBezTo>
                <a:cubicBezTo>
                  <a:pt x="251" y="12807"/>
                  <a:pt x="283" y="12895"/>
                  <a:pt x="305" y="12907"/>
                </a:cubicBezTo>
                <a:cubicBezTo>
                  <a:pt x="348" y="12931"/>
                  <a:pt x="348" y="13088"/>
                  <a:pt x="305" y="13098"/>
                </a:cubicBezTo>
                <a:cubicBezTo>
                  <a:pt x="291" y="13101"/>
                  <a:pt x="271" y="13115"/>
                  <a:pt x="263" y="13121"/>
                </a:cubicBezTo>
                <a:cubicBezTo>
                  <a:pt x="254" y="13127"/>
                  <a:pt x="240" y="13124"/>
                  <a:pt x="231" y="13121"/>
                </a:cubicBezTo>
                <a:cubicBezTo>
                  <a:pt x="222" y="13118"/>
                  <a:pt x="214" y="13262"/>
                  <a:pt x="214" y="13434"/>
                </a:cubicBezTo>
                <a:cubicBezTo>
                  <a:pt x="214" y="13738"/>
                  <a:pt x="218" y="13749"/>
                  <a:pt x="284" y="13839"/>
                </a:cubicBezTo>
                <a:cubicBezTo>
                  <a:pt x="345" y="13924"/>
                  <a:pt x="353" y="13924"/>
                  <a:pt x="396" y="13862"/>
                </a:cubicBezTo>
                <a:cubicBezTo>
                  <a:pt x="448" y="13788"/>
                  <a:pt x="494" y="13820"/>
                  <a:pt x="477" y="13916"/>
                </a:cubicBezTo>
                <a:cubicBezTo>
                  <a:pt x="471" y="13948"/>
                  <a:pt x="487" y="13979"/>
                  <a:pt x="509" y="13992"/>
                </a:cubicBezTo>
                <a:cubicBezTo>
                  <a:pt x="539" y="14009"/>
                  <a:pt x="547" y="14055"/>
                  <a:pt x="547" y="14175"/>
                </a:cubicBezTo>
                <a:cubicBezTo>
                  <a:pt x="547" y="14264"/>
                  <a:pt x="560" y="14350"/>
                  <a:pt x="572" y="14366"/>
                </a:cubicBezTo>
                <a:cubicBezTo>
                  <a:pt x="588" y="14388"/>
                  <a:pt x="588" y="14415"/>
                  <a:pt x="572" y="14450"/>
                </a:cubicBezTo>
                <a:cubicBezTo>
                  <a:pt x="533" y="14535"/>
                  <a:pt x="545" y="14698"/>
                  <a:pt x="593" y="14726"/>
                </a:cubicBezTo>
                <a:cubicBezTo>
                  <a:pt x="644" y="14754"/>
                  <a:pt x="635" y="14873"/>
                  <a:pt x="583" y="14863"/>
                </a:cubicBezTo>
                <a:cubicBezTo>
                  <a:pt x="555" y="14858"/>
                  <a:pt x="547" y="14894"/>
                  <a:pt x="547" y="15054"/>
                </a:cubicBezTo>
                <a:cubicBezTo>
                  <a:pt x="547" y="15168"/>
                  <a:pt x="557" y="15245"/>
                  <a:pt x="569" y="15230"/>
                </a:cubicBezTo>
                <a:cubicBezTo>
                  <a:pt x="579" y="15215"/>
                  <a:pt x="596" y="15242"/>
                  <a:pt x="607" y="15283"/>
                </a:cubicBezTo>
                <a:cubicBezTo>
                  <a:pt x="621" y="15338"/>
                  <a:pt x="639" y="15349"/>
                  <a:pt x="667" y="15322"/>
                </a:cubicBezTo>
                <a:cubicBezTo>
                  <a:pt x="689" y="15300"/>
                  <a:pt x="715" y="15278"/>
                  <a:pt x="727" y="15276"/>
                </a:cubicBezTo>
                <a:cubicBezTo>
                  <a:pt x="738" y="15273"/>
                  <a:pt x="768" y="15245"/>
                  <a:pt x="794" y="15215"/>
                </a:cubicBezTo>
                <a:cubicBezTo>
                  <a:pt x="834" y="15166"/>
                  <a:pt x="843" y="15179"/>
                  <a:pt x="885" y="15306"/>
                </a:cubicBezTo>
                <a:cubicBezTo>
                  <a:pt x="925" y="15428"/>
                  <a:pt x="928" y="15454"/>
                  <a:pt x="902" y="15497"/>
                </a:cubicBezTo>
                <a:cubicBezTo>
                  <a:pt x="881" y="15534"/>
                  <a:pt x="876" y="15620"/>
                  <a:pt x="881" y="15811"/>
                </a:cubicBezTo>
                <a:cubicBezTo>
                  <a:pt x="888" y="16031"/>
                  <a:pt x="892" y="16069"/>
                  <a:pt x="917" y="16025"/>
                </a:cubicBezTo>
                <a:cubicBezTo>
                  <a:pt x="933" y="15996"/>
                  <a:pt x="948" y="15988"/>
                  <a:pt x="948" y="16009"/>
                </a:cubicBezTo>
                <a:cubicBezTo>
                  <a:pt x="949" y="16031"/>
                  <a:pt x="959" y="15980"/>
                  <a:pt x="973" y="15895"/>
                </a:cubicBezTo>
                <a:cubicBezTo>
                  <a:pt x="992" y="15773"/>
                  <a:pt x="1012" y="15737"/>
                  <a:pt x="1061" y="15727"/>
                </a:cubicBezTo>
                <a:cubicBezTo>
                  <a:pt x="1137" y="15709"/>
                  <a:pt x="1186" y="15764"/>
                  <a:pt x="1187" y="15872"/>
                </a:cubicBezTo>
                <a:cubicBezTo>
                  <a:pt x="1189" y="15976"/>
                  <a:pt x="1217" y="16393"/>
                  <a:pt x="1229" y="16476"/>
                </a:cubicBezTo>
                <a:cubicBezTo>
                  <a:pt x="1237" y="16525"/>
                  <a:pt x="1247" y="16520"/>
                  <a:pt x="1272" y="16476"/>
                </a:cubicBezTo>
                <a:cubicBezTo>
                  <a:pt x="1315" y="16398"/>
                  <a:pt x="1360" y="16489"/>
                  <a:pt x="1352" y="16636"/>
                </a:cubicBezTo>
                <a:cubicBezTo>
                  <a:pt x="1348" y="16724"/>
                  <a:pt x="1358" y="16760"/>
                  <a:pt x="1398" y="16781"/>
                </a:cubicBezTo>
                <a:cubicBezTo>
                  <a:pt x="1426" y="16797"/>
                  <a:pt x="1455" y="16796"/>
                  <a:pt x="1461" y="16781"/>
                </a:cubicBezTo>
                <a:cubicBezTo>
                  <a:pt x="1468" y="16767"/>
                  <a:pt x="1490" y="16773"/>
                  <a:pt x="1511" y="16796"/>
                </a:cubicBezTo>
                <a:cubicBezTo>
                  <a:pt x="1541" y="16832"/>
                  <a:pt x="1549" y="16892"/>
                  <a:pt x="1546" y="17133"/>
                </a:cubicBezTo>
                <a:cubicBezTo>
                  <a:pt x="1542" y="17396"/>
                  <a:pt x="1546" y="17433"/>
                  <a:pt x="1584" y="17446"/>
                </a:cubicBezTo>
                <a:cubicBezTo>
                  <a:pt x="1608" y="17454"/>
                  <a:pt x="1622" y="17484"/>
                  <a:pt x="1620" y="17515"/>
                </a:cubicBezTo>
                <a:cubicBezTo>
                  <a:pt x="1617" y="17545"/>
                  <a:pt x="1631" y="17568"/>
                  <a:pt x="1648" y="17568"/>
                </a:cubicBezTo>
                <a:cubicBezTo>
                  <a:pt x="1667" y="17568"/>
                  <a:pt x="1675" y="17533"/>
                  <a:pt x="1672" y="17469"/>
                </a:cubicBezTo>
                <a:cubicBezTo>
                  <a:pt x="1670" y="17413"/>
                  <a:pt x="1675" y="17371"/>
                  <a:pt x="1686" y="17370"/>
                </a:cubicBezTo>
                <a:cubicBezTo>
                  <a:pt x="1698" y="17369"/>
                  <a:pt x="1721" y="17351"/>
                  <a:pt x="1736" y="17331"/>
                </a:cubicBezTo>
                <a:cubicBezTo>
                  <a:pt x="1773" y="17280"/>
                  <a:pt x="1803" y="17331"/>
                  <a:pt x="1788" y="17423"/>
                </a:cubicBezTo>
                <a:cubicBezTo>
                  <a:pt x="1779" y="17484"/>
                  <a:pt x="1784" y="17478"/>
                  <a:pt x="1809" y="17408"/>
                </a:cubicBezTo>
                <a:cubicBezTo>
                  <a:pt x="1838" y="17328"/>
                  <a:pt x="1876" y="17337"/>
                  <a:pt x="1876" y="17423"/>
                </a:cubicBezTo>
                <a:cubicBezTo>
                  <a:pt x="1876" y="17482"/>
                  <a:pt x="1970" y="17664"/>
                  <a:pt x="1996" y="17652"/>
                </a:cubicBezTo>
                <a:cubicBezTo>
                  <a:pt x="2013" y="17645"/>
                  <a:pt x="2021" y="17686"/>
                  <a:pt x="2017" y="17782"/>
                </a:cubicBezTo>
                <a:cubicBezTo>
                  <a:pt x="2013" y="17861"/>
                  <a:pt x="2019" y="17935"/>
                  <a:pt x="2031" y="17950"/>
                </a:cubicBezTo>
                <a:cubicBezTo>
                  <a:pt x="2042" y="17966"/>
                  <a:pt x="2047" y="18009"/>
                  <a:pt x="2041" y="18042"/>
                </a:cubicBezTo>
                <a:cubicBezTo>
                  <a:pt x="2030" y="18107"/>
                  <a:pt x="2087" y="18232"/>
                  <a:pt x="2108" y="18187"/>
                </a:cubicBezTo>
                <a:cubicBezTo>
                  <a:pt x="2115" y="18172"/>
                  <a:pt x="2112" y="18133"/>
                  <a:pt x="2098" y="18096"/>
                </a:cubicBezTo>
                <a:cubicBezTo>
                  <a:pt x="2076" y="18039"/>
                  <a:pt x="2078" y="18021"/>
                  <a:pt x="2108" y="17996"/>
                </a:cubicBezTo>
                <a:cubicBezTo>
                  <a:pt x="2157" y="17956"/>
                  <a:pt x="2209" y="18033"/>
                  <a:pt x="2217" y="18157"/>
                </a:cubicBezTo>
                <a:cubicBezTo>
                  <a:pt x="2223" y="18237"/>
                  <a:pt x="2229" y="18245"/>
                  <a:pt x="2252" y="18203"/>
                </a:cubicBezTo>
                <a:cubicBezTo>
                  <a:pt x="2275" y="18161"/>
                  <a:pt x="2285" y="18165"/>
                  <a:pt x="2294" y="18218"/>
                </a:cubicBezTo>
                <a:cubicBezTo>
                  <a:pt x="2301" y="18257"/>
                  <a:pt x="2322" y="18276"/>
                  <a:pt x="2344" y="18264"/>
                </a:cubicBezTo>
                <a:cubicBezTo>
                  <a:pt x="2369" y="18249"/>
                  <a:pt x="2415" y="18320"/>
                  <a:pt x="2484" y="18470"/>
                </a:cubicBezTo>
                <a:cubicBezTo>
                  <a:pt x="2580" y="18679"/>
                  <a:pt x="2586" y="18700"/>
                  <a:pt x="2558" y="18791"/>
                </a:cubicBezTo>
                <a:cubicBezTo>
                  <a:pt x="2534" y="18869"/>
                  <a:pt x="2534" y="18904"/>
                  <a:pt x="2555" y="18959"/>
                </a:cubicBezTo>
                <a:cubicBezTo>
                  <a:pt x="2584" y="19037"/>
                  <a:pt x="2660" y="19047"/>
                  <a:pt x="2660" y="18974"/>
                </a:cubicBezTo>
                <a:cubicBezTo>
                  <a:pt x="2660" y="18948"/>
                  <a:pt x="2639" y="18936"/>
                  <a:pt x="2614" y="18944"/>
                </a:cubicBezTo>
                <a:cubicBezTo>
                  <a:pt x="2558" y="18962"/>
                  <a:pt x="2538" y="18856"/>
                  <a:pt x="2590" y="18814"/>
                </a:cubicBezTo>
                <a:cubicBezTo>
                  <a:pt x="2611" y="18797"/>
                  <a:pt x="2640" y="18751"/>
                  <a:pt x="2653" y="18715"/>
                </a:cubicBezTo>
                <a:cubicBezTo>
                  <a:pt x="2686" y="18619"/>
                  <a:pt x="2723" y="18686"/>
                  <a:pt x="2723" y="18844"/>
                </a:cubicBezTo>
                <a:cubicBezTo>
                  <a:pt x="2723" y="18919"/>
                  <a:pt x="2730" y="18973"/>
                  <a:pt x="2741" y="18959"/>
                </a:cubicBezTo>
                <a:cubicBezTo>
                  <a:pt x="2766" y="18925"/>
                  <a:pt x="2959" y="19284"/>
                  <a:pt x="2966" y="19379"/>
                </a:cubicBezTo>
                <a:cubicBezTo>
                  <a:pt x="2969" y="19420"/>
                  <a:pt x="2974" y="19517"/>
                  <a:pt x="2976" y="19593"/>
                </a:cubicBezTo>
                <a:cubicBezTo>
                  <a:pt x="2980" y="19712"/>
                  <a:pt x="2988" y="19733"/>
                  <a:pt x="3029" y="19716"/>
                </a:cubicBezTo>
                <a:cubicBezTo>
                  <a:pt x="3055" y="19705"/>
                  <a:pt x="3073" y="19681"/>
                  <a:pt x="3068" y="19662"/>
                </a:cubicBezTo>
                <a:cubicBezTo>
                  <a:pt x="3052" y="19606"/>
                  <a:pt x="3117" y="19511"/>
                  <a:pt x="3152" y="19540"/>
                </a:cubicBezTo>
                <a:cubicBezTo>
                  <a:pt x="3169" y="19554"/>
                  <a:pt x="3184" y="19599"/>
                  <a:pt x="3184" y="19639"/>
                </a:cubicBezTo>
                <a:cubicBezTo>
                  <a:pt x="3184" y="19692"/>
                  <a:pt x="3199" y="19710"/>
                  <a:pt x="3240" y="19700"/>
                </a:cubicBezTo>
                <a:cubicBezTo>
                  <a:pt x="3272" y="19693"/>
                  <a:pt x="3307" y="19705"/>
                  <a:pt x="3321" y="19723"/>
                </a:cubicBezTo>
                <a:cubicBezTo>
                  <a:pt x="3335" y="19742"/>
                  <a:pt x="3368" y="19738"/>
                  <a:pt x="3395" y="19723"/>
                </a:cubicBezTo>
                <a:cubicBezTo>
                  <a:pt x="3421" y="19709"/>
                  <a:pt x="3470" y="19721"/>
                  <a:pt x="3500" y="19746"/>
                </a:cubicBezTo>
                <a:cubicBezTo>
                  <a:pt x="3543" y="19782"/>
                  <a:pt x="3552" y="19814"/>
                  <a:pt x="3542" y="19891"/>
                </a:cubicBezTo>
                <a:cubicBezTo>
                  <a:pt x="3534" y="19957"/>
                  <a:pt x="3543" y="20008"/>
                  <a:pt x="3567" y="20037"/>
                </a:cubicBezTo>
                <a:cubicBezTo>
                  <a:pt x="3597" y="20073"/>
                  <a:pt x="3597" y="20092"/>
                  <a:pt x="3574" y="20151"/>
                </a:cubicBezTo>
                <a:cubicBezTo>
                  <a:pt x="3550" y="20214"/>
                  <a:pt x="3555" y="20217"/>
                  <a:pt x="3616" y="20197"/>
                </a:cubicBezTo>
                <a:cubicBezTo>
                  <a:pt x="3676" y="20178"/>
                  <a:pt x="3691" y="20188"/>
                  <a:pt x="3711" y="20289"/>
                </a:cubicBezTo>
                <a:cubicBezTo>
                  <a:pt x="3724" y="20353"/>
                  <a:pt x="3745" y="20424"/>
                  <a:pt x="3757" y="20442"/>
                </a:cubicBezTo>
                <a:cubicBezTo>
                  <a:pt x="3781" y="20479"/>
                  <a:pt x="3894" y="20439"/>
                  <a:pt x="3929" y="20380"/>
                </a:cubicBezTo>
                <a:cubicBezTo>
                  <a:pt x="3944" y="20355"/>
                  <a:pt x="3965" y="20355"/>
                  <a:pt x="3989" y="20380"/>
                </a:cubicBezTo>
                <a:cubicBezTo>
                  <a:pt x="4010" y="20404"/>
                  <a:pt x="4071" y="20451"/>
                  <a:pt x="4122" y="20487"/>
                </a:cubicBezTo>
                <a:cubicBezTo>
                  <a:pt x="4211" y="20550"/>
                  <a:pt x="4216" y="20565"/>
                  <a:pt x="4221" y="20732"/>
                </a:cubicBezTo>
                <a:cubicBezTo>
                  <a:pt x="4223" y="20830"/>
                  <a:pt x="4227" y="20939"/>
                  <a:pt x="4228" y="20976"/>
                </a:cubicBezTo>
                <a:cubicBezTo>
                  <a:pt x="4229" y="21014"/>
                  <a:pt x="4254" y="21075"/>
                  <a:pt x="4284" y="21106"/>
                </a:cubicBezTo>
                <a:cubicBezTo>
                  <a:pt x="4350" y="21174"/>
                  <a:pt x="4379" y="21175"/>
                  <a:pt x="4361" y="21114"/>
                </a:cubicBezTo>
                <a:cubicBezTo>
                  <a:pt x="4346" y="21059"/>
                  <a:pt x="4452" y="20966"/>
                  <a:pt x="4491" y="20999"/>
                </a:cubicBezTo>
                <a:cubicBezTo>
                  <a:pt x="4507" y="21012"/>
                  <a:pt x="4519" y="21047"/>
                  <a:pt x="4519" y="21083"/>
                </a:cubicBezTo>
                <a:cubicBezTo>
                  <a:pt x="4519" y="21120"/>
                  <a:pt x="4531" y="21165"/>
                  <a:pt x="4544" y="21183"/>
                </a:cubicBezTo>
                <a:cubicBezTo>
                  <a:pt x="4559" y="21203"/>
                  <a:pt x="4560" y="21200"/>
                  <a:pt x="4551" y="21168"/>
                </a:cubicBezTo>
                <a:cubicBezTo>
                  <a:pt x="4526" y="21081"/>
                  <a:pt x="4607" y="21044"/>
                  <a:pt x="4635" y="21129"/>
                </a:cubicBezTo>
                <a:cubicBezTo>
                  <a:pt x="4668" y="21225"/>
                  <a:pt x="4700" y="21224"/>
                  <a:pt x="4716" y="21129"/>
                </a:cubicBezTo>
                <a:cubicBezTo>
                  <a:pt x="4727" y="21071"/>
                  <a:pt x="4734" y="21070"/>
                  <a:pt x="4758" y="21114"/>
                </a:cubicBezTo>
                <a:cubicBezTo>
                  <a:pt x="4775" y="21144"/>
                  <a:pt x="4800" y="21163"/>
                  <a:pt x="4815" y="21152"/>
                </a:cubicBezTo>
                <a:cubicBezTo>
                  <a:pt x="4829" y="21142"/>
                  <a:pt x="4864" y="21155"/>
                  <a:pt x="4889" y="21183"/>
                </a:cubicBezTo>
                <a:cubicBezTo>
                  <a:pt x="4946" y="21248"/>
                  <a:pt x="5047" y="21504"/>
                  <a:pt x="5029" y="21542"/>
                </a:cubicBezTo>
                <a:cubicBezTo>
                  <a:pt x="5002" y="21600"/>
                  <a:pt x="5075" y="21560"/>
                  <a:pt x="5113" y="21496"/>
                </a:cubicBezTo>
                <a:cubicBezTo>
                  <a:pt x="5135" y="21460"/>
                  <a:pt x="5161" y="21446"/>
                  <a:pt x="5170" y="21458"/>
                </a:cubicBezTo>
                <a:cubicBezTo>
                  <a:pt x="5179" y="21470"/>
                  <a:pt x="5174" y="21402"/>
                  <a:pt x="5163" y="21313"/>
                </a:cubicBezTo>
                <a:cubicBezTo>
                  <a:pt x="5149" y="21204"/>
                  <a:pt x="5152" y="21136"/>
                  <a:pt x="5166" y="21099"/>
                </a:cubicBezTo>
                <a:cubicBezTo>
                  <a:pt x="5193" y="21028"/>
                  <a:pt x="5053" y="20773"/>
                  <a:pt x="5015" y="20824"/>
                </a:cubicBezTo>
                <a:cubicBezTo>
                  <a:pt x="4977" y="20875"/>
                  <a:pt x="4880" y="20890"/>
                  <a:pt x="4867" y="20847"/>
                </a:cubicBezTo>
                <a:cubicBezTo>
                  <a:pt x="4861" y="20825"/>
                  <a:pt x="4853" y="20742"/>
                  <a:pt x="4850" y="20663"/>
                </a:cubicBezTo>
                <a:cubicBezTo>
                  <a:pt x="4845" y="20524"/>
                  <a:pt x="4841" y="20526"/>
                  <a:pt x="4741" y="20526"/>
                </a:cubicBezTo>
                <a:cubicBezTo>
                  <a:pt x="4669" y="20526"/>
                  <a:pt x="4632" y="20548"/>
                  <a:pt x="4614" y="20602"/>
                </a:cubicBezTo>
                <a:cubicBezTo>
                  <a:pt x="4591" y="20672"/>
                  <a:pt x="4584" y="20664"/>
                  <a:pt x="4562" y="20571"/>
                </a:cubicBezTo>
                <a:cubicBezTo>
                  <a:pt x="4548" y="20516"/>
                  <a:pt x="4516" y="20457"/>
                  <a:pt x="4488" y="20434"/>
                </a:cubicBezTo>
                <a:cubicBezTo>
                  <a:pt x="4421" y="20379"/>
                  <a:pt x="4424" y="20311"/>
                  <a:pt x="4495" y="20228"/>
                </a:cubicBezTo>
                <a:cubicBezTo>
                  <a:pt x="4526" y="20190"/>
                  <a:pt x="4537" y="20160"/>
                  <a:pt x="4523" y="20159"/>
                </a:cubicBezTo>
                <a:cubicBezTo>
                  <a:pt x="4509" y="20158"/>
                  <a:pt x="4483" y="20075"/>
                  <a:pt x="4463" y="19975"/>
                </a:cubicBezTo>
                <a:cubicBezTo>
                  <a:pt x="4437" y="19842"/>
                  <a:pt x="4413" y="19800"/>
                  <a:pt x="4379" y="19800"/>
                </a:cubicBezTo>
                <a:cubicBezTo>
                  <a:pt x="4353" y="19800"/>
                  <a:pt x="4330" y="19813"/>
                  <a:pt x="4323" y="19838"/>
                </a:cubicBezTo>
                <a:cubicBezTo>
                  <a:pt x="4315" y="19863"/>
                  <a:pt x="4289" y="19884"/>
                  <a:pt x="4266" y="19884"/>
                </a:cubicBezTo>
                <a:cubicBezTo>
                  <a:pt x="4238" y="19884"/>
                  <a:pt x="4227" y="19914"/>
                  <a:pt x="4231" y="19968"/>
                </a:cubicBezTo>
                <a:cubicBezTo>
                  <a:pt x="4236" y="20024"/>
                  <a:pt x="4222" y="20044"/>
                  <a:pt x="4189" y="20044"/>
                </a:cubicBezTo>
                <a:cubicBezTo>
                  <a:pt x="4163" y="20044"/>
                  <a:pt x="4144" y="20023"/>
                  <a:pt x="4143" y="19998"/>
                </a:cubicBezTo>
                <a:cubicBezTo>
                  <a:pt x="4143" y="19973"/>
                  <a:pt x="4123" y="19940"/>
                  <a:pt x="4101" y="19922"/>
                </a:cubicBezTo>
                <a:cubicBezTo>
                  <a:pt x="4073" y="19900"/>
                  <a:pt x="4064" y="19863"/>
                  <a:pt x="4073" y="19807"/>
                </a:cubicBezTo>
                <a:cubicBezTo>
                  <a:pt x="4086" y="19730"/>
                  <a:pt x="4086" y="19729"/>
                  <a:pt x="4045" y="19807"/>
                </a:cubicBezTo>
                <a:cubicBezTo>
                  <a:pt x="4012" y="19869"/>
                  <a:pt x="3993" y="19879"/>
                  <a:pt x="3964" y="19846"/>
                </a:cubicBezTo>
                <a:cubicBezTo>
                  <a:pt x="3943" y="19821"/>
                  <a:pt x="3908" y="19791"/>
                  <a:pt x="3887" y="19777"/>
                </a:cubicBezTo>
                <a:cubicBezTo>
                  <a:pt x="3864" y="19761"/>
                  <a:pt x="3852" y="19723"/>
                  <a:pt x="3859" y="19685"/>
                </a:cubicBezTo>
                <a:cubicBezTo>
                  <a:pt x="3866" y="19643"/>
                  <a:pt x="3853" y="19618"/>
                  <a:pt x="3823" y="19609"/>
                </a:cubicBezTo>
                <a:cubicBezTo>
                  <a:pt x="3754" y="19587"/>
                  <a:pt x="3749" y="19401"/>
                  <a:pt x="3816" y="19334"/>
                </a:cubicBezTo>
                <a:cubicBezTo>
                  <a:pt x="3846" y="19304"/>
                  <a:pt x="3873" y="19264"/>
                  <a:pt x="3873" y="19242"/>
                </a:cubicBezTo>
                <a:cubicBezTo>
                  <a:pt x="3873" y="19171"/>
                  <a:pt x="3810" y="19145"/>
                  <a:pt x="3778" y="19204"/>
                </a:cubicBezTo>
                <a:cubicBezTo>
                  <a:pt x="3753" y="19248"/>
                  <a:pt x="3734" y="19252"/>
                  <a:pt x="3693" y="19211"/>
                </a:cubicBezTo>
                <a:cubicBezTo>
                  <a:pt x="3642" y="19160"/>
                  <a:pt x="3639" y="19066"/>
                  <a:pt x="3690" y="19066"/>
                </a:cubicBezTo>
                <a:cubicBezTo>
                  <a:pt x="3704" y="19066"/>
                  <a:pt x="3728" y="19044"/>
                  <a:pt x="3743" y="19013"/>
                </a:cubicBezTo>
                <a:cubicBezTo>
                  <a:pt x="3785" y="18921"/>
                  <a:pt x="4034" y="18851"/>
                  <a:pt x="4182" y="18890"/>
                </a:cubicBezTo>
                <a:cubicBezTo>
                  <a:pt x="4255" y="18910"/>
                  <a:pt x="4329" y="18918"/>
                  <a:pt x="4344" y="18906"/>
                </a:cubicBezTo>
                <a:cubicBezTo>
                  <a:pt x="4358" y="18893"/>
                  <a:pt x="4375" y="18902"/>
                  <a:pt x="4382" y="18928"/>
                </a:cubicBezTo>
                <a:cubicBezTo>
                  <a:pt x="4405" y="19010"/>
                  <a:pt x="4435" y="18987"/>
                  <a:pt x="4456" y="18867"/>
                </a:cubicBezTo>
                <a:cubicBezTo>
                  <a:pt x="4480" y="18729"/>
                  <a:pt x="4536" y="18715"/>
                  <a:pt x="4558" y="18844"/>
                </a:cubicBezTo>
                <a:cubicBezTo>
                  <a:pt x="4573" y="18930"/>
                  <a:pt x="4576" y="18932"/>
                  <a:pt x="4600" y="18867"/>
                </a:cubicBezTo>
                <a:cubicBezTo>
                  <a:pt x="4617" y="18825"/>
                  <a:pt x="4662" y="18799"/>
                  <a:pt x="4709" y="18799"/>
                </a:cubicBezTo>
                <a:cubicBezTo>
                  <a:pt x="4753" y="18799"/>
                  <a:pt x="4796" y="18774"/>
                  <a:pt x="4804" y="18745"/>
                </a:cubicBezTo>
                <a:cubicBezTo>
                  <a:pt x="4814" y="18709"/>
                  <a:pt x="4827" y="18719"/>
                  <a:pt x="4846" y="18776"/>
                </a:cubicBezTo>
                <a:cubicBezTo>
                  <a:pt x="4872" y="18853"/>
                  <a:pt x="4877" y="18848"/>
                  <a:pt x="4917" y="18745"/>
                </a:cubicBezTo>
                <a:lnTo>
                  <a:pt x="4959" y="18638"/>
                </a:lnTo>
                <a:lnTo>
                  <a:pt x="4969" y="18737"/>
                </a:lnTo>
                <a:cubicBezTo>
                  <a:pt x="4977" y="18795"/>
                  <a:pt x="4995" y="18827"/>
                  <a:pt x="5012" y="18814"/>
                </a:cubicBezTo>
                <a:cubicBezTo>
                  <a:pt x="5027" y="18801"/>
                  <a:pt x="5051" y="18835"/>
                  <a:pt x="5064" y="18890"/>
                </a:cubicBezTo>
                <a:cubicBezTo>
                  <a:pt x="5085" y="18976"/>
                  <a:pt x="5102" y="18986"/>
                  <a:pt x="5180" y="18967"/>
                </a:cubicBezTo>
                <a:cubicBezTo>
                  <a:pt x="5246" y="18951"/>
                  <a:pt x="5278" y="18964"/>
                  <a:pt x="5296" y="19013"/>
                </a:cubicBezTo>
                <a:cubicBezTo>
                  <a:pt x="5326" y="19092"/>
                  <a:pt x="5321" y="19333"/>
                  <a:pt x="5286" y="19425"/>
                </a:cubicBezTo>
                <a:cubicBezTo>
                  <a:pt x="5266" y="19477"/>
                  <a:pt x="5272" y="19482"/>
                  <a:pt x="5310" y="19456"/>
                </a:cubicBezTo>
                <a:cubicBezTo>
                  <a:pt x="5343" y="19433"/>
                  <a:pt x="5372" y="19454"/>
                  <a:pt x="5409" y="19517"/>
                </a:cubicBezTo>
                <a:cubicBezTo>
                  <a:pt x="5456" y="19597"/>
                  <a:pt x="5469" y="19603"/>
                  <a:pt x="5518" y="19547"/>
                </a:cubicBezTo>
                <a:cubicBezTo>
                  <a:pt x="5581" y="19476"/>
                  <a:pt x="5606" y="19492"/>
                  <a:pt x="5606" y="19609"/>
                </a:cubicBezTo>
                <a:cubicBezTo>
                  <a:pt x="5606" y="19674"/>
                  <a:pt x="5623" y="19690"/>
                  <a:pt x="5697" y="19693"/>
                </a:cubicBezTo>
                <a:cubicBezTo>
                  <a:pt x="5827" y="19697"/>
                  <a:pt x="5897" y="19812"/>
                  <a:pt x="5897" y="20014"/>
                </a:cubicBezTo>
                <a:cubicBezTo>
                  <a:pt x="5897" y="20151"/>
                  <a:pt x="5902" y="20162"/>
                  <a:pt x="5929" y="20113"/>
                </a:cubicBezTo>
                <a:cubicBezTo>
                  <a:pt x="5972" y="20035"/>
                  <a:pt x="6059" y="20188"/>
                  <a:pt x="6024" y="20281"/>
                </a:cubicBezTo>
                <a:cubicBezTo>
                  <a:pt x="6011" y="20314"/>
                  <a:pt x="6006" y="20362"/>
                  <a:pt x="6013" y="20388"/>
                </a:cubicBezTo>
                <a:cubicBezTo>
                  <a:pt x="6029" y="20442"/>
                  <a:pt x="6134" y="20446"/>
                  <a:pt x="6157" y="20396"/>
                </a:cubicBezTo>
                <a:cubicBezTo>
                  <a:pt x="6182" y="20343"/>
                  <a:pt x="6354" y="20338"/>
                  <a:pt x="6368" y="20388"/>
                </a:cubicBezTo>
                <a:cubicBezTo>
                  <a:pt x="6375" y="20413"/>
                  <a:pt x="6402" y="20434"/>
                  <a:pt x="6428" y="20434"/>
                </a:cubicBezTo>
                <a:cubicBezTo>
                  <a:pt x="6454" y="20434"/>
                  <a:pt x="6496" y="20469"/>
                  <a:pt x="6516" y="20518"/>
                </a:cubicBezTo>
                <a:cubicBezTo>
                  <a:pt x="6536" y="20567"/>
                  <a:pt x="6572" y="20607"/>
                  <a:pt x="6597" y="20602"/>
                </a:cubicBezTo>
                <a:cubicBezTo>
                  <a:pt x="6635" y="20594"/>
                  <a:pt x="6639" y="20614"/>
                  <a:pt x="6635" y="20740"/>
                </a:cubicBezTo>
                <a:cubicBezTo>
                  <a:pt x="6632" y="20859"/>
                  <a:pt x="6640" y="20885"/>
                  <a:pt x="6674" y="20885"/>
                </a:cubicBezTo>
                <a:cubicBezTo>
                  <a:pt x="6697" y="20885"/>
                  <a:pt x="6709" y="20864"/>
                  <a:pt x="6702" y="20839"/>
                </a:cubicBezTo>
                <a:cubicBezTo>
                  <a:pt x="6678" y="20753"/>
                  <a:pt x="6714" y="20708"/>
                  <a:pt x="6776" y="20747"/>
                </a:cubicBezTo>
                <a:cubicBezTo>
                  <a:pt x="6860" y="20799"/>
                  <a:pt x="6902" y="20697"/>
                  <a:pt x="6850" y="20571"/>
                </a:cubicBezTo>
                <a:cubicBezTo>
                  <a:pt x="6827" y="20515"/>
                  <a:pt x="6825" y="20476"/>
                  <a:pt x="6839" y="20457"/>
                </a:cubicBezTo>
                <a:cubicBezTo>
                  <a:pt x="6883" y="20398"/>
                  <a:pt x="6859" y="20311"/>
                  <a:pt x="6780" y="20235"/>
                </a:cubicBezTo>
                <a:cubicBezTo>
                  <a:pt x="6736" y="20193"/>
                  <a:pt x="6685" y="20159"/>
                  <a:pt x="6667" y="20159"/>
                </a:cubicBezTo>
                <a:cubicBezTo>
                  <a:pt x="6649" y="20159"/>
                  <a:pt x="6614" y="20116"/>
                  <a:pt x="6593" y="20059"/>
                </a:cubicBezTo>
                <a:cubicBezTo>
                  <a:pt x="6572" y="20003"/>
                  <a:pt x="6531" y="19950"/>
                  <a:pt x="6498" y="19945"/>
                </a:cubicBezTo>
                <a:cubicBezTo>
                  <a:pt x="6419" y="19931"/>
                  <a:pt x="6398" y="19900"/>
                  <a:pt x="6414" y="19807"/>
                </a:cubicBezTo>
                <a:cubicBezTo>
                  <a:pt x="6426" y="19736"/>
                  <a:pt x="6425" y="19732"/>
                  <a:pt x="6386" y="19807"/>
                </a:cubicBezTo>
                <a:cubicBezTo>
                  <a:pt x="6358" y="19861"/>
                  <a:pt x="6339" y="19877"/>
                  <a:pt x="6330" y="19846"/>
                </a:cubicBezTo>
                <a:cubicBezTo>
                  <a:pt x="6322" y="19819"/>
                  <a:pt x="6293" y="19800"/>
                  <a:pt x="6266" y="19800"/>
                </a:cubicBezTo>
                <a:cubicBezTo>
                  <a:pt x="6213" y="19800"/>
                  <a:pt x="6094" y="19681"/>
                  <a:pt x="6073" y="19609"/>
                </a:cubicBezTo>
                <a:cubicBezTo>
                  <a:pt x="6066" y="19583"/>
                  <a:pt x="6072" y="19543"/>
                  <a:pt x="6084" y="19517"/>
                </a:cubicBezTo>
                <a:cubicBezTo>
                  <a:pt x="6099" y="19484"/>
                  <a:pt x="6093" y="19435"/>
                  <a:pt x="6070" y="19356"/>
                </a:cubicBezTo>
                <a:cubicBezTo>
                  <a:pt x="6037" y="19249"/>
                  <a:pt x="6039" y="19239"/>
                  <a:pt x="6087" y="19158"/>
                </a:cubicBezTo>
                <a:cubicBezTo>
                  <a:pt x="6115" y="19111"/>
                  <a:pt x="6150" y="19078"/>
                  <a:pt x="6164" y="19089"/>
                </a:cubicBezTo>
                <a:cubicBezTo>
                  <a:pt x="6196" y="19114"/>
                  <a:pt x="6199" y="19039"/>
                  <a:pt x="6168" y="18997"/>
                </a:cubicBezTo>
                <a:cubicBezTo>
                  <a:pt x="6153" y="18977"/>
                  <a:pt x="6156" y="18955"/>
                  <a:pt x="6171" y="18913"/>
                </a:cubicBezTo>
                <a:cubicBezTo>
                  <a:pt x="6186" y="18875"/>
                  <a:pt x="6185" y="18839"/>
                  <a:pt x="6171" y="18822"/>
                </a:cubicBezTo>
                <a:cubicBezTo>
                  <a:pt x="6160" y="18806"/>
                  <a:pt x="6147" y="18819"/>
                  <a:pt x="6140" y="18844"/>
                </a:cubicBezTo>
                <a:cubicBezTo>
                  <a:pt x="6133" y="18870"/>
                  <a:pt x="6081" y="18890"/>
                  <a:pt x="6027" y="18890"/>
                </a:cubicBezTo>
                <a:cubicBezTo>
                  <a:pt x="5955" y="18890"/>
                  <a:pt x="5922" y="18912"/>
                  <a:pt x="5904" y="18974"/>
                </a:cubicBezTo>
                <a:cubicBezTo>
                  <a:pt x="5877" y="19069"/>
                  <a:pt x="5706" y="19184"/>
                  <a:pt x="5669" y="19135"/>
                </a:cubicBezTo>
                <a:cubicBezTo>
                  <a:pt x="5656" y="19117"/>
                  <a:pt x="5649" y="19077"/>
                  <a:pt x="5655" y="19043"/>
                </a:cubicBezTo>
                <a:cubicBezTo>
                  <a:pt x="5662" y="19004"/>
                  <a:pt x="5648" y="18976"/>
                  <a:pt x="5613" y="18967"/>
                </a:cubicBezTo>
                <a:cubicBezTo>
                  <a:pt x="5549" y="18950"/>
                  <a:pt x="5503" y="18822"/>
                  <a:pt x="5535" y="18753"/>
                </a:cubicBezTo>
                <a:cubicBezTo>
                  <a:pt x="5547" y="18728"/>
                  <a:pt x="5650" y="18702"/>
                  <a:pt x="5767" y="18699"/>
                </a:cubicBezTo>
                <a:cubicBezTo>
                  <a:pt x="5885" y="18696"/>
                  <a:pt x="5989" y="18676"/>
                  <a:pt x="5996" y="18653"/>
                </a:cubicBezTo>
                <a:cubicBezTo>
                  <a:pt x="6002" y="18631"/>
                  <a:pt x="6045" y="18615"/>
                  <a:pt x="6091" y="18615"/>
                </a:cubicBezTo>
                <a:cubicBezTo>
                  <a:pt x="6138" y="18615"/>
                  <a:pt x="6168" y="18594"/>
                  <a:pt x="6161" y="18569"/>
                </a:cubicBezTo>
                <a:cubicBezTo>
                  <a:pt x="6144" y="18510"/>
                  <a:pt x="6219" y="18432"/>
                  <a:pt x="6291" y="18432"/>
                </a:cubicBezTo>
                <a:cubicBezTo>
                  <a:pt x="6324" y="18432"/>
                  <a:pt x="6400" y="18406"/>
                  <a:pt x="6463" y="18371"/>
                </a:cubicBezTo>
                <a:cubicBezTo>
                  <a:pt x="6531" y="18333"/>
                  <a:pt x="6736" y="18300"/>
                  <a:pt x="6969" y="18287"/>
                </a:cubicBezTo>
                <a:cubicBezTo>
                  <a:pt x="7186" y="18274"/>
                  <a:pt x="7368" y="18254"/>
                  <a:pt x="7374" y="18241"/>
                </a:cubicBezTo>
                <a:cubicBezTo>
                  <a:pt x="7380" y="18228"/>
                  <a:pt x="7411" y="18228"/>
                  <a:pt x="7444" y="18248"/>
                </a:cubicBezTo>
                <a:cubicBezTo>
                  <a:pt x="7477" y="18269"/>
                  <a:pt x="7511" y="18278"/>
                  <a:pt x="7518" y="18264"/>
                </a:cubicBezTo>
                <a:cubicBezTo>
                  <a:pt x="7524" y="18249"/>
                  <a:pt x="7605" y="18238"/>
                  <a:pt x="7697" y="18241"/>
                </a:cubicBezTo>
                <a:cubicBezTo>
                  <a:pt x="7789" y="18243"/>
                  <a:pt x="7866" y="18225"/>
                  <a:pt x="7873" y="18203"/>
                </a:cubicBezTo>
                <a:cubicBezTo>
                  <a:pt x="7879" y="18179"/>
                  <a:pt x="7902" y="18186"/>
                  <a:pt x="7925" y="18218"/>
                </a:cubicBezTo>
                <a:cubicBezTo>
                  <a:pt x="7956" y="18260"/>
                  <a:pt x="7978" y="18264"/>
                  <a:pt x="8006" y="18225"/>
                </a:cubicBezTo>
                <a:cubicBezTo>
                  <a:pt x="8031" y="18192"/>
                  <a:pt x="8057" y="18182"/>
                  <a:pt x="8080" y="18210"/>
                </a:cubicBezTo>
                <a:cubicBezTo>
                  <a:pt x="8100" y="18234"/>
                  <a:pt x="8126" y="18244"/>
                  <a:pt x="8140" y="18225"/>
                </a:cubicBezTo>
                <a:cubicBezTo>
                  <a:pt x="8205" y="18138"/>
                  <a:pt x="8389" y="18113"/>
                  <a:pt x="8442" y="18187"/>
                </a:cubicBezTo>
                <a:cubicBezTo>
                  <a:pt x="8501" y="18270"/>
                  <a:pt x="8607" y="18269"/>
                  <a:pt x="8621" y="18187"/>
                </a:cubicBezTo>
                <a:cubicBezTo>
                  <a:pt x="8634" y="18117"/>
                  <a:pt x="8777" y="18136"/>
                  <a:pt x="8811" y="18210"/>
                </a:cubicBezTo>
                <a:cubicBezTo>
                  <a:pt x="8838" y="18267"/>
                  <a:pt x="8964" y="18260"/>
                  <a:pt x="8980" y="18203"/>
                </a:cubicBezTo>
                <a:cubicBezTo>
                  <a:pt x="8987" y="18178"/>
                  <a:pt x="9044" y="18170"/>
                  <a:pt x="9107" y="18180"/>
                </a:cubicBezTo>
                <a:cubicBezTo>
                  <a:pt x="9203" y="18195"/>
                  <a:pt x="9220" y="18182"/>
                  <a:pt x="9216" y="18118"/>
                </a:cubicBezTo>
                <a:cubicBezTo>
                  <a:pt x="9208" y="18017"/>
                  <a:pt x="9291" y="17999"/>
                  <a:pt x="9349" y="18088"/>
                </a:cubicBezTo>
                <a:cubicBezTo>
                  <a:pt x="9388" y="18147"/>
                  <a:pt x="9400" y="18151"/>
                  <a:pt x="9419" y="18096"/>
                </a:cubicBezTo>
                <a:cubicBezTo>
                  <a:pt x="9448" y="18015"/>
                  <a:pt x="9590" y="18069"/>
                  <a:pt x="9581" y="18157"/>
                </a:cubicBezTo>
                <a:cubicBezTo>
                  <a:pt x="9578" y="18188"/>
                  <a:pt x="9587" y="18206"/>
                  <a:pt x="9602" y="18195"/>
                </a:cubicBezTo>
                <a:cubicBezTo>
                  <a:pt x="9617" y="18184"/>
                  <a:pt x="9630" y="18146"/>
                  <a:pt x="9630" y="18111"/>
                </a:cubicBezTo>
                <a:cubicBezTo>
                  <a:pt x="9630" y="18064"/>
                  <a:pt x="9663" y="18044"/>
                  <a:pt x="9750" y="18034"/>
                </a:cubicBezTo>
                <a:cubicBezTo>
                  <a:pt x="9880" y="18020"/>
                  <a:pt x="9961" y="18085"/>
                  <a:pt x="9943" y="18187"/>
                </a:cubicBezTo>
                <a:cubicBezTo>
                  <a:pt x="9924" y="18297"/>
                  <a:pt x="10171" y="18272"/>
                  <a:pt x="10245" y="18157"/>
                </a:cubicBezTo>
                <a:lnTo>
                  <a:pt x="10305" y="18065"/>
                </a:lnTo>
                <a:lnTo>
                  <a:pt x="10330" y="18157"/>
                </a:lnTo>
                <a:cubicBezTo>
                  <a:pt x="10352" y="18246"/>
                  <a:pt x="10368" y="18248"/>
                  <a:pt x="10917" y="18248"/>
                </a:cubicBezTo>
                <a:cubicBezTo>
                  <a:pt x="11389" y="18248"/>
                  <a:pt x="11493" y="18243"/>
                  <a:pt x="11521" y="18187"/>
                </a:cubicBezTo>
                <a:cubicBezTo>
                  <a:pt x="11546" y="18138"/>
                  <a:pt x="11571" y="18128"/>
                  <a:pt x="11616" y="18157"/>
                </a:cubicBezTo>
                <a:cubicBezTo>
                  <a:pt x="11651" y="18178"/>
                  <a:pt x="11724" y="18182"/>
                  <a:pt x="11778" y="18164"/>
                </a:cubicBezTo>
                <a:cubicBezTo>
                  <a:pt x="11832" y="18146"/>
                  <a:pt x="11881" y="18150"/>
                  <a:pt x="11887" y="18172"/>
                </a:cubicBezTo>
                <a:cubicBezTo>
                  <a:pt x="11893" y="18194"/>
                  <a:pt x="11909" y="18197"/>
                  <a:pt x="11922" y="18180"/>
                </a:cubicBezTo>
                <a:cubicBezTo>
                  <a:pt x="11956" y="18135"/>
                  <a:pt x="12043" y="18129"/>
                  <a:pt x="12056" y="18172"/>
                </a:cubicBezTo>
                <a:cubicBezTo>
                  <a:pt x="12061" y="18192"/>
                  <a:pt x="12074" y="18193"/>
                  <a:pt x="12084" y="18180"/>
                </a:cubicBezTo>
                <a:cubicBezTo>
                  <a:pt x="12094" y="18166"/>
                  <a:pt x="12108" y="18177"/>
                  <a:pt x="12115" y="18203"/>
                </a:cubicBezTo>
                <a:cubicBezTo>
                  <a:pt x="12137" y="18279"/>
                  <a:pt x="12493" y="18267"/>
                  <a:pt x="12523" y="18187"/>
                </a:cubicBezTo>
                <a:cubicBezTo>
                  <a:pt x="12541" y="18140"/>
                  <a:pt x="12560" y="18126"/>
                  <a:pt x="12586" y="18157"/>
                </a:cubicBezTo>
                <a:cubicBezTo>
                  <a:pt x="12607" y="18180"/>
                  <a:pt x="12629" y="18187"/>
                  <a:pt x="12636" y="18172"/>
                </a:cubicBezTo>
                <a:cubicBezTo>
                  <a:pt x="12643" y="18157"/>
                  <a:pt x="12679" y="18144"/>
                  <a:pt x="12720" y="18134"/>
                </a:cubicBezTo>
                <a:cubicBezTo>
                  <a:pt x="12773" y="18121"/>
                  <a:pt x="12799" y="18130"/>
                  <a:pt x="12808" y="18180"/>
                </a:cubicBezTo>
                <a:cubicBezTo>
                  <a:pt x="12818" y="18235"/>
                  <a:pt x="12861" y="18248"/>
                  <a:pt x="13033" y="18248"/>
                </a:cubicBezTo>
                <a:cubicBezTo>
                  <a:pt x="13150" y="18248"/>
                  <a:pt x="13254" y="18233"/>
                  <a:pt x="13265" y="18210"/>
                </a:cubicBezTo>
                <a:cubicBezTo>
                  <a:pt x="13297" y="18142"/>
                  <a:pt x="13475" y="18128"/>
                  <a:pt x="13469" y="18195"/>
                </a:cubicBezTo>
                <a:cubicBezTo>
                  <a:pt x="13461" y="18273"/>
                  <a:pt x="13567" y="18261"/>
                  <a:pt x="13616" y="18180"/>
                </a:cubicBezTo>
                <a:cubicBezTo>
                  <a:pt x="13638" y="18144"/>
                  <a:pt x="13667" y="18132"/>
                  <a:pt x="13680" y="18149"/>
                </a:cubicBezTo>
                <a:cubicBezTo>
                  <a:pt x="13715" y="18197"/>
                  <a:pt x="13767" y="18205"/>
                  <a:pt x="14073" y="18225"/>
                </a:cubicBezTo>
                <a:cubicBezTo>
                  <a:pt x="14236" y="18236"/>
                  <a:pt x="14365" y="18226"/>
                  <a:pt x="14372" y="18203"/>
                </a:cubicBezTo>
                <a:cubicBezTo>
                  <a:pt x="14379" y="18179"/>
                  <a:pt x="14409" y="18199"/>
                  <a:pt x="14439" y="18241"/>
                </a:cubicBezTo>
                <a:cubicBezTo>
                  <a:pt x="14483" y="18303"/>
                  <a:pt x="14538" y="18311"/>
                  <a:pt x="14741" y="18302"/>
                </a:cubicBezTo>
                <a:cubicBezTo>
                  <a:pt x="14954" y="18293"/>
                  <a:pt x="15003" y="18310"/>
                  <a:pt x="15093" y="18394"/>
                </a:cubicBezTo>
                <a:cubicBezTo>
                  <a:pt x="15150" y="18447"/>
                  <a:pt x="15211" y="18525"/>
                  <a:pt x="15230" y="18569"/>
                </a:cubicBezTo>
                <a:cubicBezTo>
                  <a:pt x="15258" y="18636"/>
                  <a:pt x="15287" y="18641"/>
                  <a:pt x="15405" y="18623"/>
                </a:cubicBezTo>
                <a:cubicBezTo>
                  <a:pt x="15547" y="18601"/>
                  <a:pt x="15652" y="18663"/>
                  <a:pt x="15627" y="18753"/>
                </a:cubicBezTo>
                <a:cubicBezTo>
                  <a:pt x="15620" y="18778"/>
                  <a:pt x="15663" y="18799"/>
                  <a:pt x="15736" y="18799"/>
                </a:cubicBezTo>
                <a:cubicBezTo>
                  <a:pt x="15844" y="18799"/>
                  <a:pt x="15863" y="18783"/>
                  <a:pt x="15873" y="18699"/>
                </a:cubicBezTo>
                <a:cubicBezTo>
                  <a:pt x="15889" y="18567"/>
                  <a:pt x="15929" y="18640"/>
                  <a:pt x="15929" y="18799"/>
                </a:cubicBezTo>
                <a:cubicBezTo>
                  <a:pt x="15929" y="18941"/>
                  <a:pt x="15818" y="19182"/>
                  <a:pt x="15771" y="19142"/>
                </a:cubicBezTo>
                <a:cubicBezTo>
                  <a:pt x="15757" y="19130"/>
                  <a:pt x="15742" y="19160"/>
                  <a:pt x="15736" y="19211"/>
                </a:cubicBezTo>
                <a:cubicBezTo>
                  <a:pt x="15722" y="19327"/>
                  <a:pt x="15678" y="19276"/>
                  <a:pt x="15676" y="19142"/>
                </a:cubicBezTo>
                <a:cubicBezTo>
                  <a:pt x="15675" y="19044"/>
                  <a:pt x="15674" y="19046"/>
                  <a:pt x="15655" y="19150"/>
                </a:cubicBezTo>
                <a:cubicBezTo>
                  <a:pt x="15643" y="19213"/>
                  <a:pt x="15627" y="19246"/>
                  <a:pt x="15613" y="19227"/>
                </a:cubicBezTo>
                <a:cubicBezTo>
                  <a:pt x="15596" y="19204"/>
                  <a:pt x="15592" y="19229"/>
                  <a:pt x="15599" y="19311"/>
                </a:cubicBezTo>
                <a:cubicBezTo>
                  <a:pt x="15612" y="19465"/>
                  <a:pt x="15501" y="19711"/>
                  <a:pt x="15427" y="19693"/>
                </a:cubicBezTo>
                <a:cubicBezTo>
                  <a:pt x="15387" y="19683"/>
                  <a:pt x="15378" y="19708"/>
                  <a:pt x="15377" y="19784"/>
                </a:cubicBezTo>
                <a:cubicBezTo>
                  <a:pt x="15377" y="19919"/>
                  <a:pt x="15355" y="19947"/>
                  <a:pt x="15307" y="19891"/>
                </a:cubicBezTo>
                <a:cubicBezTo>
                  <a:pt x="15276" y="19856"/>
                  <a:pt x="15250" y="19869"/>
                  <a:pt x="15191" y="19937"/>
                </a:cubicBezTo>
                <a:cubicBezTo>
                  <a:pt x="15106" y="20036"/>
                  <a:pt x="15063" y="20016"/>
                  <a:pt x="15079" y="19884"/>
                </a:cubicBezTo>
                <a:cubicBezTo>
                  <a:pt x="15085" y="19830"/>
                  <a:pt x="15080" y="19800"/>
                  <a:pt x="15061" y="19800"/>
                </a:cubicBezTo>
                <a:cubicBezTo>
                  <a:pt x="15045" y="19800"/>
                  <a:pt x="15034" y="19822"/>
                  <a:pt x="15036" y="19853"/>
                </a:cubicBezTo>
                <a:cubicBezTo>
                  <a:pt x="15040" y="19887"/>
                  <a:pt x="15012" y="19913"/>
                  <a:pt x="14970" y="19922"/>
                </a:cubicBezTo>
                <a:cubicBezTo>
                  <a:pt x="14907" y="19935"/>
                  <a:pt x="14905" y="19947"/>
                  <a:pt x="14938" y="19998"/>
                </a:cubicBezTo>
                <a:cubicBezTo>
                  <a:pt x="14974" y="20056"/>
                  <a:pt x="14961" y="20186"/>
                  <a:pt x="14924" y="20136"/>
                </a:cubicBezTo>
                <a:cubicBezTo>
                  <a:pt x="14913" y="20122"/>
                  <a:pt x="14906" y="20138"/>
                  <a:pt x="14906" y="20174"/>
                </a:cubicBezTo>
                <a:cubicBezTo>
                  <a:pt x="14906" y="20210"/>
                  <a:pt x="14922" y="20257"/>
                  <a:pt x="14941" y="20273"/>
                </a:cubicBezTo>
                <a:cubicBezTo>
                  <a:pt x="14985" y="20310"/>
                  <a:pt x="14946" y="20401"/>
                  <a:pt x="14885" y="20411"/>
                </a:cubicBezTo>
                <a:cubicBezTo>
                  <a:pt x="14863" y="20415"/>
                  <a:pt x="14834" y="20437"/>
                  <a:pt x="14818" y="20464"/>
                </a:cubicBezTo>
                <a:cubicBezTo>
                  <a:pt x="14790" y="20515"/>
                  <a:pt x="14781" y="20526"/>
                  <a:pt x="14734" y="20526"/>
                </a:cubicBezTo>
                <a:cubicBezTo>
                  <a:pt x="14718" y="20526"/>
                  <a:pt x="14706" y="20587"/>
                  <a:pt x="14706" y="20694"/>
                </a:cubicBezTo>
                <a:cubicBezTo>
                  <a:pt x="14706" y="20858"/>
                  <a:pt x="14710" y="20862"/>
                  <a:pt x="14780" y="20862"/>
                </a:cubicBezTo>
                <a:cubicBezTo>
                  <a:pt x="14828" y="20862"/>
                  <a:pt x="14850" y="20846"/>
                  <a:pt x="14847" y="20808"/>
                </a:cubicBezTo>
                <a:cubicBezTo>
                  <a:pt x="14839" y="20729"/>
                  <a:pt x="14902" y="20684"/>
                  <a:pt x="14931" y="20747"/>
                </a:cubicBezTo>
                <a:cubicBezTo>
                  <a:pt x="14961" y="20812"/>
                  <a:pt x="15127" y="20812"/>
                  <a:pt x="15145" y="20747"/>
                </a:cubicBezTo>
                <a:cubicBezTo>
                  <a:pt x="15153" y="20721"/>
                  <a:pt x="15175" y="20711"/>
                  <a:pt x="15191" y="20724"/>
                </a:cubicBezTo>
                <a:cubicBezTo>
                  <a:pt x="15211" y="20741"/>
                  <a:pt x="15219" y="20713"/>
                  <a:pt x="15219" y="20633"/>
                </a:cubicBezTo>
                <a:cubicBezTo>
                  <a:pt x="15219" y="20445"/>
                  <a:pt x="15255" y="20346"/>
                  <a:pt x="15321" y="20350"/>
                </a:cubicBezTo>
                <a:cubicBezTo>
                  <a:pt x="15354" y="20352"/>
                  <a:pt x="15393" y="20334"/>
                  <a:pt x="15409" y="20312"/>
                </a:cubicBezTo>
                <a:cubicBezTo>
                  <a:pt x="15425" y="20289"/>
                  <a:pt x="15480" y="20273"/>
                  <a:pt x="15532" y="20273"/>
                </a:cubicBezTo>
                <a:cubicBezTo>
                  <a:pt x="15611" y="20273"/>
                  <a:pt x="15627" y="20263"/>
                  <a:pt x="15627" y="20189"/>
                </a:cubicBezTo>
                <a:cubicBezTo>
                  <a:pt x="15627" y="20131"/>
                  <a:pt x="15649" y="20084"/>
                  <a:pt x="15690" y="20059"/>
                </a:cubicBezTo>
                <a:cubicBezTo>
                  <a:pt x="15763" y="20017"/>
                  <a:pt x="15801" y="20078"/>
                  <a:pt x="15764" y="20174"/>
                </a:cubicBezTo>
                <a:cubicBezTo>
                  <a:pt x="15745" y="20225"/>
                  <a:pt x="15746" y="20245"/>
                  <a:pt x="15771" y="20266"/>
                </a:cubicBezTo>
                <a:cubicBezTo>
                  <a:pt x="15789" y="20280"/>
                  <a:pt x="15803" y="20327"/>
                  <a:pt x="15803" y="20365"/>
                </a:cubicBezTo>
                <a:cubicBezTo>
                  <a:pt x="15803" y="20449"/>
                  <a:pt x="15828" y="20455"/>
                  <a:pt x="15862" y="20380"/>
                </a:cubicBezTo>
                <a:cubicBezTo>
                  <a:pt x="15899" y="20301"/>
                  <a:pt x="15894" y="20213"/>
                  <a:pt x="15852" y="20220"/>
                </a:cubicBezTo>
                <a:cubicBezTo>
                  <a:pt x="15796" y="20230"/>
                  <a:pt x="15789" y="20022"/>
                  <a:pt x="15845" y="19991"/>
                </a:cubicBezTo>
                <a:cubicBezTo>
                  <a:pt x="15923" y="19946"/>
                  <a:pt x="15892" y="19874"/>
                  <a:pt x="15806" y="19899"/>
                </a:cubicBezTo>
                <a:cubicBezTo>
                  <a:pt x="15761" y="19912"/>
                  <a:pt x="15718" y="19913"/>
                  <a:pt x="15711" y="19899"/>
                </a:cubicBezTo>
                <a:cubicBezTo>
                  <a:pt x="15696" y="19867"/>
                  <a:pt x="15761" y="19708"/>
                  <a:pt x="15789" y="19708"/>
                </a:cubicBezTo>
                <a:cubicBezTo>
                  <a:pt x="15800" y="19708"/>
                  <a:pt x="15822" y="19677"/>
                  <a:pt x="15834" y="19639"/>
                </a:cubicBezTo>
                <a:cubicBezTo>
                  <a:pt x="15855" y="19580"/>
                  <a:pt x="15862" y="19575"/>
                  <a:pt x="15912" y="19632"/>
                </a:cubicBezTo>
                <a:cubicBezTo>
                  <a:pt x="15945" y="19669"/>
                  <a:pt x="15975" y="19679"/>
                  <a:pt x="15982" y="19654"/>
                </a:cubicBezTo>
                <a:cubicBezTo>
                  <a:pt x="15989" y="19631"/>
                  <a:pt x="16031" y="19617"/>
                  <a:pt x="16073" y="19616"/>
                </a:cubicBezTo>
                <a:cubicBezTo>
                  <a:pt x="16176" y="19615"/>
                  <a:pt x="16242" y="19572"/>
                  <a:pt x="16242" y="19509"/>
                </a:cubicBezTo>
                <a:cubicBezTo>
                  <a:pt x="16242" y="19481"/>
                  <a:pt x="16229" y="19406"/>
                  <a:pt x="16214" y="19341"/>
                </a:cubicBezTo>
                <a:cubicBezTo>
                  <a:pt x="16188" y="19235"/>
                  <a:pt x="16191" y="19211"/>
                  <a:pt x="16235" y="19120"/>
                </a:cubicBezTo>
                <a:cubicBezTo>
                  <a:pt x="16262" y="19064"/>
                  <a:pt x="16308" y="19012"/>
                  <a:pt x="16337" y="19005"/>
                </a:cubicBezTo>
                <a:cubicBezTo>
                  <a:pt x="16366" y="18998"/>
                  <a:pt x="16393" y="18982"/>
                  <a:pt x="16400" y="18967"/>
                </a:cubicBezTo>
                <a:cubicBezTo>
                  <a:pt x="16407" y="18952"/>
                  <a:pt x="16440" y="18957"/>
                  <a:pt x="16471" y="18982"/>
                </a:cubicBezTo>
                <a:cubicBezTo>
                  <a:pt x="16515" y="19018"/>
                  <a:pt x="16530" y="19016"/>
                  <a:pt x="16551" y="18951"/>
                </a:cubicBezTo>
                <a:cubicBezTo>
                  <a:pt x="16571" y="18892"/>
                  <a:pt x="16602" y="18872"/>
                  <a:pt x="16667" y="18883"/>
                </a:cubicBezTo>
                <a:cubicBezTo>
                  <a:pt x="16716" y="18890"/>
                  <a:pt x="16765" y="18917"/>
                  <a:pt x="16780" y="18944"/>
                </a:cubicBezTo>
                <a:cubicBezTo>
                  <a:pt x="16814" y="19005"/>
                  <a:pt x="17078" y="18993"/>
                  <a:pt x="17114" y="18928"/>
                </a:cubicBezTo>
                <a:cubicBezTo>
                  <a:pt x="17129" y="18902"/>
                  <a:pt x="17153" y="18892"/>
                  <a:pt x="17170" y="18906"/>
                </a:cubicBezTo>
                <a:cubicBezTo>
                  <a:pt x="17187" y="18919"/>
                  <a:pt x="17212" y="18896"/>
                  <a:pt x="17226" y="18860"/>
                </a:cubicBezTo>
                <a:cubicBezTo>
                  <a:pt x="17245" y="18812"/>
                  <a:pt x="17273" y="18806"/>
                  <a:pt x="17328" y="18829"/>
                </a:cubicBezTo>
                <a:cubicBezTo>
                  <a:pt x="17370" y="18847"/>
                  <a:pt x="17445" y="18858"/>
                  <a:pt x="17497" y="18860"/>
                </a:cubicBezTo>
                <a:cubicBezTo>
                  <a:pt x="17560" y="18862"/>
                  <a:pt x="17588" y="18883"/>
                  <a:pt x="17585" y="18921"/>
                </a:cubicBezTo>
                <a:cubicBezTo>
                  <a:pt x="17582" y="18952"/>
                  <a:pt x="17598" y="18982"/>
                  <a:pt x="17620" y="18982"/>
                </a:cubicBezTo>
                <a:cubicBezTo>
                  <a:pt x="17642" y="18982"/>
                  <a:pt x="17671" y="19015"/>
                  <a:pt x="17683" y="19058"/>
                </a:cubicBezTo>
                <a:cubicBezTo>
                  <a:pt x="17695" y="19102"/>
                  <a:pt x="17704" y="19111"/>
                  <a:pt x="17704" y="19081"/>
                </a:cubicBezTo>
                <a:cubicBezTo>
                  <a:pt x="17705" y="19052"/>
                  <a:pt x="17696" y="19014"/>
                  <a:pt x="17683" y="18997"/>
                </a:cubicBezTo>
                <a:cubicBezTo>
                  <a:pt x="17670" y="18979"/>
                  <a:pt x="17669" y="18953"/>
                  <a:pt x="17680" y="18928"/>
                </a:cubicBezTo>
                <a:cubicBezTo>
                  <a:pt x="17701" y="18881"/>
                  <a:pt x="17809" y="18950"/>
                  <a:pt x="17912" y="19081"/>
                </a:cubicBezTo>
                <a:lnTo>
                  <a:pt x="17978" y="19173"/>
                </a:lnTo>
                <a:lnTo>
                  <a:pt x="17933" y="19280"/>
                </a:lnTo>
                <a:lnTo>
                  <a:pt x="17887" y="19387"/>
                </a:lnTo>
                <a:lnTo>
                  <a:pt x="17838" y="19265"/>
                </a:lnTo>
                <a:lnTo>
                  <a:pt x="17792" y="19135"/>
                </a:lnTo>
                <a:lnTo>
                  <a:pt x="17739" y="19249"/>
                </a:lnTo>
                <a:cubicBezTo>
                  <a:pt x="17710" y="19310"/>
                  <a:pt x="17683" y="19373"/>
                  <a:pt x="17683" y="19395"/>
                </a:cubicBezTo>
                <a:cubicBezTo>
                  <a:pt x="17683" y="19416"/>
                  <a:pt x="17661" y="19517"/>
                  <a:pt x="17630" y="19616"/>
                </a:cubicBezTo>
                <a:cubicBezTo>
                  <a:pt x="17586" y="19761"/>
                  <a:pt x="17562" y="19800"/>
                  <a:pt x="17511" y="19800"/>
                </a:cubicBezTo>
                <a:cubicBezTo>
                  <a:pt x="17476" y="19800"/>
                  <a:pt x="17402" y="19839"/>
                  <a:pt x="17349" y="19891"/>
                </a:cubicBezTo>
                <a:cubicBezTo>
                  <a:pt x="17259" y="19980"/>
                  <a:pt x="17254" y="19996"/>
                  <a:pt x="17261" y="20136"/>
                </a:cubicBezTo>
                <a:cubicBezTo>
                  <a:pt x="17272" y="20342"/>
                  <a:pt x="17238" y="20480"/>
                  <a:pt x="17170" y="20480"/>
                </a:cubicBezTo>
                <a:cubicBezTo>
                  <a:pt x="17140" y="20480"/>
                  <a:pt x="17096" y="20508"/>
                  <a:pt x="17075" y="20549"/>
                </a:cubicBezTo>
                <a:cubicBezTo>
                  <a:pt x="17041" y="20617"/>
                  <a:pt x="17032" y="20622"/>
                  <a:pt x="16970" y="20556"/>
                </a:cubicBezTo>
                <a:cubicBezTo>
                  <a:pt x="16911" y="20494"/>
                  <a:pt x="16900" y="20492"/>
                  <a:pt x="16885" y="20549"/>
                </a:cubicBezTo>
                <a:cubicBezTo>
                  <a:pt x="16876" y="20585"/>
                  <a:pt x="16848" y="20617"/>
                  <a:pt x="16822" y="20617"/>
                </a:cubicBezTo>
                <a:cubicBezTo>
                  <a:pt x="16796" y="20617"/>
                  <a:pt x="16762" y="20634"/>
                  <a:pt x="16748" y="20663"/>
                </a:cubicBezTo>
                <a:cubicBezTo>
                  <a:pt x="16730" y="20703"/>
                  <a:pt x="16718" y="20705"/>
                  <a:pt x="16695" y="20663"/>
                </a:cubicBezTo>
                <a:cubicBezTo>
                  <a:pt x="16673" y="20623"/>
                  <a:pt x="16660" y="20626"/>
                  <a:pt x="16650" y="20663"/>
                </a:cubicBezTo>
                <a:cubicBezTo>
                  <a:pt x="16642" y="20691"/>
                  <a:pt x="16621" y="20701"/>
                  <a:pt x="16604" y="20686"/>
                </a:cubicBezTo>
                <a:cubicBezTo>
                  <a:pt x="16580" y="20666"/>
                  <a:pt x="16575" y="20679"/>
                  <a:pt x="16587" y="20740"/>
                </a:cubicBezTo>
                <a:cubicBezTo>
                  <a:pt x="16595" y="20784"/>
                  <a:pt x="16606" y="20876"/>
                  <a:pt x="16608" y="20946"/>
                </a:cubicBezTo>
                <a:cubicBezTo>
                  <a:pt x="16610" y="21073"/>
                  <a:pt x="16566" y="21158"/>
                  <a:pt x="16463" y="21229"/>
                </a:cubicBezTo>
                <a:cubicBezTo>
                  <a:pt x="16426" y="21255"/>
                  <a:pt x="16427" y="21257"/>
                  <a:pt x="16463" y="21343"/>
                </a:cubicBezTo>
                <a:cubicBezTo>
                  <a:pt x="16484" y="21393"/>
                  <a:pt x="16493" y="21435"/>
                  <a:pt x="16485" y="21435"/>
                </a:cubicBezTo>
                <a:cubicBezTo>
                  <a:pt x="16476" y="21435"/>
                  <a:pt x="16477" y="21456"/>
                  <a:pt x="16485" y="21481"/>
                </a:cubicBezTo>
                <a:cubicBezTo>
                  <a:pt x="16492" y="21508"/>
                  <a:pt x="16532" y="21460"/>
                  <a:pt x="16583" y="21374"/>
                </a:cubicBezTo>
                <a:cubicBezTo>
                  <a:pt x="16722" y="21138"/>
                  <a:pt x="16765" y="21101"/>
                  <a:pt x="16780" y="21183"/>
                </a:cubicBezTo>
                <a:cubicBezTo>
                  <a:pt x="16790" y="21242"/>
                  <a:pt x="16796" y="21238"/>
                  <a:pt x="16833" y="21183"/>
                </a:cubicBezTo>
                <a:cubicBezTo>
                  <a:pt x="16861" y="21139"/>
                  <a:pt x="16909" y="21130"/>
                  <a:pt x="16987" y="21145"/>
                </a:cubicBezTo>
                <a:cubicBezTo>
                  <a:pt x="17054" y="21157"/>
                  <a:pt x="17115" y="21143"/>
                  <a:pt x="17131" y="21114"/>
                </a:cubicBezTo>
                <a:cubicBezTo>
                  <a:pt x="17167" y="21050"/>
                  <a:pt x="17304" y="21071"/>
                  <a:pt x="17332" y="21145"/>
                </a:cubicBezTo>
                <a:cubicBezTo>
                  <a:pt x="17349" y="21189"/>
                  <a:pt x="17378" y="21171"/>
                  <a:pt x="17458" y="21076"/>
                </a:cubicBezTo>
                <a:cubicBezTo>
                  <a:pt x="17515" y="21009"/>
                  <a:pt x="17555" y="20937"/>
                  <a:pt x="17550" y="20908"/>
                </a:cubicBezTo>
                <a:cubicBezTo>
                  <a:pt x="17544" y="20879"/>
                  <a:pt x="17551" y="20829"/>
                  <a:pt x="17564" y="20801"/>
                </a:cubicBezTo>
                <a:cubicBezTo>
                  <a:pt x="17581" y="20763"/>
                  <a:pt x="17577" y="20738"/>
                  <a:pt x="17550" y="20694"/>
                </a:cubicBezTo>
                <a:cubicBezTo>
                  <a:pt x="17514" y="20637"/>
                  <a:pt x="17515" y="20620"/>
                  <a:pt x="17574" y="20480"/>
                </a:cubicBezTo>
                <a:cubicBezTo>
                  <a:pt x="17613" y="20387"/>
                  <a:pt x="17643" y="20349"/>
                  <a:pt x="17652" y="20380"/>
                </a:cubicBezTo>
                <a:cubicBezTo>
                  <a:pt x="17669" y="20440"/>
                  <a:pt x="17771" y="20445"/>
                  <a:pt x="17799" y="20388"/>
                </a:cubicBezTo>
                <a:cubicBezTo>
                  <a:pt x="17810" y="20366"/>
                  <a:pt x="17839" y="20344"/>
                  <a:pt x="17862" y="20335"/>
                </a:cubicBezTo>
                <a:cubicBezTo>
                  <a:pt x="17885" y="20326"/>
                  <a:pt x="17905" y="20291"/>
                  <a:pt x="17905" y="20258"/>
                </a:cubicBezTo>
                <a:cubicBezTo>
                  <a:pt x="17905" y="20226"/>
                  <a:pt x="17930" y="20169"/>
                  <a:pt x="17961" y="20128"/>
                </a:cubicBezTo>
                <a:cubicBezTo>
                  <a:pt x="18009" y="20065"/>
                  <a:pt x="18019" y="20060"/>
                  <a:pt x="18049" y="20113"/>
                </a:cubicBezTo>
                <a:cubicBezTo>
                  <a:pt x="18081" y="20170"/>
                  <a:pt x="18081" y="20181"/>
                  <a:pt x="18038" y="20251"/>
                </a:cubicBezTo>
                <a:cubicBezTo>
                  <a:pt x="17976" y="20353"/>
                  <a:pt x="18005" y="20434"/>
                  <a:pt x="18105" y="20434"/>
                </a:cubicBezTo>
                <a:cubicBezTo>
                  <a:pt x="18190" y="20434"/>
                  <a:pt x="18206" y="20366"/>
                  <a:pt x="18147" y="20266"/>
                </a:cubicBezTo>
                <a:cubicBezTo>
                  <a:pt x="18110" y="20202"/>
                  <a:pt x="18152" y="20139"/>
                  <a:pt x="18203" y="20182"/>
                </a:cubicBezTo>
                <a:cubicBezTo>
                  <a:pt x="18223" y="20198"/>
                  <a:pt x="18229" y="20192"/>
                  <a:pt x="18221" y="20174"/>
                </a:cubicBezTo>
                <a:cubicBezTo>
                  <a:pt x="18213" y="20156"/>
                  <a:pt x="18216" y="20121"/>
                  <a:pt x="18228" y="20090"/>
                </a:cubicBezTo>
                <a:cubicBezTo>
                  <a:pt x="18243" y="20051"/>
                  <a:pt x="18241" y="20025"/>
                  <a:pt x="18217" y="20006"/>
                </a:cubicBezTo>
                <a:cubicBezTo>
                  <a:pt x="18188" y="19982"/>
                  <a:pt x="18187" y="19970"/>
                  <a:pt x="18217" y="19868"/>
                </a:cubicBezTo>
                <a:cubicBezTo>
                  <a:pt x="18236" y="19806"/>
                  <a:pt x="18282" y="19722"/>
                  <a:pt x="18316" y="19685"/>
                </a:cubicBezTo>
                <a:cubicBezTo>
                  <a:pt x="18370" y="19627"/>
                  <a:pt x="18380" y="19628"/>
                  <a:pt x="18390" y="19685"/>
                </a:cubicBezTo>
                <a:cubicBezTo>
                  <a:pt x="18405" y="19773"/>
                  <a:pt x="18446" y="19771"/>
                  <a:pt x="18481" y="19677"/>
                </a:cubicBezTo>
                <a:cubicBezTo>
                  <a:pt x="18506" y="19611"/>
                  <a:pt x="18504" y="19599"/>
                  <a:pt x="18474" y="19624"/>
                </a:cubicBezTo>
                <a:cubicBezTo>
                  <a:pt x="18453" y="19641"/>
                  <a:pt x="18425" y="19622"/>
                  <a:pt x="18404" y="19570"/>
                </a:cubicBezTo>
                <a:cubicBezTo>
                  <a:pt x="18369" y="19488"/>
                  <a:pt x="18370" y="19482"/>
                  <a:pt x="18407" y="19456"/>
                </a:cubicBezTo>
                <a:cubicBezTo>
                  <a:pt x="18429" y="19441"/>
                  <a:pt x="18481" y="19389"/>
                  <a:pt x="18523" y="19341"/>
                </a:cubicBezTo>
                <a:cubicBezTo>
                  <a:pt x="18565" y="19293"/>
                  <a:pt x="18623" y="19258"/>
                  <a:pt x="18650" y="19265"/>
                </a:cubicBezTo>
                <a:cubicBezTo>
                  <a:pt x="18686" y="19273"/>
                  <a:pt x="18696" y="19253"/>
                  <a:pt x="18692" y="19196"/>
                </a:cubicBezTo>
                <a:cubicBezTo>
                  <a:pt x="18681" y="19053"/>
                  <a:pt x="18821" y="18920"/>
                  <a:pt x="18903" y="18997"/>
                </a:cubicBezTo>
                <a:cubicBezTo>
                  <a:pt x="18928" y="19021"/>
                  <a:pt x="18948" y="19015"/>
                  <a:pt x="18959" y="18974"/>
                </a:cubicBezTo>
                <a:cubicBezTo>
                  <a:pt x="18983" y="18889"/>
                  <a:pt x="19103" y="18884"/>
                  <a:pt x="19124" y="18967"/>
                </a:cubicBezTo>
                <a:cubicBezTo>
                  <a:pt x="19139" y="19023"/>
                  <a:pt x="19146" y="19015"/>
                  <a:pt x="19170" y="18951"/>
                </a:cubicBezTo>
                <a:cubicBezTo>
                  <a:pt x="19192" y="18893"/>
                  <a:pt x="19193" y="18858"/>
                  <a:pt x="19174" y="18791"/>
                </a:cubicBezTo>
                <a:cubicBezTo>
                  <a:pt x="19153" y="18719"/>
                  <a:pt x="19155" y="18703"/>
                  <a:pt x="19191" y="18661"/>
                </a:cubicBezTo>
                <a:cubicBezTo>
                  <a:pt x="19215" y="18633"/>
                  <a:pt x="19229" y="18580"/>
                  <a:pt x="19223" y="18546"/>
                </a:cubicBezTo>
                <a:cubicBezTo>
                  <a:pt x="19217" y="18513"/>
                  <a:pt x="19219" y="18471"/>
                  <a:pt x="19226" y="18455"/>
                </a:cubicBezTo>
                <a:cubicBezTo>
                  <a:pt x="19234" y="18438"/>
                  <a:pt x="19240" y="18390"/>
                  <a:pt x="19240" y="18348"/>
                </a:cubicBezTo>
                <a:cubicBezTo>
                  <a:pt x="19241" y="18294"/>
                  <a:pt x="19265" y="18264"/>
                  <a:pt x="19321" y="18248"/>
                </a:cubicBezTo>
                <a:cubicBezTo>
                  <a:pt x="19365" y="18236"/>
                  <a:pt x="19403" y="18205"/>
                  <a:pt x="19406" y="18180"/>
                </a:cubicBezTo>
                <a:cubicBezTo>
                  <a:pt x="19408" y="18155"/>
                  <a:pt x="19431" y="18141"/>
                  <a:pt x="19458" y="18149"/>
                </a:cubicBezTo>
                <a:cubicBezTo>
                  <a:pt x="19486" y="18157"/>
                  <a:pt x="19501" y="18144"/>
                  <a:pt x="19493" y="18118"/>
                </a:cubicBezTo>
                <a:cubicBezTo>
                  <a:pt x="19486" y="18094"/>
                  <a:pt x="19501" y="18049"/>
                  <a:pt x="19525" y="18011"/>
                </a:cubicBezTo>
                <a:cubicBezTo>
                  <a:pt x="19550" y="17974"/>
                  <a:pt x="19564" y="17922"/>
                  <a:pt x="19557" y="17897"/>
                </a:cubicBezTo>
                <a:cubicBezTo>
                  <a:pt x="19549" y="17871"/>
                  <a:pt x="19562" y="17829"/>
                  <a:pt x="19581" y="17805"/>
                </a:cubicBezTo>
                <a:cubicBezTo>
                  <a:pt x="19610" y="17770"/>
                  <a:pt x="19612" y="17744"/>
                  <a:pt x="19592" y="17691"/>
                </a:cubicBezTo>
                <a:cubicBezTo>
                  <a:pt x="19555" y="17595"/>
                  <a:pt x="19610" y="17512"/>
                  <a:pt x="19690" y="17538"/>
                </a:cubicBezTo>
                <a:cubicBezTo>
                  <a:pt x="19740" y="17553"/>
                  <a:pt x="19759" y="17533"/>
                  <a:pt x="19785" y="17446"/>
                </a:cubicBezTo>
                <a:cubicBezTo>
                  <a:pt x="19810" y="17365"/>
                  <a:pt x="19825" y="17348"/>
                  <a:pt x="19841" y="17385"/>
                </a:cubicBezTo>
                <a:cubicBezTo>
                  <a:pt x="19883" y="17475"/>
                  <a:pt x="19904" y="17434"/>
                  <a:pt x="19894" y="17286"/>
                </a:cubicBezTo>
                <a:cubicBezTo>
                  <a:pt x="19889" y="17205"/>
                  <a:pt x="19897" y="17079"/>
                  <a:pt x="19912" y="17003"/>
                </a:cubicBezTo>
                <a:cubicBezTo>
                  <a:pt x="19949" y="16814"/>
                  <a:pt x="20007" y="16747"/>
                  <a:pt x="20087" y="16796"/>
                </a:cubicBezTo>
                <a:cubicBezTo>
                  <a:pt x="20128" y="16822"/>
                  <a:pt x="20153" y="16818"/>
                  <a:pt x="20161" y="16789"/>
                </a:cubicBezTo>
                <a:cubicBezTo>
                  <a:pt x="20170" y="16758"/>
                  <a:pt x="20185" y="16764"/>
                  <a:pt x="20200" y="16796"/>
                </a:cubicBezTo>
                <a:cubicBezTo>
                  <a:pt x="20242" y="16887"/>
                  <a:pt x="20251" y="16845"/>
                  <a:pt x="20242" y="16605"/>
                </a:cubicBezTo>
                <a:cubicBezTo>
                  <a:pt x="20230" y="16282"/>
                  <a:pt x="20246" y="16176"/>
                  <a:pt x="20319" y="16093"/>
                </a:cubicBezTo>
                <a:cubicBezTo>
                  <a:pt x="20354" y="16055"/>
                  <a:pt x="20379" y="16039"/>
                  <a:pt x="20379" y="16055"/>
                </a:cubicBezTo>
                <a:cubicBezTo>
                  <a:pt x="20379" y="16071"/>
                  <a:pt x="20395" y="16061"/>
                  <a:pt x="20411" y="16032"/>
                </a:cubicBezTo>
                <a:cubicBezTo>
                  <a:pt x="20427" y="16004"/>
                  <a:pt x="20472" y="15991"/>
                  <a:pt x="20513" y="16002"/>
                </a:cubicBezTo>
                <a:lnTo>
                  <a:pt x="20587" y="16017"/>
                </a:lnTo>
                <a:lnTo>
                  <a:pt x="20576" y="15734"/>
                </a:lnTo>
                <a:cubicBezTo>
                  <a:pt x="20561" y="15395"/>
                  <a:pt x="20586" y="15326"/>
                  <a:pt x="20713" y="15352"/>
                </a:cubicBezTo>
                <a:cubicBezTo>
                  <a:pt x="20767" y="15363"/>
                  <a:pt x="20802" y="15351"/>
                  <a:pt x="20808" y="15314"/>
                </a:cubicBezTo>
                <a:cubicBezTo>
                  <a:pt x="20814" y="15283"/>
                  <a:pt x="20830" y="15270"/>
                  <a:pt x="20847" y="15283"/>
                </a:cubicBezTo>
                <a:cubicBezTo>
                  <a:pt x="20887" y="15317"/>
                  <a:pt x="20911" y="15215"/>
                  <a:pt x="20882" y="15138"/>
                </a:cubicBezTo>
                <a:cubicBezTo>
                  <a:pt x="20867" y="15100"/>
                  <a:pt x="20866" y="15071"/>
                  <a:pt x="20878" y="15054"/>
                </a:cubicBezTo>
                <a:cubicBezTo>
                  <a:pt x="20889" y="15039"/>
                  <a:pt x="20897" y="14931"/>
                  <a:pt x="20896" y="14817"/>
                </a:cubicBezTo>
                <a:cubicBezTo>
                  <a:pt x="20894" y="14588"/>
                  <a:pt x="20929" y="14469"/>
                  <a:pt x="20970" y="14557"/>
                </a:cubicBezTo>
                <a:cubicBezTo>
                  <a:pt x="20988" y="14598"/>
                  <a:pt x="20999" y="14594"/>
                  <a:pt x="21019" y="14535"/>
                </a:cubicBezTo>
                <a:cubicBezTo>
                  <a:pt x="21044" y="14462"/>
                  <a:pt x="21049" y="14465"/>
                  <a:pt x="21065" y="14550"/>
                </a:cubicBezTo>
                <a:cubicBezTo>
                  <a:pt x="21084" y="14652"/>
                  <a:pt x="21134" y="14667"/>
                  <a:pt x="21160" y="14580"/>
                </a:cubicBezTo>
                <a:cubicBezTo>
                  <a:pt x="21169" y="14549"/>
                  <a:pt x="21185" y="14536"/>
                  <a:pt x="21195" y="14550"/>
                </a:cubicBezTo>
                <a:cubicBezTo>
                  <a:pt x="21226" y="14591"/>
                  <a:pt x="21243" y="14482"/>
                  <a:pt x="21216" y="14412"/>
                </a:cubicBezTo>
                <a:cubicBezTo>
                  <a:pt x="21196" y="14360"/>
                  <a:pt x="21196" y="14327"/>
                  <a:pt x="21216" y="14275"/>
                </a:cubicBezTo>
                <a:cubicBezTo>
                  <a:pt x="21236" y="14221"/>
                  <a:pt x="21235" y="14183"/>
                  <a:pt x="21202" y="14084"/>
                </a:cubicBezTo>
                <a:cubicBezTo>
                  <a:pt x="21161" y="13961"/>
                  <a:pt x="21158" y="13964"/>
                  <a:pt x="21198" y="13809"/>
                </a:cubicBezTo>
                <a:cubicBezTo>
                  <a:pt x="21226" y="13700"/>
                  <a:pt x="21234" y="13635"/>
                  <a:pt x="21219" y="13602"/>
                </a:cubicBezTo>
                <a:cubicBezTo>
                  <a:pt x="21204" y="13570"/>
                  <a:pt x="21203" y="13538"/>
                  <a:pt x="21219" y="13495"/>
                </a:cubicBezTo>
                <a:cubicBezTo>
                  <a:pt x="21236" y="13451"/>
                  <a:pt x="21236" y="13405"/>
                  <a:pt x="21219" y="13327"/>
                </a:cubicBezTo>
                <a:cubicBezTo>
                  <a:pt x="21207" y="13268"/>
                  <a:pt x="21205" y="13205"/>
                  <a:pt x="21212" y="13190"/>
                </a:cubicBezTo>
                <a:cubicBezTo>
                  <a:pt x="21219" y="13174"/>
                  <a:pt x="21226" y="13115"/>
                  <a:pt x="21230" y="13060"/>
                </a:cubicBezTo>
                <a:cubicBezTo>
                  <a:pt x="21245" y="12824"/>
                  <a:pt x="21260" y="12759"/>
                  <a:pt x="21314" y="12701"/>
                </a:cubicBezTo>
                <a:cubicBezTo>
                  <a:pt x="21346" y="12666"/>
                  <a:pt x="21371" y="12605"/>
                  <a:pt x="21367" y="12571"/>
                </a:cubicBezTo>
                <a:cubicBezTo>
                  <a:pt x="21363" y="12536"/>
                  <a:pt x="21376" y="12487"/>
                  <a:pt x="21395" y="12456"/>
                </a:cubicBezTo>
                <a:cubicBezTo>
                  <a:pt x="21417" y="12421"/>
                  <a:pt x="21424" y="12371"/>
                  <a:pt x="21413" y="12334"/>
                </a:cubicBezTo>
                <a:cubicBezTo>
                  <a:pt x="21403" y="12301"/>
                  <a:pt x="21399" y="12241"/>
                  <a:pt x="21402" y="12196"/>
                </a:cubicBezTo>
                <a:cubicBezTo>
                  <a:pt x="21406" y="12151"/>
                  <a:pt x="21398" y="12085"/>
                  <a:pt x="21385" y="12051"/>
                </a:cubicBezTo>
                <a:cubicBezTo>
                  <a:pt x="21367" y="12004"/>
                  <a:pt x="21369" y="11954"/>
                  <a:pt x="21395" y="11845"/>
                </a:cubicBezTo>
                <a:cubicBezTo>
                  <a:pt x="21429" y="11704"/>
                  <a:pt x="21430" y="11701"/>
                  <a:pt x="21472" y="11784"/>
                </a:cubicBezTo>
                <a:cubicBezTo>
                  <a:pt x="21515" y="11865"/>
                  <a:pt x="21514" y="11865"/>
                  <a:pt x="21501" y="11768"/>
                </a:cubicBezTo>
                <a:cubicBezTo>
                  <a:pt x="21493" y="11714"/>
                  <a:pt x="21496" y="11662"/>
                  <a:pt x="21508" y="11646"/>
                </a:cubicBezTo>
                <a:cubicBezTo>
                  <a:pt x="21520" y="11630"/>
                  <a:pt x="21529" y="11564"/>
                  <a:pt x="21529" y="11508"/>
                </a:cubicBezTo>
                <a:cubicBezTo>
                  <a:pt x="21529" y="11452"/>
                  <a:pt x="21540" y="11384"/>
                  <a:pt x="21553" y="11356"/>
                </a:cubicBezTo>
                <a:cubicBezTo>
                  <a:pt x="21570" y="11318"/>
                  <a:pt x="21573" y="11290"/>
                  <a:pt x="21557" y="11249"/>
                </a:cubicBezTo>
                <a:cubicBezTo>
                  <a:pt x="21545" y="11216"/>
                  <a:pt x="21538" y="11113"/>
                  <a:pt x="21543" y="11027"/>
                </a:cubicBezTo>
                <a:cubicBezTo>
                  <a:pt x="21551" y="10882"/>
                  <a:pt x="21549" y="10884"/>
                  <a:pt x="21522" y="10966"/>
                </a:cubicBezTo>
                <a:cubicBezTo>
                  <a:pt x="21493" y="11051"/>
                  <a:pt x="21491" y="11043"/>
                  <a:pt x="21469" y="10920"/>
                </a:cubicBezTo>
                <a:cubicBezTo>
                  <a:pt x="21438" y="10744"/>
                  <a:pt x="21439" y="10709"/>
                  <a:pt x="21486" y="10599"/>
                </a:cubicBezTo>
                <a:cubicBezTo>
                  <a:pt x="21509" y="10546"/>
                  <a:pt x="21531" y="10423"/>
                  <a:pt x="21536" y="10324"/>
                </a:cubicBezTo>
                <a:cubicBezTo>
                  <a:pt x="21540" y="10225"/>
                  <a:pt x="21551" y="10109"/>
                  <a:pt x="21557" y="10072"/>
                </a:cubicBezTo>
                <a:cubicBezTo>
                  <a:pt x="21563" y="10034"/>
                  <a:pt x="21573" y="9882"/>
                  <a:pt x="21578" y="9736"/>
                </a:cubicBezTo>
                <a:cubicBezTo>
                  <a:pt x="21585" y="9504"/>
                  <a:pt x="21578" y="9461"/>
                  <a:pt x="21536" y="9361"/>
                </a:cubicBezTo>
                <a:cubicBezTo>
                  <a:pt x="21509" y="9298"/>
                  <a:pt x="21486" y="9194"/>
                  <a:pt x="21486" y="9139"/>
                </a:cubicBezTo>
                <a:cubicBezTo>
                  <a:pt x="21486" y="9085"/>
                  <a:pt x="21471" y="9009"/>
                  <a:pt x="21448" y="8964"/>
                </a:cubicBezTo>
                <a:cubicBezTo>
                  <a:pt x="21404" y="8877"/>
                  <a:pt x="21387" y="8585"/>
                  <a:pt x="21423" y="8505"/>
                </a:cubicBezTo>
                <a:cubicBezTo>
                  <a:pt x="21434" y="8481"/>
                  <a:pt x="21448" y="8397"/>
                  <a:pt x="21451" y="8322"/>
                </a:cubicBezTo>
                <a:cubicBezTo>
                  <a:pt x="21458" y="8192"/>
                  <a:pt x="21454" y="8187"/>
                  <a:pt x="21378" y="8184"/>
                </a:cubicBezTo>
                <a:cubicBezTo>
                  <a:pt x="21294" y="8181"/>
                  <a:pt x="21244" y="8083"/>
                  <a:pt x="21265" y="7963"/>
                </a:cubicBezTo>
                <a:cubicBezTo>
                  <a:pt x="21271" y="7930"/>
                  <a:pt x="21267" y="7883"/>
                  <a:pt x="21254" y="7856"/>
                </a:cubicBezTo>
                <a:cubicBezTo>
                  <a:pt x="21231" y="7805"/>
                  <a:pt x="21225" y="7129"/>
                  <a:pt x="21247" y="6977"/>
                </a:cubicBezTo>
                <a:cubicBezTo>
                  <a:pt x="21256" y="6915"/>
                  <a:pt x="21245" y="6897"/>
                  <a:pt x="21191" y="6885"/>
                </a:cubicBezTo>
                <a:cubicBezTo>
                  <a:pt x="21140" y="6875"/>
                  <a:pt x="21122" y="6853"/>
                  <a:pt x="21124" y="6793"/>
                </a:cubicBezTo>
                <a:cubicBezTo>
                  <a:pt x="21126" y="6742"/>
                  <a:pt x="21115" y="6717"/>
                  <a:pt x="21093" y="6725"/>
                </a:cubicBezTo>
                <a:cubicBezTo>
                  <a:pt x="21066" y="6734"/>
                  <a:pt x="21060" y="6703"/>
                  <a:pt x="21065" y="6602"/>
                </a:cubicBezTo>
                <a:cubicBezTo>
                  <a:pt x="21069" y="6516"/>
                  <a:pt x="21057" y="6438"/>
                  <a:pt x="21026" y="6366"/>
                </a:cubicBezTo>
                <a:cubicBezTo>
                  <a:pt x="20990" y="6282"/>
                  <a:pt x="20986" y="6246"/>
                  <a:pt x="21005" y="6205"/>
                </a:cubicBezTo>
                <a:cubicBezTo>
                  <a:pt x="21024" y="6164"/>
                  <a:pt x="21041" y="6181"/>
                  <a:pt x="21089" y="6281"/>
                </a:cubicBezTo>
                <a:cubicBezTo>
                  <a:pt x="21124" y="6353"/>
                  <a:pt x="21153" y="6450"/>
                  <a:pt x="21153" y="6495"/>
                </a:cubicBezTo>
                <a:cubicBezTo>
                  <a:pt x="21153" y="6606"/>
                  <a:pt x="21209" y="6602"/>
                  <a:pt x="21237" y="6488"/>
                </a:cubicBezTo>
                <a:cubicBezTo>
                  <a:pt x="21263" y="6382"/>
                  <a:pt x="21248" y="6295"/>
                  <a:pt x="21209" y="6327"/>
                </a:cubicBezTo>
                <a:cubicBezTo>
                  <a:pt x="21194" y="6340"/>
                  <a:pt x="21163" y="6310"/>
                  <a:pt x="21142" y="6259"/>
                </a:cubicBezTo>
                <a:cubicBezTo>
                  <a:pt x="21112" y="6187"/>
                  <a:pt x="21109" y="6154"/>
                  <a:pt x="21128" y="6113"/>
                </a:cubicBezTo>
                <a:cubicBezTo>
                  <a:pt x="21163" y="6038"/>
                  <a:pt x="21159" y="5983"/>
                  <a:pt x="21117" y="5983"/>
                </a:cubicBezTo>
                <a:cubicBezTo>
                  <a:pt x="21098" y="5983"/>
                  <a:pt x="21052" y="6051"/>
                  <a:pt x="21015" y="6129"/>
                </a:cubicBezTo>
                <a:cubicBezTo>
                  <a:pt x="20944" y="6280"/>
                  <a:pt x="20903" y="6271"/>
                  <a:pt x="20903" y="6106"/>
                </a:cubicBezTo>
                <a:cubicBezTo>
                  <a:pt x="20903" y="6050"/>
                  <a:pt x="20892" y="5982"/>
                  <a:pt x="20878" y="5953"/>
                </a:cubicBezTo>
                <a:cubicBezTo>
                  <a:pt x="20860" y="5913"/>
                  <a:pt x="20862" y="5884"/>
                  <a:pt x="20882" y="5831"/>
                </a:cubicBezTo>
                <a:cubicBezTo>
                  <a:pt x="20904" y="5773"/>
                  <a:pt x="20902" y="5762"/>
                  <a:pt x="20875" y="5762"/>
                </a:cubicBezTo>
                <a:cubicBezTo>
                  <a:pt x="20823" y="5762"/>
                  <a:pt x="20809" y="5667"/>
                  <a:pt x="20857" y="5640"/>
                </a:cubicBezTo>
                <a:cubicBezTo>
                  <a:pt x="20903" y="5614"/>
                  <a:pt x="20919" y="5468"/>
                  <a:pt x="20882" y="5418"/>
                </a:cubicBezTo>
                <a:cubicBezTo>
                  <a:pt x="20870" y="5403"/>
                  <a:pt x="20861" y="5420"/>
                  <a:pt x="20861" y="5456"/>
                </a:cubicBezTo>
                <a:cubicBezTo>
                  <a:pt x="20861" y="5492"/>
                  <a:pt x="20848" y="5543"/>
                  <a:pt x="20833" y="5571"/>
                </a:cubicBezTo>
                <a:cubicBezTo>
                  <a:pt x="20811" y="5610"/>
                  <a:pt x="20795" y="5602"/>
                  <a:pt x="20766" y="5533"/>
                </a:cubicBezTo>
                <a:cubicBezTo>
                  <a:pt x="20731" y="5449"/>
                  <a:pt x="20731" y="5432"/>
                  <a:pt x="20762" y="5357"/>
                </a:cubicBezTo>
                <a:cubicBezTo>
                  <a:pt x="20794" y="5281"/>
                  <a:pt x="20794" y="5275"/>
                  <a:pt x="20741" y="5265"/>
                </a:cubicBezTo>
                <a:cubicBezTo>
                  <a:pt x="20710" y="5259"/>
                  <a:pt x="20664" y="5250"/>
                  <a:pt x="20643" y="5242"/>
                </a:cubicBezTo>
                <a:cubicBezTo>
                  <a:pt x="20599" y="5227"/>
                  <a:pt x="20518" y="4908"/>
                  <a:pt x="20548" y="4868"/>
                </a:cubicBezTo>
                <a:cubicBezTo>
                  <a:pt x="20584" y="4819"/>
                  <a:pt x="20567" y="4643"/>
                  <a:pt x="20520" y="4577"/>
                </a:cubicBezTo>
                <a:cubicBezTo>
                  <a:pt x="20494" y="4541"/>
                  <a:pt x="20422" y="4510"/>
                  <a:pt x="20358" y="4509"/>
                </a:cubicBezTo>
                <a:lnTo>
                  <a:pt x="20246" y="4509"/>
                </a:lnTo>
                <a:lnTo>
                  <a:pt x="20246" y="4302"/>
                </a:lnTo>
                <a:cubicBezTo>
                  <a:pt x="20247" y="4171"/>
                  <a:pt x="20237" y="4082"/>
                  <a:pt x="20218" y="4050"/>
                </a:cubicBezTo>
                <a:cubicBezTo>
                  <a:pt x="20195" y="4014"/>
                  <a:pt x="20193" y="3989"/>
                  <a:pt x="20211" y="3966"/>
                </a:cubicBezTo>
                <a:cubicBezTo>
                  <a:pt x="20266" y="3892"/>
                  <a:pt x="20230" y="3858"/>
                  <a:pt x="20161" y="3920"/>
                </a:cubicBezTo>
                <a:cubicBezTo>
                  <a:pt x="20082" y="3992"/>
                  <a:pt x="20038" y="3970"/>
                  <a:pt x="20056" y="3867"/>
                </a:cubicBezTo>
                <a:cubicBezTo>
                  <a:pt x="20067" y="3801"/>
                  <a:pt x="20065" y="3800"/>
                  <a:pt x="19993" y="3783"/>
                </a:cubicBezTo>
                <a:cubicBezTo>
                  <a:pt x="19922" y="3766"/>
                  <a:pt x="19896" y="3713"/>
                  <a:pt x="19908" y="3607"/>
                </a:cubicBezTo>
                <a:cubicBezTo>
                  <a:pt x="19915" y="3552"/>
                  <a:pt x="19906" y="3451"/>
                  <a:pt x="19891" y="3385"/>
                </a:cubicBezTo>
                <a:cubicBezTo>
                  <a:pt x="19869" y="3296"/>
                  <a:pt x="19869" y="3251"/>
                  <a:pt x="19887" y="3210"/>
                </a:cubicBezTo>
                <a:cubicBezTo>
                  <a:pt x="19906" y="3166"/>
                  <a:pt x="19899" y="3164"/>
                  <a:pt x="19856" y="3187"/>
                </a:cubicBezTo>
                <a:cubicBezTo>
                  <a:pt x="19814" y="3208"/>
                  <a:pt x="19793" y="3197"/>
                  <a:pt x="19778" y="3141"/>
                </a:cubicBezTo>
                <a:cubicBezTo>
                  <a:pt x="19765" y="3088"/>
                  <a:pt x="19728" y="3060"/>
                  <a:pt x="19666" y="3057"/>
                </a:cubicBezTo>
                <a:cubicBezTo>
                  <a:pt x="19601" y="3053"/>
                  <a:pt x="19574" y="3034"/>
                  <a:pt x="19574" y="2988"/>
                </a:cubicBezTo>
                <a:cubicBezTo>
                  <a:pt x="19574" y="2952"/>
                  <a:pt x="19565" y="2906"/>
                  <a:pt x="19553" y="2889"/>
                </a:cubicBezTo>
                <a:cubicBezTo>
                  <a:pt x="19527" y="2849"/>
                  <a:pt x="19527" y="2756"/>
                  <a:pt x="19550" y="2690"/>
                </a:cubicBezTo>
                <a:cubicBezTo>
                  <a:pt x="19559" y="2661"/>
                  <a:pt x="19543" y="2595"/>
                  <a:pt x="19515" y="2537"/>
                </a:cubicBezTo>
                <a:cubicBezTo>
                  <a:pt x="19472" y="2450"/>
                  <a:pt x="19463" y="2447"/>
                  <a:pt x="19441" y="2506"/>
                </a:cubicBezTo>
                <a:cubicBezTo>
                  <a:pt x="19427" y="2544"/>
                  <a:pt x="19420" y="2596"/>
                  <a:pt x="19427" y="2621"/>
                </a:cubicBezTo>
                <a:cubicBezTo>
                  <a:pt x="19441" y="2671"/>
                  <a:pt x="19369" y="2770"/>
                  <a:pt x="19349" y="2728"/>
                </a:cubicBezTo>
                <a:cubicBezTo>
                  <a:pt x="19343" y="2714"/>
                  <a:pt x="19343" y="2650"/>
                  <a:pt x="19349" y="2583"/>
                </a:cubicBezTo>
                <a:cubicBezTo>
                  <a:pt x="19357" y="2503"/>
                  <a:pt x="19350" y="2439"/>
                  <a:pt x="19328" y="2399"/>
                </a:cubicBezTo>
                <a:cubicBezTo>
                  <a:pt x="19310" y="2367"/>
                  <a:pt x="19293" y="2357"/>
                  <a:pt x="19293" y="2377"/>
                </a:cubicBezTo>
                <a:cubicBezTo>
                  <a:pt x="19293" y="2396"/>
                  <a:pt x="19269" y="2366"/>
                  <a:pt x="19240" y="2308"/>
                </a:cubicBezTo>
                <a:cubicBezTo>
                  <a:pt x="19212" y="2249"/>
                  <a:pt x="19188" y="2173"/>
                  <a:pt x="19188" y="2140"/>
                </a:cubicBezTo>
                <a:cubicBezTo>
                  <a:pt x="19188" y="2107"/>
                  <a:pt x="19176" y="2079"/>
                  <a:pt x="19160" y="2079"/>
                </a:cubicBezTo>
                <a:cubicBezTo>
                  <a:pt x="19111" y="2079"/>
                  <a:pt x="19095" y="1981"/>
                  <a:pt x="19135" y="1918"/>
                </a:cubicBezTo>
                <a:cubicBezTo>
                  <a:pt x="19186" y="1837"/>
                  <a:pt x="19163" y="1771"/>
                  <a:pt x="19065" y="1735"/>
                </a:cubicBezTo>
                <a:cubicBezTo>
                  <a:pt x="19019" y="1718"/>
                  <a:pt x="18976" y="1688"/>
                  <a:pt x="18970" y="1666"/>
                </a:cubicBezTo>
                <a:cubicBezTo>
                  <a:pt x="18963" y="1644"/>
                  <a:pt x="18940" y="1650"/>
                  <a:pt x="18917" y="1681"/>
                </a:cubicBezTo>
                <a:cubicBezTo>
                  <a:pt x="18882" y="1728"/>
                  <a:pt x="18868" y="1722"/>
                  <a:pt x="18847" y="1658"/>
                </a:cubicBezTo>
                <a:cubicBezTo>
                  <a:pt x="18827" y="1599"/>
                  <a:pt x="18799" y="1592"/>
                  <a:pt x="18731" y="1612"/>
                </a:cubicBezTo>
                <a:cubicBezTo>
                  <a:pt x="18654" y="1635"/>
                  <a:pt x="18642" y="1624"/>
                  <a:pt x="18632" y="1544"/>
                </a:cubicBezTo>
                <a:cubicBezTo>
                  <a:pt x="18626" y="1492"/>
                  <a:pt x="18602" y="1442"/>
                  <a:pt x="18580" y="1429"/>
                </a:cubicBezTo>
                <a:cubicBezTo>
                  <a:pt x="18557" y="1416"/>
                  <a:pt x="18541" y="1378"/>
                  <a:pt x="18544" y="1345"/>
                </a:cubicBezTo>
                <a:cubicBezTo>
                  <a:pt x="18548" y="1309"/>
                  <a:pt x="18533" y="1285"/>
                  <a:pt x="18506" y="1284"/>
                </a:cubicBezTo>
                <a:cubicBezTo>
                  <a:pt x="18480" y="1283"/>
                  <a:pt x="18453" y="1270"/>
                  <a:pt x="18446" y="1253"/>
                </a:cubicBezTo>
                <a:cubicBezTo>
                  <a:pt x="18438" y="1237"/>
                  <a:pt x="18419" y="1233"/>
                  <a:pt x="18404" y="1246"/>
                </a:cubicBezTo>
                <a:cubicBezTo>
                  <a:pt x="18375" y="1270"/>
                  <a:pt x="18323" y="1107"/>
                  <a:pt x="18323" y="993"/>
                </a:cubicBezTo>
                <a:cubicBezTo>
                  <a:pt x="18323" y="948"/>
                  <a:pt x="18293" y="919"/>
                  <a:pt x="18228" y="909"/>
                </a:cubicBezTo>
                <a:cubicBezTo>
                  <a:pt x="18017" y="880"/>
                  <a:pt x="17970" y="846"/>
                  <a:pt x="17989" y="718"/>
                </a:cubicBezTo>
                <a:cubicBezTo>
                  <a:pt x="17998" y="656"/>
                  <a:pt x="17986" y="630"/>
                  <a:pt x="17950" y="619"/>
                </a:cubicBezTo>
                <a:cubicBezTo>
                  <a:pt x="17919" y="609"/>
                  <a:pt x="17902" y="563"/>
                  <a:pt x="17898" y="497"/>
                </a:cubicBezTo>
                <a:cubicBezTo>
                  <a:pt x="17894" y="440"/>
                  <a:pt x="17871" y="378"/>
                  <a:pt x="17848" y="352"/>
                </a:cubicBezTo>
                <a:cubicBezTo>
                  <a:pt x="17825" y="324"/>
                  <a:pt x="17810" y="274"/>
                  <a:pt x="17817" y="237"/>
                </a:cubicBezTo>
                <a:cubicBezTo>
                  <a:pt x="17830" y="162"/>
                  <a:pt x="17798" y="150"/>
                  <a:pt x="17778" y="222"/>
                </a:cubicBezTo>
                <a:cubicBezTo>
                  <a:pt x="17769" y="254"/>
                  <a:pt x="17756" y="250"/>
                  <a:pt x="17736" y="214"/>
                </a:cubicBezTo>
                <a:cubicBezTo>
                  <a:pt x="17713" y="173"/>
                  <a:pt x="17700" y="171"/>
                  <a:pt x="17676" y="214"/>
                </a:cubicBezTo>
                <a:cubicBezTo>
                  <a:pt x="17651" y="259"/>
                  <a:pt x="17641" y="258"/>
                  <a:pt x="17630" y="199"/>
                </a:cubicBezTo>
                <a:cubicBezTo>
                  <a:pt x="17623" y="159"/>
                  <a:pt x="17607" y="138"/>
                  <a:pt x="17595" y="153"/>
                </a:cubicBezTo>
                <a:cubicBezTo>
                  <a:pt x="17584" y="168"/>
                  <a:pt x="17540" y="177"/>
                  <a:pt x="17493" y="176"/>
                </a:cubicBezTo>
                <a:cubicBezTo>
                  <a:pt x="17408" y="173"/>
                  <a:pt x="17360" y="123"/>
                  <a:pt x="17360" y="23"/>
                </a:cubicBezTo>
                <a:cubicBezTo>
                  <a:pt x="17360" y="12"/>
                  <a:pt x="17352" y="9"/>
                  <a:pt x="17349" y="0"/>
                </a:cubicBezTo>
                <a:lnTo>
                  <a:pt x="16755" y="0"/>
                </a:lnTo>
                <a:cubicBezTo>
                  <a:pt x="16761" y="29"/>
                  <a:pt x="16780" y="51"/>
                  <a:pt x="16822" y="61"/>
                </a:cubicBezTo>
                <a:cubicBezTo>
                  <a:pt x="16909" y="81"/>
                  <a:pt x="16931" y="118"/>
                  <a:pt x="16931" y="214"/>
                </a:cubicBezTo>
                <a:cubicBezTo>
                  <a:pt x="16931" y="263"/>
                  <a:pt x="16944" y="312"/>
                  <a:pt x="16956" y="329"/>
                </a:cubicBezTo>
                <a:cubicBezTo>
                  <a:pt x="16969" y="347"/>
                  <a:pt x="16967" y="380"/>
                  <a:pt x="16956" y="413"/>
                </a:cubicBezTo>
                <a:cubicBezTo>
                  <a:pt x="16929" y="487"/>
                  <a:pt x="16908" y="699"/>
                  <a:pt x="16924" y="734"/>
                </a:cubicBezTo>
                <a:cubicBezTo>
                  <a:pt x="16931" y="750"/>
                  <a:pt x="16951" y="738"/>
                  <a:pt x="16966" y="711"/>
                </a:cubicBezTo>
                <a:cubicBezTo>
                  <a:pt x="16987" y="673"/>
                  <a:pt x="16999" y="678"/>
                  <a:pt x="17008" y="734"/>
                </a:cubicBezTo>
                <a:cubicBezTo>
                  <a:pt x="17017" y="781"/>
                  <a:pt x="17044" y="810"/>
                  <a:pt x="17089" y="810"/>
                </a:cubicBezTo>
                <a:cubicBezTo>
                  <a:pt x="17141" y="810"/>
                  <a:pt x="17157" y="789"/>
                  <a:pt x="17149" y="741"/>
                </a:cubicBezTo>
                <a:cubicBezTo>
                  <a:pt x="17142" y="704"/>
                  <a:pt x="17156" y="655"/>
                  <a:pt x="17181" y="627"/>
                </a:cubicBezTo>
                <a:cubicBezTo>
                  <a:pt x="17214" y="587"/>
                  <a:pt x="17236" y="596"/>
                  <a:pt x="17279" y="657"/>
                </a:cubicBezTo>
                <a:cubicBezTo>
                  <a:pt x="17323" y="720"/>
                  <a:pt x="17341" y="725"/>
                  <a:pt x="17374" y="680"/>
                </a:cubicBezTo>
                <a:cubicBezTo>
                  <a:pt x="17419" y="618"/>
                  <a:pt x="17455" y="643"/>
                  <a:pt x="17455" y="741"/>
                </a:cubicBezTo>
                <a:cubicBezTo>
                  <a:pt x="17455" y="780"/>
                  <a:pt x="17475" y="810"/>
                  <a:pt x="17504" y="810"/>
                </a:cubicBezTo>
                <a:cubicBezTo>
                  <a:pt x="17531" y="810"/>
                  <a:pt x="17584" y="839"/>
                  <a:pt x="17620" y="879"/>
                </a:cubicBezTo>
                <a:cubicBezTo>
                  <a:pt x="17682" y="947"/>
                  <a:pt x="17695" y="1001"/>
                  <a:pt x="17687" y="1177"/>
                </a:cubicBezTo>
                <a:cubicBezTo>
                  <a:pt x="17684" y="1229"/>
                  <a:pt x="17699" y="1259"/>
                  <a:pt x="17739" y="1269"/>
                </a:cubicBezTo>
                <a:cubicBezTo>
                  <a:pt x="17839" y="1293"/>
                  <a:pt x="17815" y="1421"/>
                  <a:pt x="17711" y="1421"/>
                </a:cubicBezTo>
                <a:cubicBezTo>
                  <a:pt x="17645" y="1421"/>
                  <a:pt x="17623" y="1433"/>
                  <a:pt x="17627" y="1482"/>
                </a:cubicBezTo>
                <a:cubicBezTo>
                  <a:pt x="17634" y="1576"/>
                  <a:pt x="17503" y="1634"/>
                  <a:pt x="17279" y="1628"/>
                </a:cubicBezTo>
                <a:cubicBezTo>
                  <a:pt x="17164" y="1624"/>
                  <a:pt x="17102" y="1638"/>
                  <a:pt x="17110" y="1666"/>
                </a:cubicBezTo>
                <a:cubicBezTo>
                  <a:pt x="17130" y="1734"/>
                  <a:pt x="17079" y="1777"/>
                  <a:pt x="17047" y="1719"/>
                </a:cubicBezTo>
                <a:cubicBezTo>
                  <a:pt x="17027" y="1684"/>
                  <a:pt x="17014" y="1679"/>
                  <a:pt x="17005" y="1712"/>
                </a:cubicBezTo>
                <a:cubicBezTo>
                  <a:pt x="16985" y="1783"/>
                  <a:pt x="16913" y="1767"/>
                  <a:pt x="16899" y="1689"/>
                </a:cubicBezTo>
                <a:cubicBezTo>
                  <a:pt x="16885" y="1607"/>
                  <a:pt x="16846" y="1601"/>
                  <a:pt x="16854" y="1681"/>
                </a:cubicBezTo>
                <a:cubicBezTo>
                  <a:pt x="16857" y="1716"/>
                  <a:pt x="16838" y="1736"/>
                  <a:pt x="16804" y="1735"/>
                </a:cubicBezTo>
                <a:cubicBezTo>
                  <a:pt x="16774" y="1734"/>
                  <a:pt x="16753" y="1753"/>
                  <a:pt x="16759" y="1773"/>
                </a:cubicBezTo>
                <a:cubicBezTo>
                  <a:pt x="16777" y="1836"/>
                  <a:pt x="16708" y="1862"/>
                  <a:pt x="16636" y="1819"/>
                </a:cubicBezTo>
                <a:cubicBezTo>
                  <a:pt x="16597" y="1796"/>
                  <a:pt x="16569" y="1750"/>
                  <a:pt x="16572" y="1719"/>
                </a:cubicBezTo>
                <a:cubicBezTo>
                  <a:pt x="16576" y="1689"/>
                  <a:pt x="16561" y="1668"/>
                  <a:pt x="16541" y="1674"/>
                </a:cubicBezTo>
                <a:cubicBezTo>
                  <a:pt x="16520" y="1679"/>
                  <a:pt x="16485" y="1663"/>
                  <a:pt x="16463" y="1643"/>
                </a:cubicBezTo>
                <a:cubicBezTo>
                  <a:pt x="16440" y="1621"/>
                  <a:pt x="16409" y="1628"/>
                  <a:pt x="16386" y="1658"/>
                </a:cubicBezTo>
                <a:cubicBezTo>
                  <a:pt x="16328" y="1738"/>
                  <a:pt x="16162" y="1568"/>
                  <a:pt x="16200" y="1467"/>
                </a:cubicBezTo>
                <a:cubicBezTo>
                  <a:pt x="16237" y="1369"/>
                  <a:pt x="16237" y="875"/>
                  <a:pt x="16200" y="925"/>
                </a:cubicBezTo>
                <a:cubicBezTo>
                  <a:pt x="16188" y="941"/>
                  <a:pt x="16184" y="976"/>
                  <a:pt x="16189" y="1009"/>
                </a:cubicBezTo>
                <a:cubicBezTo>
                  <a:pt x="16195" y="1041"/>
                  <a:pt x="16186" y="1103"/>
                  <a:pt x="16172" y="1146"/>
                </a:cubicBezTo>
                <a:cubicBezTo>
                  <a:pt x="16147" y="1220"/>
                  <a:pt x="16144" y="1222"/>
                  <a:pt x="16112" y="1123"/>
                </a:cubicBezTo>
                <a:cubicBezTo>
                  <a:pt x="16085" y="1039"/>
                  <a:pt x="16081" y="1001"/>
                  <a:pt x="16101" y="948"/>
                </a:cubicBezTo>
                <a:cubicBezTo>
                  <a:pt x="16124" y="889"/>
                  <a:pt x="16122" y="892"/>
                  <a:pt x="16080" y="948"/>
                </a:cubicBezTo>
                <a:cubicBezTo>
                  <a:pt x="16042" y="999"/>
                  <a:pt x="16026" y="1001"/>
                  <a:pt x="15992" y="955"/>
                </a:cubicBezTo>
                <a:cubicBezTo>
                  <a:pt x="15944" y="890"/>
                  <a:pt x="15774" y="877"/>
                  <a:pt x="15792" y="940"/>
                </a:cubicBezTo>
                <a:cubicBezTo>
                  <a:pt x="15824" y="1052"/>
                  <a:pt x="15752" y="1023"/>
                  <a:pt x="15662" y="886"/>
                </a:cubicBezTo>
                <a:cubicBezTo>
                  <a:pt x="15563" y="735"/>
                  <a:pt x="15563" y="729"/>
                  <a:pt x="15557" y="451"/>
                </a:cubicBezTo>
                <a:cubicBezTo>
                  <a:pt x="15550" y="171"/>
                  <a:pt x="15539" y="129"/>
                  <a:pt x="15497" y="222"/>
                </a:cubicBezTo>
                <a:cubicBezTo>
                  <a:pt x="15481" y="257"/>
                  <a:pt x="15463" y="254"/>
                  <a:pt x="15434" y="214"/>
                </a:cubicBezTo>
                <a:cubicBezTo>
                  <a:pt x="15399" y="167"/>
                  <a:pt x="15382" y="167"/>
                  <a:pt x="15332" y="245"/>
                </a:cubicBezTo>
                <a:cubicBezTo>
                  <a:pt x="15262" y="352"/>
                  <a:pt x="15189" y="352"/>
                  <a:pt x="15152" y="245"/>
                </a:cubicBezTo>
                <a:cubicBezTo>
                  <a:pt x="15136" y="197"/>
                  <a:pt x="15101" y="175"/>
                  <a:pt x="15061" y="183"/>
                </a:cubicBezTo>
                <a:cubicBezTo>
                  <a:pt x="15026" y="191"/>
                  <a:pt x="14981" y="170"/>
                  <a:pt x="14959" y="130"/>
                </a:cubicBezTo>
                <a:cubicBezTo>
                  <a:pt x="14938" y="90"/>
                  <a:pt x="14917" y="62"/>
                  <a:pt x="14910" y="69"/>
                </a:cubicBezTo>
                <a:cubicBezTo>
                  <a:pt x="14904" y="75"/>
                  <a:pt x="14897" y="38"/>
                  <a:pt x="14892" y="0"/>
                </a:cubicBezTo>
                <a:lnTo>
                  <a:pt x="14748" y="0"/>
                </a:lnTo>
                <a:cubicBezTo>
                  <a:pt x="14727" y="40"/>
                  <a:pt x="14723" y="99"/>
                  <a:pt x="14759" y="99"/>
                </a:cubicBezTo>
                <a:cubicBezTo>
                  <a:pt x="14776" y="99"/>
                  <a:pt x="14790" y="141"/>
                  <a:pt x="14790" y="191"/>
                </a:cubicBezTo>
                <a:cubicBezTo>
                  <a:pt x="14790" y="245"/>
                  <a:pt x="14815" y="307"/>
                  <a:pt x="14850" y="344"/>
                </a:cubicBezTo>
                <a:cubicBezTo>
                  <a:pt x="14882" y="377"/>
                  <a:pt x="14917" y="453"/>
                  <a:pt x="14927" y="512"/>
                </a:cubicBezTo>
                <a:cubicBezTo>
                  <a:pt x="14944" y="604"/>
                  <a:pt x="14954" y="618"/>
                  <a:pt x="15015" y="596"/>
                </a:cubicBezTo>
                <a:cubicBezTo>
                  <a:pt x="15071" y="576"/>
                  <a:pt x="15095" y="587"/>
                  <a:pt x="15117" y="657"/>
                </a:cubicBezTo>
                <a:cubicBezTo>
                  <a:pt x="15133" y="706"/>
                  <a:pt x="15192" y="794"/>
                  <a:pt x="15247" y="848"/>
                </a:cubicBezTo>
                <a:cubicBezTo>
                  <a:pt x="15326" y="926"/>
                  <a:pt x="15345" y="967"/>
                  <a:pt x="15335" y="1032"/>
                </a:cubicBezTo>
                <a:cubicBezTo>
                  <a:pt x="15328" y="1078"/>
                  <a:pt x="15335" y="1137"/>
                  <a:pt x="15353" y="1169"/>
                </a:cubicBezTo>
                <a:cubicBezTo>
                  <a:pt x="15370" y="1201"/>
                  <a:pt x="15384" y="1252"/>
                  <a:pt x="15384" y="1284"/>
                </a:cubicBezTo>
                <a:cubicBezTo>
                  <a:pt x="15384" y="1315"/>
                  <a:pt x="15399" y="1361"/>
                  <a:pt x="15416" y="1391"/>
                </a:cubicBezTo>
                <a:cubicBezTo>
                  <a:pt x="15433" y="1421"/>
                  <a:pt x="15440" y="1477"/>
                  <a:pt x="15434" y="1513"/>
                </a:cubicBezTo>
                <a:cubicBezTo>
                  <a:pt x="15427" y="1549"/>
                  <a:pt x="15431" y="1580"/>
                  <a:pt x="15441" y="1582"/>
                </a:cubicBezTo>
                <a:cubicBezTo>
                  <a:pt x="15450" y="1584"/>
                  <a:pt x="15476" y="1596"/>
                  <a:pt x="15497" y="1605"/>
                </a:cubicBezTo>
                <a:cubicBezTo>
                  <a:pt x="15534" y="1620"/>
                  <a:pt x="15534" y="1617"/>
                  <a:pt x="15497" y="1528"/>
                </a:cubicBezTo>
                <a:cubicBezTo>
                  <a:pt x="15460" y="1440"/>
                  <a:pt x="15461" y="1431"/>
                  <a:pt x="15500" y="1368"/>
                </a:cubicBezTo>
                <a:cubicBezTo>
                  <a:pt x="15556" y="1280"/>
                  <a:pt x="15582" y="1309"/>
                  <a:pt x="15592" y="1467"/>
                </a:cubicBezTo>
                <a:cubicBezTo>
                  <a:pt x="15600" y="1599"/>
                  <a:pt x="15600" y="1602"/>
                  <a:pt x="15613" y="1490"/>
                </a:cubicBezTo>
                <a:cubicBezTo>
                  <a:pt x="15629" y="1352"/>
                  <a:pt x="15731" y="1316"/>
                  <a:pt x="15760" y="1437"/>
                </a:cubicBezTo>
                <a:cubicBezTo>
                  <a:pt x="15793" y="1571"/>
                  <a:pt x="15750" y="1712"/>
                  <a:pt x="15680" y="1712"/>
                </a:cubicBezTo>
                <a:cubicBezTo>
                  <a:pt x="15633" y="1712"/>
                  <a:pt x="15621" y="1730"/>
                  <a:pt x="15630" y="1781"/>
                </a:cubicBezTo>
                <a:cubicBezTo>
                  <a:pt x="15646" y="1866"/>
                  <a:pt x="15578" y="1927"/>
                  <a:pt x="15546" y="1857"/>
                </a:cubicBezTo>
                <a:cubicBezTo>
                  <a:pt x="15517" y="1793"/>
                  <a:pt x="15269" y="1787"/>
                  <a:pt x="15251" y="1849"/>
                </a:cubicBezTo>
                <a:cubicBezTo>
                  <a:pt x="15244" y="1874"/>
                  <a:pt x="15220" y="1895"/>
                  <a:pt x="15198" y="1895"/>
                </a:cubicBezTo>
                <a:cubicBezTo>
                  <a:pt x="15171" y="1895"/>
                  <a:pt x="15162" y="1919"/>
                  <a:pt x="15170" y="1964"/>
                </a:cubicBezTo>
                <a:cubicBezTo>
                  <a:pt x="15185" y="2050"/>
                  <a:pt x="15100" y="2124"/>
                  <a:pt x="14987" y="2124"/>
                </a:cubicBezTo>
                <a:cubicBezTo>
                  <a:pt x="14931" y="2124"/>
                  <a:pt x="14901" y="2103"/>
                  <a:pt x="14892" y="2056"/>
                </a:cubicBezTo>
                <a:cubicBezTo>
                  <a:pt x="14882" y="1995"/>
                  <a:pt x="14829" y="1979"/>
                  <a:pt x="14541" y="1987"/>
                </a:cubicBezTo>
                <a:cubicBezTo>
                  <a:pt x="14356" y="1992"/>
                  <a:pt x="14186" y="2013"/>
                  <a:pt x="14161" y="2033"/>
                </a:cubicBezTo>
                <a:cubicBezTo>
                  <a:pt x="14134" y="2055"/>
                  <a:pt x="14109" y="2048"/>
                  <a:pt x="14094" y="2017"/>
                </a:cubicBezTo>
                <a:cubicBezTo>
                  <a:pt x="14077" y="1980"/>
                  <a:pt x="14060" y="1990"/>
                  <a:pt x="14038" y="2056"/>
                </a:cubicBezTo>
                <a:cubicBezTo>
                  <a:pt x="14010" y="2138"/>
                  <a:pt x="14009" y="2137"/>
                  <a:pt x="13996" y="2063"/>
                </a:cubicBezTo>
                <a:cubicBezTo>
                  <a:pt x="13988" y="2020"/>
                  <a:pt x="13972" y="1987"/>
                  <a:pt x="13961" y="1987"/>
                </a:cubicBezTo>
                <a:cubicBezTo>
                  <a:pt x="13949" y="1987"/>
                  <a:pt x="13944" y="2013"/>
                  <a:pt x="13950" y="2048"/>
                </a:cubicBezTo>
                <a:cubicBezTo>
                  <a:pt x="13956" y="2083"/>
                  <a:pt x="13955" y="2130"/>
                  <a:pt x="13947" y="2147"/>
                </a:cubicBezTo>
                <a:cubicBezTo>
                  <a:pt x="13939" y="2164"/>
                  <a:pt x="13933" y="2202"/>
                  <a:pt x="13933" y="2231"/>
                </a:cubicBezTo>
                <a:cubicBezTo>
                  <a:pt x="13933" y="2302"/>
                  <a:pt x="13305" y="2349"/>
                  <a:pt x="12326" y="2354"/>
                </a:cubicBezTo>
                <a:cubicBezTo>
                  <a:pt x="11733" y="2356"/>
                  <a:pt x="11553" y="2371"/>
                  <a:pt x="11483" y="2422"/>
                </a:cubicBezTo>
                <a:cubicBezTo>
                  <a:pt x="11348" y="2520"/>
                  <a:pt x="10220" y="2513"/>
                  <a:pt x="10182" y="2415"/>
                </a:cubicBezTo>
                <a:cubicBezTo>
                  <a:pt x="10162" y="2363"/>
                  <a:pt x="10148" y="2360"/>
                  <a:pt x="10126" y="2399"/>
                </a:cubicBezTo>
                <a:cubicBezTo>
                  <a:pt x="10105" y="2436"/>
                  <a:pt x="10092" y="2442"/>
                  <a:pt x="10073" y="2407"/>
                </a:cubicBezTo>
                <a:cubicBezTo>
                  <a:pt x="10055" y="2375"/>
                  <a:pt x="9835" y="2353"/>
                  <a:pt x="9419" y="2354"/>
                </a:cubicBezTo>
                <a:cubicBezTo>
                  <a:pt x="9075" y="2354"/>
                  <a:pt x="8549" y="2341"/>
                  <a:pt x="8252" y="2323"/>
                </a:cubicBezTo>
                <a:cubicBezTo>
                  <a:pt x="7751" y="2292"/>
                  <a:pt x="7713" y="2283"/>
                  <a:pt x="7686" y="2201"/>
                </a:cubicBezTo>
                <a:cubicBezTo>
                  <a:pt x="7671" y="2152"/>
                  <a:pt x="7648" y="2125"/>
                  <a:pt x="7637" y="2140"/>
                </a:cubicBezTo>
                <a:cubicBezTo>
                  <a:pt x="7627" y="2154"/>
                  <a:pt x="7596" y="2115"/>
                  <a:pt x="7570" y="2056"/>
                </a:cubicBezTo>
                <a:cubicBezTo>
                  <a:pt x="7542" y="1991"/>
                  <a:pt x="7510" y="1958"/>
                  <a:pt x="7486" y="1972"/>
                </a:cubicBezTo>
                <a:cubicBezTo>
                  <a:pt x="7462" y="1986"/>
                  <a:pt x="7437" y="1963"/>
                  <a:pt x="7419" y="1903"/>
                </a:cubicBezTo>
                <a:cubicBezTo>
                  <a:pt x="7404" y="1850"/>
                  <a:pt x="7378" y="1803"/>
                  <a:pt x="7360" y="1803"/>
                </a:cubicBezTo>
                <a:cubicBezTo>
                  <a:pt x="7309" y="1803"/>
                  <a:pt x="7295" y="1754"/>
                  <a:pt x="7324" y="1674"/>
                </a:cubicBezTo>
                <a:cubicBezTo>
                  <a:pt x="7348" y="1608"/>
                  <a:pt x="7346" y="1604"/>
                  <a:pt x="7310" y="1666"/>
                </a:cubicBezTo>
                <a:cubicBezTo>
                  <a:pt x="7280" y="1717"/>
                  <a:pt x="7229" y="1731"/>
                  <a:pt x="7099" y="1719"/>
                </a:cubicBezTo>
                <a:cubicBezTo>
                  <a:pt x="6953" y="1706"/>
                  <a:pt x="6928" y="1714"/>
                  <a:pt x="6917" y="1781"/>
                </a:cubicBezTo>
                <a:cubicBezTo>
                  <a:pt x="6906" y="1843"/>
                  <a:pt x="6895" y="1847"/>
                  <a:pt x="6871" y="1803"/>
                </a:cubicBezTo>
                <a:cubicBezTo>
                  <a:pt x="6852" y="1769"/>
                  <a:pt x="6816" y="1760"/>
                  <a:pt x="6773" y="1781"/>
                </a:cubicBezTo>
                <a:cubicBezTo>
                  <a:pt x="6660" y="1833"/>
                  <a:pt x="6656" y="1871"/>
                  <a:pt x="6762" y="1895"/>
                </a:cubicBezTo>
                <a:cubicBezTo>
                  <a:pt x="6817" y="1908"/>
                  <a:pt x="6860" y="1939"/>
                  <a:pt x="6860" y="1964"/>
                </a:cubicBezTo>
                <a:cubicBezTo>
                  <a:pt x="6861" y="1989"/>
                  <a:pt x="6782" y="2043"/>
                  <a:pt x="6685" y="2079"/>
                </a:cubicBezTo>
                <a:cubicBezTo>
                  <a:pt x="6535" y="2133"/>
                  <a:pt x="6489" y="2130"/>
                  <a:pt x="6386" y="2079"/>
                </a:cubicBezTo>
                <a:cubicBezTo>
                  <a:pt x="6319" y="2045"/>
                  <a:pt x="6240" y="1969"/>
                  <a:pt x="6210" y="1910"/>
                </a:cubicBezTo>
                <a:cubicBezTo>
                  <a:pt x="6166" y="1822"/>
                  <a:pt x="6136" y="1804"/>
                  <a:pt x="6024" y="1803"/>
                </a:cubicBezTo>
                <a:cubicBezTo>
                  <a:pt x="5913" y="1803"/>
                  <a:pt x="5879" y="1787"/>
                  <a:pt x="5827" y="1696"/>
                </a:cubicBezTo>
                <a:cubicBezTo>
                  <a:pt x="5779" y="1612"/>
                  <a:pt x="5770" y="1570"/>
                  <a:pt x="5788" y="1528"/>
                </a:cubicBezTo>
                <a:cubicBezTo>
                  <a:pt x="5807" y="1487"/>
                  <a:pt x="5827" y="1490"/>
                  <a:pt x="5876" y="1544"/>
                </a:cubicBezTo>
                <a:cubicBezTo>
                  <a:pt x="5966" y="1641"/>
                  <a:pt x="6076" y="1562"/>
                  <a:pt x="6077" y="1398"/>
                </a:cubicBezTo>
                <a:cubicBezTo>
                  <a:pt x="6077" y="1299"/>
                  <a:pt x="6088" y="1281"/>
                  <a:pt x="6147" y="1291"/>
                </a:cubicBezTo>
                <a:cubicBezTo>
                  <a:pt x="6221" y="1304"/>
                  <a:pt x="6226" y="1277"/>
                  <a:pt x="6182" y="1146"/>
                </a:cubicBezTo>
                <a:cubicBezTo>
                  <a:pt x="6156" y="1070"/>
                  <a:pt x="6157" y="1042"/>
                  <a:pt x="6193" y="932"/>
                </a:cubicBezTo>
                <a:cubicBezTo>
                  <a:pt x="6228" y="824"/>
                  <a:pt x="6241" y="815"/>
                  <a:pt x="6277" y="864"/>
                </a:cubicBezTo>
                <a:cubicBezTo>
                  <a:pt x="6311" y="909"/>
                  <a:pt x="6321" y="910"/>
                  <a:pt x="6337" y="856"/>
                </a:cubicBezTo>
                <a:cubicBezTo>
                  <a:pt x="6350" y="811"/>
                  <a:pt x="6388" y="789"/>
                  <a:pt x="6453" y="795"/>
                </a:cubicBezTo>
                <a:cubicBezTo>
                  <a:pt x="6539" y="802"/>
                  <a:pt x="6545" y="792"/>
                  <a:pt x="6527" y="718"/>
                </a:cubicBezTo>
                <a:cubicBezTo>
                  <a:pt x="6505" y="631"/>
                  <a:pt x="6533" y="535"/>
                  <a:pt x="6579" y="535"/>
                </a:cubicBezTo>
                <a:cubicBezTo>
                  <a:pt x="6593" y="535"/>
                  <a:pt x="6608" y="495"/>
                  <a:pt x="6614" y="443"/>
                </a:cubicBezTo>
                <a:cubicBezTo>
                  <a:pt x="6624" y="363"/>
                  <a:pt x="6634" y="355"/>
                  <a:pt x="6671" y="397"/>
                </a:cubicBezTo>
                <a:cubicBezTo>
                  <a:pt x="6694" y="425"/>
                  <a:pt x="6713" y="465"/>
                  <a:pt x="6713" y="489"/>
                </a:cubicBezTo>
                <a:cubicBezTo>
                  <a:pt x="6713" y="513"/>
                  <a:pt x="6727" y="535"/>
                  <a:pt x="6744" y="535"/>
                </a:cubicBezTo>
                <a:cubicBezTo>
                  <a:pt x="6788" y="535"/>
                  <a:pt x="6785" y="495"/>
                  <a:pt x="6730" y="397"/>
                </a:cubicBezTo>
                <a:cubicBezTo>
                  <a:pt x="6684" y="316"/>
                  <a:pt x="6682" y="313"/>
                  <a:pt x="6723" y="283"/>
                </a:cubicBezTo>
                <a:cubicBezTo>
                  <a:pt x="6865" y="176"/>
                  <a:pt x="6886" y="85"/>
                  <a:pt x="6839" y="0"/>
                </a:cubicBezTo>
                <a:lnTo>
                  <a:pt x="6709" y="0"/>
                </a:lnTo>
                <a:cubicBezTo>
                  <a:pt x="6679" y="91"/>
                  <a:pt x="6643" y="130"/>
                  <a:pt x="6565" y="153"/>
                </a:cubicBezTo>
                <a:cubicBezTo>
                  <a:pt x="6509" y="169"/>
                  <a:pt x="6468" y="202"/>
                  <a:pt x="6474" y="222"/>
                </a:cubicBezTo>
                <a:cubicBezTo>
                  <a:pt x="6495" y="297"/>
                  <a:pt x="6437" y="312"/>
                  <a:pt x="6389" y="245"/>
                </a:cubicBezTo>
                <a:cubicBezTo>
                  <a:pt x="6346" y="182"/>
                  <a:pt x="6338" y="185"/>
                  <a:pt x="6316" y="245"/>
                </a:cubicBezTo>
                <a:cubicBezTo>
                  <a:pt x="6301" y="284"/>
                  <a:pt x="6272" y="298"/>
                  <a:pt x="6249" y="283"/>
                </a:cubicBezTo>
                <a:cubicBezTo>
                  <a:pt x="6227" y="268"/>
                  <a:pt x="6212" y="270"/>
                  <a:pt x="6214" y="290"/>
                </a:cubicBezTo>
                <a:cubicBezTo>
                  <a:pt x="6221" y="392"/>
                  <a:pt x="6181" y="545"/>
                  <a:pt x="6129" y="604"/>
                </a:cubicBezTo>
                <a:cubicBezTo>
                  <a:pt x="6078" y="661"/>
                  <a:pt x="6065" y="659"/>
                  <a:pt x="6041" y="596"/>
                </a:cubicBezTo>
                <a:cubicBezTo>
                  <a:pt x="6019" y="536"/>
                  <a:pt x="6024" y="515"/>
                  <a:pt x="6063" y="451"/>
                </a:cubicBezTo>
                <a:cubicBezTo>
                  <a:pt x="6106" y="380"/>
                  <a:pt x="6107" y="370"/>
                  <a:pt x="6077" y="275"/>
                </a:cubicBezTo>
                <a:cubicBezTo>
                  <a:pt x="6054" y="204"/>
                  <a:pt x="6023" y="168"/>
                  <a:pt x="5975" y="168"/>
                </a:cubicBezTo>
                <a:cubicBezTo>
                  <a:pt x="5912" y="168"/>
                  <a:pt x="5903" y="188"/>
                  <a:pt x="5894" y="321"/>
                </a:cubicBezTo>
                <a:cubicBezTo>
                  <a:pt x="5888" y="405"/>
                  <a:pt x="5893" y="496"/>
                  <a:pt x="5908" y="535"/>
                </a:cubicBezTo>
                <a:cubicBezTo>
                  <a:pt x="5954" y="657"/>
                  <a:pt x="5958" y="747"/>
                  <a:pt x="5922" y="810"/>
                </a:cubicBezTo>
                <a:cubicBezTo>
                  <a:pt x="5847" y="939"/>
                  <a:pt x="5795" y="989"/>
                  <a:pt x="5736" y="963"/>
                </a:cubicBezTo>
                <a:cubicBezTo>
                  <a:pt x="5684" y="941"/>
                  <a:pt x="5673" y="946"/>
                  <a:pt x="5676" y="1016"/>
                </a:cubicBezTo>
                <a:cubicBezTo>
                  <a:pt x="5680" y="1123"/>
                  <a:pt x="5613" y="1106"/>
                  <a:pt x="5553" y="986"/>
                </a:cubicBezTo>
                <a:cubicBezTo>
                  <a:pt x="5521" y="921"/>
                  <a:pt x="5481" y="900"/>
                  <a:pt x="5374" y="902"/>
                </a:cubicBezTo>
                <a:lnTo>
                  <a:pt x="5233" y="909"/>
                </a:lnTo>
                <a:lnTo>
                  <a:pt x="5226" y="1093"/>
                </a:lnTo>
                <a:cubicBezTo>
                  <a:pt x="5217" y="1290"/>
                  <a:pt x="5242" y="1378"/>
                  <a:pt x="5286" y="1299"/>
                </a:cubicBezTo>
                <a:cubicBezTo>
                  <a:pt x="5323" y="1231"/>
                  <a:pt x="5362" y="1292"/>
                  <a:pt x="5338" y="1383"/>
                </a:cubicBezTo>
                <a:cubicBezTo>
                  <a:pt x="5325" y="1436"/>
                  <a:pt x="5328" y="1474"/>
                  <a:pt x="5352" y="1513"/>
                </a:cubicBezTo>
                <a:cubicBezTo>
                  <a:pt x="5383" y="1562"/>
                  <a:pt x="5380" y="1579"/>
                  <a:pt x="5324" y="1628"/>
                </a:cubicBezTo>
                <a:cubicBezTo>
                  <a:pt x="5243" y="1699"/>
                  <a:pt x="5087" y="1721"/>
                  <a:pt x="5071" y="1666"/>
                </a:cubicBezTo>
                <a:cubicBezTo>
                  <a:pt x="5052" y="1600"/>
                  <a:pt x="4926" y="1617"/>
                  <a:pt x="4899" y="1689"/>
                </a:cubicBezTo>
                <a:cubicBezTo>
                  <a:pt x="4872" y="1760"/>
                  <a:pt x="4804" y="1735"/>
                  <a:pt x="4769" y="1643"/>
                </a:cubicBezTo>
                <a:cubicBezTo>
                  <a:pt x="4752" y="1600"/>
                  <a:pt x="4731" y="1598"/>
                  <a:pt x="4695" y="1628"/>
                </a:cubicBezTo>
                <a:cubicBezTo>
                  <a:pt x="4667" y="1651"/>
                  <a:pt x="4632" y="1658"/>
                  <a:pt x="4614" y="1643"/>
                </a:cubicBezTo>
                <a:cubicBezTo>
                  <a:pt x="4597" y="1628"/>
                  <a:pt x="4568" y="1643"/>
                  <a:pt x="4551" y="1674"/>
                </a:cubicBezTo>
                <a:cubicBezTo>
                  <a:pt x="4527" y="1717"/>
                  <a:pt x="4511" y="1716"/>
                  <a:pt x="4488" y="1674"/>
                </a:cubicBezTo>
                <a:cubicBezTo>
                  <a:pt x="4471" y="1644"/>
                  <a:pt x="4442" y="1622"/>
                  <a:pt x="4421" y="1628"/>
                </a:cubicBezTo>
                <a:cubicBezTo>
                  <a:pt x="4400" y="1634"/>
                  <a:pt x="4267" y="1625"/>
                  <a:pt x="4126" y="1605"/>
                </a:cubicBezTo>
                <a:cubicBezTo>
                  <a:pt x="3921" y="1576"/>
                  <a:pt x="3861" y="1552"/>
                  <a:pt x="3820" y="1482"/>
                </a:cubicBezTo>
                <a:cubicBezTo>
                  <a:pt x="3761" y="1382"/>
                  <a:pt x="3761" y="1248"/>
                  <a:pt x="3820" y="1154"/>
                </a:cubicBezTo>
                <a:cubicBezTo>
                  <a:pt x="3852" y="1102"/>
                  <a:pt x="3855" y="1079"/>
                  <a:pt x="3834" y="1024"/>
                </a:cubicBezTo>
                <a:cubicBezTo>
                  <a:pt x="3812" y="967"/>
                  <a:pt x="3823" y="936"/>
                  <a:pt x="3894" y="856"/>
                </a:cubicBezTo>
                <a:cubicBezTo>
                  <a:pt x="3940" y="803"/>
                  <a:pt x="3984" y="767"/>
                  <a:pt x="3992" y="772"/>
                </a:cubicBezTo>
                <a:cubicBezTo>
                  <a:pt x="4001" y="777"/>
                  <a:pt x="4030" y="760"/>
                  <a:pt x="4055" y="741"/>
                </a:cubicBezTo>
                <a:cubicBezTo>
                  <a:pt x="4081" y="722"/>
                  <a:pt x="4118" y="731"/>
                  <a:pt x="4140" y="757"/>
                </a:cubicBezTo>
                <a:cubicBezTo>
                  <a:pt x="4173" y="795"/>
                  <a:pt x="4184" y="784"/>
                  <a:pt x="4193" y="711"/>
                </a:cubicBezTo>
                <a:cubicBezTo>
                  <a:pt x="4204" y="616"/>
                  <a:pt x="4258" y="595"/>
                  <a:pt x="4280" y="672"/>
                </a:cubicBezTo>
                <a:cubicBezTo>
                  <a:pt x="4288" y="697"/>
                  <a:pt x="4305" y="718"/>
                  <a:pt x="4323" y="718"/>
                </a:cubicBezTo>
                <a:cubicBezTo>
                  <a:pt x="4340" y="718"/>
                  <a:pt x="4347" y="697"/>
                  <a:pt x="4340" y="672"/>
                </a:cubicBezTo>
                <a:cubicBezTo>
                  <a:pt x="4317" y="591"/>
                  <a:pt x="4352" y="527"/>
                  <a:pt x="4386" y="588"/>
                </a:cubicBezTo>
                <a:cubicBezTo>
                  <a:pt x="4428" y="664"/>
                  <a:pt x="4523" y="670"/>
                  <a:pt x="4495" y="596"/>
                </a:cubicBezTo>
                <a:cubicBezTo>
                  <a:pt x="4481" y="560"/>
                  <a:pt x="4484" y="532"/>
                  <a:pt x="4498" y="512"/>
                </a:cubicBezTo>
                <a:cubicBezTo>
                  <a:pt x="4510" y="496"/>
                  <a:pt x="4519" y="428"/>
                  <a:pt x="4519" y="359"/>
                </a:cubicBezTo>
                <a:cubicBezTo>
                  <a:pt x="4519" y="203"/>
                  <a:pt x="4610" y="2"/>
                  <a:pt x="4649" y="69"/>
                </a:cubicBezTo>
                <a:cubicBezTo>
                  <a:pt x="4687" y="132"/>
                  <a:pt x="4853" y="82"/>
                  <a:pt x="4853" y="8"/>
                </a:cubicBezTo>
                <a:cubicBezTo>
                  <a:pt x="4853" y="6"/>
                  <a:pt x="4860" y="2"/>
                  <a:pt x="4860" y="0"/>
                </a:cubicBezTo>
                <a:lnTo>
                  <a:pt x="4214" y="0"/>
                </a:lnTo>
                <a:close/>
                <a:moveTo>
                  <a:pt x="6207" y="122"/>
                </a:moveTo>
                <a:cubicBezTo>
                  <a:pt x="6169" y="123"/>
                  <a:pt x="6167" y="133"/>
                  <a:pt x="6193" y="168"/>
                </a:cubicBezTo>
                <a:cubicBezTo>
                  <a:pt x="6233" y="225"/>
                  <a:pt x="6252" y="225"/>
                  <a:pt x="6252" y="168"/>
                </a:cubicBezTo>
                <a:cubicBezTo>
                  <a:pt x="6252" y="143"/>
                  <a:pt x="6233" y="122"/>
                  <a:pt x="6207" y="122"/>
                </a:cubicBezTo>
                <a:close/>
                <a:moveTo>
                  <a:pt x="15286" y="1253"/>
                </a:moveTo>
                <a:cubicBezTo>
                  <a:pt x="15266" y="1211"/>
                  <a:pt x="15261" y="1222"/>
                  <a:pt x="15261" y="1307"/>
                </a:cubicBezTo>
                <a:cubicBezTo>
                  <a:pt x="15261" y="1392"/>
                  <a:pt x="15266" y="1403"/>
                  <a:pt x="15286" y="1360"/>
                </a:cubicBezTo>
                <a:cubicBezTo>
                  <a:pt x="15305" y="1318"/>
                  <a:pt x="15305" y="1296"/>
                  <a:pt x="15286" y="1253"/>
                </a:cubicBezTo>
                <a:close/>
                <a:moveTo>
                  <a:pt x="6305" y="1628"/>
                </a:moveTo>
                <a:cubicBezTo>
                  <a:pt x="6268" y="1628"/>
                  <a:pt x="6257" y="1644"/>
                  <a:pt x="6259" y="1712"/>
                </a:cubicBezTo>
                <a:cubicBezTo>
                  <a:pt x="6262" y="1791"/>
                  <a:pt x="6276" y="1803"/>
                  <a:pt x="6382" y="1803"/>
                </a:cubicBezTo>
                <a:cubicBezTo>
                  <a:pt x="6449" y="1803"/>
                  <a:pt x="6505" y="1783"/>
                  <a:pt x="6505" y="1758"/>
                </a:cubicBezTo>
                <a:cubicBezTo>
                  <a:pt x="6505" y="1733"/>
                  <a:pt x="6476" y="1712"/>
                  <a:pt x="6442" y="1712"/>
                </a:cubicBezTo>
                <a:cubicBezTo>
                  <a:pt x="6408" y="1712"/>
                  <a:pt x="6375" y="1691"/>
                  <a:pt x="6368" y="1666"/>
                </a:cubicBezTo>
                <a:cubicBezTo>
                  <a:pt x="6361" y="1641"/>
                  <a:pt x="6332" y="1628"/>
                  <a:pt x="6305" y="1628"/>
                </a:cubicBezTo>
                <a:close/>
                <a:moveTo>
                  <a:pt x="14727" y="1628"/>
                </a:moveTo>
                <a:cubicBezTo>
                  <a:pt x="14665" y="1628"/>
                  <a:pt x="14611" y="1641"/>
                  <a:pt x="14611" y="1666"/>
                </a:cubicBezTo>
                <a:cubicBezTo>
                  <a:pt x="14611" y="1691"/>
                  <a:pt x="14671" y="1712"/>
                  <a:pt x="14741" y="1712"/>
                </a:cubicBezTo>
                <a:cubicBezTo>
                  <a:pt x="14820" y="1712"/>
                  <a:pt x="14862" y="1694"/>
                  <a:pt x="14854" y="1666"/>
                </a:cubicBezTo>
                <a:cubicBezTo>
                  <a:pt x="14847" y="1641"/>
                  <a:pt x="14790" y="1628"/>
                  <a:pt x="14727" y="1628"/>
                </a:cubicBezTo>
                <a:close/>
                <a:moveTo>
                  <a:pt x="1985" y="2415"/>
                </a:moveTo>
                <a:cubicBezTo>
                  <a:pt x="1985" y="2361"/>
                  <a:pt x="1979" y="2365"/>
                  <a:pt x="1950" y="2422"/>
                </a:cubicBezTo>
                <a:cubicBezTo>
                  <a:pt x="1931" y="2460"/>
                  <a:pt x="1908" y="2477"/>
                  <a:pt x="1901" y="2461"/>
                </a:cubicBezTo>
                <a:cubicBezTo>
                  <a:pt x="1893" y="2444"/>
                  <a:pt x="1887" y="2458"/>
                  <a:pt x="1887" y="2499"/>
                </a:cubicBezTo>
                <a:cubicBezTo>
                  <a:pt x="1887" y="2561"/>
                  <a:pt x="1896" y="2569"/>
                  <a:pt x="1936" y="2529"/>
                </a:cubicBezTo>
                <a:cubicBezTo>
                  <a:pt x="1963" y="2503"/>
                  <a:pt x="1985" y="2450"/>
                  <a:pt x="1985" y="2415"/>
                </a:cubicBezTo>
                <a:close/>
                <a:moveTo>
                  <a:pt x="1226" y="3905"/>
                </a:moveTo>
                <a:cubicBezTo>
                  <a:pt x="1219" y="3920"/>
                  <a:pt x="1220" y="3957"/>
                  <a:pt x="1229" y="3989"/>
                </a:cubicBezTo>
                <a:cubicBezTo>
                  <a:pt x="1243" y="4035"/>
                  <a:pt x="1247" y="4035"/>
                  <a:pt x="1254" y="3989"/>
                </a:cubicBezTo>
                <a:cubicBezTo>
                  <a:pt x="1264" y="3923"/>
                  <a:pt x="1245" y="3864"/>
                  <a:pt x="1226" y="3905"/>
                </a:cubicBezTo>
                <a:close/>
                <a:moveTo>
                  <a:pt x="934" y="4501"/>
                </a:moveTo>
                <a:cubicBezTo>
                  <a:pt x="916" y="4516"/>
                  <a:pt x="893" y="4532"/>
                  <a:pt x="885" y="4532"/>
                </a:cubicBezTo>
                <a:cubicBezTo>
                  <a:pt x="873" y="4532"/>
                  <a:pt x="870" y="4883"/>
                  <a:pt x="881" y="4921"/>
                </a:cubicBezTo>
                <a:cubicBezTo>
                  <a:pt x="883" y="4925"/>
                  <a:pt x="901" y="4919"/>
                  <a:pt x="924" y="4906"/>
                </a:cubicBezTo>
                <a:cubicBezTo>
                  <a:pt x="958" y="4887"/>
                  <a:pt x="966" y="4843"/>
                  <a:pt x="966" y="4677"/>
                </a:cubicBezTo>
                <a:cubicBezTo>
                  <a:pt x="966" y="4509"/>
                  <a:pt x="961" y="4478"/>
                  <a:pt x="934" y="4501"/>
                </a:cubicBezTo>
                <a:close/>
                <a:moveTo>
                  <a:pt x="21550" y="8169"/>
                </a:moveTo>
                <a:cubicBezTo>
                  <a:pt x="21538" y="8169"/>
                  <a:pt x="21529" y="8253"/>
                  <a:pt x="21529" y="8360"/>
                </a:cubicBezTo>
                <a:cubicBezTo>
                  <a:pt x="21529" y="8467"/>
                  <a:pt x="21521" y="8576"/>
                  <a:pt x="21508" y="8605"/>
                </a:cubicBezTo>
                <a:cubicBezTo>
                  <a:pt x="21494" y="8635"/>
                  <a:pt x="21491" y="8693"/>
                  <a:pt x="21501" y="8742"/>
                </a:cubicBezTo>
                <a:cubicBezTo>
                  <a:pt x="21510" y="8788"/>
                  <a:pt x="21514" y="8842"/>
                  <a:pt x="21511" y="8864"/>
                </a:cubicBezTo>
                <a:cubicBezTo>
                  <a:pt x="21509" y="8887"/>
                  <a:pt x="21517" y="8928"/>
                  <a:pt x="21532" y="8948"/>
                </a:cubicBezTo>
                <a:cubicBezTo>
                  <a:pt x="21547" y="8969"/>
                  <a:pt x="21564" y="8986"/>
                  <a:pt x="21567" y="8987"/>
                </a:cubicBezTo>
                <a:cubicBezTo>
                  <a:pt x="21570" y="8987"/>
                  <a:pt x="21571" y="8799"/>
                  <a:pt x="21571" y="8574"/>
                </a:cubicBezTo>
                <a:cubicBezTo>
                  <a:pt x="21571" y="8332"/>
                  <a:pt x="21562" y="8169"/>
                  <a:pt x="21550" y="8169"/>
                </a:cubicBezTo>
                <a:close/>
                <a:moveTo>
                  <a:pt x="17" y="10515"/>
                </a:moveTo>
                <a:cubicBezTo>
                  <a:pt x="-4" y="10532"/>
                  <a:pt x="-5" y="10561"/>
                  <a:pt x="13" y="10645"/>
                </a:cubicBezTo>
                <a:cubicBezTo>
                  <a:pt x="31" y="10726"/>
                  <a:pt x="40" y="10737"/>
                  <a:pt x="52" y="10691"/>
                </a:cubicBezTo>
                <a:cubicBezTo>
                  <a:pt x="74" y="10606"/>
                  <a:pt x="50" y="10487"/>
                  <a:pt x="17" y="10515"/>
                </a:cubicBezTo>
                <a:close/>
                <a:moveTo>
                  <a:pt x="20" y="10882"/>
                </a:moveTo>
                <a:cubicBezTo>
                  <a:pt x="14" y="10846"/>
                  <a:pt x="7" y="10859"/>
                  <a:pt x="6" y="10912"/>
                </a:cubicBezTo>
                <a:cubicBezTo>
                  <a:pt x="5" y="10960"/>
                  <a:pt x="10" y="10989"/>
                  <a:pt x="17" y="10973"/>
                </a:cubicBezTo>
                <a:cubicBezTo>
                  <a:pt x="24" y="10958"/>
                  <a:pt x="26" y="10915"/>
                  <a:pt x="20" y="10882"/>
                </a:cubicBezTo>
                <a:close/>
                <a:moveTo>
                  <a:pt x="21486" y="11959"/>
                </a:moveTo>
                <a:lnTo>
                  <a:pt x="21486" y="12066"/>
                </a:lnTo>
                <a:cubicBezTo>
                  <a:pt x="21486" y="12143"/>
                  <a:pt x="21498" y="12170"/>
                  <a:pt x="21522" y="12150"/>
                </a:cubicBezTo>
                <a:cubicBezTo>
                  <a:pt x="21540" y="12135"/>
                  <a:pt x="21557" y="12149"/>
                  <a:pt x="21564" y="12189"/>
                </a:cubicBezTo>
                <a:cubicBezTo>
                  <a:pt x="21571" y="12227"/>
                  <a:pt x="21582" y="12249"/>
                  <a:pt x="21588" y="12234"/>
                </a:cubicBezTo>
                <a:cubicBezTo>
                  <a:pt x="21595" y="12220"/>
                  <a:pt x="21574" y="12149"/>
                  <a:pt x="21543" y="12082"/>
                </a:cubicBezTo>
                <a:lnTo>
                  <a:pt x="21486" y="11959"/>
                </a:lnTo>
                <a:close/>
                <a:moveTo>
                  <a:pt x="1050" y="16002"/>
                </a:moveTo>
                <a:cubicBezTo>
                  <a:pt x="1039" y="15986"/>
                  <a:pt x="1029" y="15998"/>
                  <a:pt x="1029" y="16025"/>
                </a:cubicBezTo>
                <a:cubicBezTo>
                  <a:pt x="1029" y="16051"/>
                  <a:pt x="1039" y="16071"/>
                  <a:pt x="1050" y="16071"/>
                </a:cubicBezTo>
                <a:cubicBezTo>
                  <a:pt x="1062" y="16070"/>
                  <a:pt x="1071" y="16059"/>
                  <a:pt x="1071" y="16048"/>
                </a:cubicBezTo>
                <a:cubicBezTo>
                  <a:pt x="1071" y="16037"/>
                  <a:pt x="1062" y="16017"/>
                  <a:pt x="1050" y="16002"/>
                </a:cubicBezTo>
                <a:close/>
                <a:moveTo>
                  <a:pt x="1250" y="16781"/>
                </a:moveTo>
                <a:cubicBezTo>
                  <a:pt x="1234" y="16767"/>
                  <a:pt x="1215" y="16773"/>
                  <a:pt x="1208" y="16796"/>
                </a:cubicBezTo>
                <a:cubicBezTo>
                  <a:pt x="1201" y="16820"/>
                  <a:pt x="1213" y="16842"/>
                  <a:pt x="1236" y="16842"/>
                </a:cubicBezTo>
                <a:cubicBezTo>
                  <a:pt x="1287" y="16842"/>
                  <a:pt x="1294" y="16817"/>
                  <a:pt x="1250" y="16781"/>
                </a:cubicBezTo>
                <a:close/>
                <a:moveTo>
                  <a:pt x="6284" y="18608"/>
                </a:moveTo>
                <a:cubicBezTo>
                  <a:pt x="6270" y="18560"/>
                  <a:pt x="6235" y="18599"/>
                  <a:pt x="6235" y="18661"/>
                </a:cubicBezTo>
                <a:cubicBezTo>
                  <a:pt x="6235" y="18684"/>
                  <a:pt x="6246" y="18691"/>
                  <a:pt x="6263" y="18676"/>
                </a:cubicBezTo>
                <a:cubicBezTo>
                  <a:pt x="6280" y="18662"/>
                  <a:pt x="6290" y="18630"/>
                  <a:pt x="6284" y="18608"/>
                </a:cubicBezTo>
                <a:close/>
                <a:moveTo>
                  <a:pt x="2396" y="18783"/>
                </a:moveTo>
                <a:cubicBezTo>
                  <a:pt x="2354" y="18766"/>
                  <a:pt x="2349" y="18779"/>
                  <a:pt x="2368" y="18829"/>
                </a:cubicBezTo>
                <a:cubicBezTo>
                  <a:pt x="2395" y="18901"/>
                  <a:pt x="2422" y="18902"/>
                  <a:pt x="2439" y="18844"/>
                </a:cubicBezTo>
                <a:cubicBezTo>
                  <a:pt x="2445" y="18822"/>
                  <a:pt x="2425" y="18795"/>
                  <a:pt x="2396" y="18783"/>
                </a:cubicBezTo>
                <a:close/>
                <a:moveTo>
                  <a:pt x="15293" y="18799"/>
                </a:moveTo>
                <a:cubicBezTo>
                  <a:pt x="15275" y="18799"/>
                  <a:pt x="15261" y="18819"/>
                  <a:pt x="15261" y="18844"/>
                </a:cubicBezTo>
                <a:cubicBezTo>
                  <a:pt x="15261" y="18869"/>
                  <a:pt x="15268" y="18890"/>
                  <a:pt x="15279" y="18890"/>
                </a:cubicBezTo>
                <a:cubicBezTo>
                  <a:pt x="15290" y="18890"/>
                  <a:pt x="15307" y="18869"/>
                  <a:pt x="15314" y="18844"/>
                </a:cubicBezTo>
                <a:cubicBezTo>
                  <a:pt x="15321" y="18819"/>
                  <a:pt x="15311" y="18799"/>
                  <a:pt x="15293" y="18799"/>
                </a:cubicBezTo>
                <a:close/>
                <a:moveTo>
                  <a:pt x="6474" y="18890"/>
                </a:moveTo>
                <a:cubicBezTo>
                  <a:pt x="6443" y="18890"/>
                  <a:pt x="6424" y="18910"/>
                  <a:pt x="6432" y="18936"/>
                </a:cubicBezTo>
                <a:cubicBezTo>
                  <a:pt x="6439" y="18961"/>
                  <a:pt x="6462" y="18982"/>
                  <a:pt x="6484" y="18982"/>
                </a:cubicBezTo>
                <a:cubicBezTo>
                  <a:pt x="6507" y="18982"/>
                  <a:pt x="6527" y="18961"/>
                  <a:pt x="6527" y="18936"/>
                </a:cubicBezTo>
                <a:cubicBezTo>
                  <a:pt x="6527" y="18911"/>
                  <a:pt x="6503" y="18890"/>
                  <a:pt x="6474" y="18890"/>
                </a:cubicBezTo>
                <a:close/>
                <a:moveTo>
                  <a:pt x="17613" y="19204"/>
                </a:moveTo>
                <a:cubicBezTo>
                  <a:pt x="17595" y="19204"/>
                  <a:pt x="17581" y="19224"/>
                  <a:pt x="17581" y="19249"/>
                </a:cubicBezTo>
                <a:cubicBezTo>
                  <a:pt x="17581" y="19274"/>
                  <a:pt x="17588" y="19295"/>
                  <a:pt x="17599" y="19295"/>
                </a:cubicBezTo>
                <a:cubicBezTo>
                  <a:pt x="17610" y="19295"/>
                  <a:pt x="17627" y="19274"/>
                  <a:pt x="17634" y="19249"/>
                </a:cubicBezTo>
                <a:cubicBezTo>
                  <a:pt x="17641" y="19224"/>
                  <a:pt x="17631" y="19204"/>
                  <a:pt x="17613" y="19204"/>
                </a:cubicBezTo>
                <a:close/>
                <a:moveTo>
                  <a:pt x="5229" y="19685"/>
                </a:moveTo>
                <a:cubicBezTo>
                  <a:pt x="5218" y="19670"/>
                  <a:pt x="5208" y="19674"/>
                  <a:pt x="5208" y="19700"/>
                </a:cubicBezTo>
                <a:cubicBezTo>
                  <a:pt x="5208" y="19727"/>
                  <a:pt x="5218" y="19754"/>
                  <a:pt x="5229" y="19754"/>
                </a:cubicBezTo>
                <a:cubicBezTo>
                  <a:pt x="5241" y="19754"/>
                  <a:pt x="5251" y="19742"/>
                  <a:pt x="5251" y="19731"/>
                </a:cubicBezTo>
                <a:cubicBezTo>
                  <a:pt x="5251" y="19720"/>
                  <a:pt x="5241" y="19700"/>
                  <a:pt x="5229" y="19685"/>
                </a:cubicBezTo>
                <a:close/>
                <a:moveTo>
                  <a:pt x="6818" y="19975"/>
                </a:moveTo>
                <a:cubicBezTo>
                  <a:pt x="6795" y="19975"/>
                  <a:pt x="6777" y="19993"/>
                  <a:pt x="6783" y="20014"/>
                </a:cubicBezTo>
                <a:cubicBezTo>
                  <a:pt x="6789" y="20034"/>
                  <a:pt x="6811" y="20052"/>
                  <a:pt x="6829" y="20052"/>
                </a:cubicBezTo>
                <a:cubicBezTo>
                  <a:pt x="6847" y="20052"/>
                  <a:pt x="6860" y="20034"/>
                  <a:pt x="6860" y="20014"/>
                </a:cubicBezTo>
                <a:cubicBezTo>
                  <a:pt x="6860" y="19993"/>
                  <a:pt x="6842" y="19975"/>
                  <a:pt x="6818" y="19975"/>
                </a:cubicBezTo>
                <a:close/>
                <a:moveTo>
                  <a:pt x="3641" y="20342"/>
                </a:moveTo>
                <a:cubicBezTo>
                  <a:pt x="3629" y="20342"/>
                  <a:pt x="3623" y="20363"/>
                  <a:pt x="3630" y="20388"/>
                </a:cubicBezTo>
                <a:cubicBezTo>
                  <a:pt x="3637" y="20413"/>
                  <a:pt x="3650" y="20434"/>
                  <a:pt x="3655" y="20434"/>
                </a:cubicBezTo>
                <a:cubicBezTo>
                  <a:pt x="3660" y="20434"/>
                  <a:pt x="3662" y="20413"/>
                  <a:pt x="3662" y="20388"/>
                </a:cubicBezTo>
                <a:cubicBezTo>
                  <a:pt x="3662" y="20363"/>
                  <a:pt x="3653" y="20342"/>
                  <a:pt x="3641" y="20342"/>
                </a:cubicBezTo>
                <a:close/>
                <a:moveTo>
                  <a:pt x="4934" y="20526"/>
                </a:moveTo>
                <a:cubicBezTo>
                  <a:pt x="4911" y="20526"/>
                  <a:pt x="4899" y="20546"/>
                  <a:pt x="4906" y="20571"/>
                </a:cubicBezTo>
                <a:cubicBezTo>
                  <a:pt x="4913" y="20596"/>
                  <a:pt x="4939" y="20617"/>
                  <a:pt x="4962" y="20617"/>
                </a:cubicBezTo>
                <a:cubicBezTo>
                  <a:pt x="4985" y="20617"/>
                  <a:pt x="4998" y="20596"/>
                  <a:pt x="4990" y="20571"/>
                </a:cubicBezTo>
                <a:cubicBezTo>
                  <a:pt x="4983" y="20546"/>
                  <a:pt x="4957" y="20526"/>
                  <a:pt x="4934" y="20526"/>
                </a:cubicBezTo>
                <a:close/>
                <a:moveTo>
                  <a:pt x="14970" y="20908"/>
                </a:moveTo>
                <a:cubicBezTo>
                  <a:pt x="14958" y="20892"/>
                  <a:pt x="14949" y="20904"/>
                  <a:pt x="14949" y="20931"/>
                </a:cubicBezTo>
                <a:cubicBezTo>
                  <a:pt x="14949" y="20957"/>
                  <a:pt x="14958" y="20976"/>
                  <a:pt x="14970" y="20976"/>
                </a:cubicBezTo>
                <a:cubicBezTo>
                  <a:pt x="14981" y="20976"/>
                  <a:pt x="14987" y="20965"/>
                  <a:pt x="14987" y="20954"/>
                </a:cubicBezTo>
                <a:cubicBezTo>
                  <a:pt x="14987" y="20943"/>
                  <a:pt x="14981" y="20923"/>
                  <a:pt x="14970" y="20908"/>
                </a:cubicBezTo>
                <a:close/>
                <a:moveTo>
                  <a:pt x="16348" y="21435"/>
                </a:moveTo>
                <a:cubicBezTo>
                  <a:pt x="16294" y="21435"/>
                  <a:pt x="16263" y="21451"/>
                  <a:pt x="16263" y="21488"/>
                </a:cubicBezTo>
                <a:cubicBezTo>
                  <a:pt x="16263" y="21529"/>
                  <a:pt x="16289" y="21539"/>
                  <a:pt x="16348" y="21527"/>
                </a:cubicBezTo>
                <a:cubicBezTo>
                  <a:pt x="16393" y="21517"/>
                  <a:pt x="16432" y="21496"/>
                  <a:pt x="16432" y="21473"/>
                </a:cubicBezTo>
                <a:cubicBezTo>
                  <a:pt x="16432" y="21451"/>
                  <a:pt x="16393" y="21435"/>
                  <a:pt x="16348" y="2143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9" name="RPI_red_head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17300" y="9361407"/>
            <a:ext cx="1498600" cy="283729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hape 230"/>
          <p:cNvSpPr>
            <a:spLocks noGrp="1"/>
          </p:cNvSpPr>
          <p:nvPr>
            <p:ph type="body" sz="half" idx="13"/>
          </p:nvPr>
        </p:nvSpPr>
        <p:spPr>
          <a:xfrm>
            <a:off x="6616700" y="2336800"/>
            <a:ext cx="5829300" cy="6540500"/>
          </a:xfrm>
          <a:prstGeom prst="rect">
            <a:avLst/>
          </a:prstGeom>
          <a:ln w="25400"/>
        </p:spPr>
        <p:txBody>
          <a:bodyPr>
            <a:noAutofit/>
          </a:bodyPr>
          <a:lstStyle/>
          <a:p>
            <a:pPr marL="266700" lvl="1">
              <a:spcBef>
                <a:spcPts val="1600"/>
              </a:spcBef>
              <a:defRPr sz="2600">
                <a:latin typeface="+mn-lt"/>
                <a:ea typeface="+mn-ea"/>
                <a:cs typeface="+mn-cs"/>
                <a:sym typeface="Helvetica Neue Light"/>
              </a:defRPr>
            </a:pPr>
            <a:r>
              <a:t>Body Level One</a:t>
            </a:r>
          </a:p>
          <a:p>
            <a:pPr marL="889000" lvl="3" indent="0">
              <a:spcBef>
                <a:spcPts val="1600"/>
              </a:spcBef>
              <a:defRPr sz="2600">
                <a:latin typeface="+mn-lt"/>
                <a:ea typeface="+mn-ea"/>
                <a:cs typeface="+mn-cs"/>
                <a:sym typeface="Helvetica Neue Light"/>
              </a:defRPr>
            </a:pPr>
            <a:r>
              <a:t>Body Level Two</a:t>
            </a:r>
          </a:p>
          <a:p>
            <a:pPr marL="0" lvl="4" indent="1333500">
              <a:spcBef>
                <a:spcPts val="1600"/>
              </a:spcBef>
              <a:buSzTx/>
              <a:buNone/>
              <a:defRPr sz="2600">
                <a:latin typeface="+mn-lt"/>
                <a:ea typeface="+mn-ea"/>
                <a:cs typeface="+mn-cs"/>
                <a:sym typeface="Helvetica Neue Light"/>
              </a:defRPr>
            </a:pPr>
            <a:r>
              <a:t>Body Level Three</a:t>
            </a:r>
          </a:p>
          <a:p>
            <a:pPr marL="0" lvl="5" indent="1778000">
              <a:spcBef>
                <a:spcPts val="1600"/>
              </a:spcBef>
              <a:buSzTx/>
              <a:buNone/>
              <a:defRPr sz="2600">
                <a:latin typeface="+mn-lt"/>
                <a:ea typeface="+mn-ea"/>
                <a:cs typeface="+mn-cs"/>
                <a:sym typeface="Helvetica Neue Light"/>
              </a:defRPr>
            </a:pPr>
            <a:r>
              <a:t>Body Level Four</a:t>
            </a:r>
          </a:p>
          <a:p>
            <a:pPr marL="0" lvl="6" indent="2222500">
              <a:spcBef>
                <a:spcPts val="1600"/>
              </a:spcBef>
              <a:buSzTx/>
              <a:buNone/>
              <a:defRPr sz="2600">
                <a:latin typeface="+mn-lt"/>
                <a:ea typeface="+mn-ea"/>
                <a:cs typeface="+mn-cs"/>
                <a:sym typeface="Helvetica Neue Light"/>
              </a:defRPr>
            </a:pPr>
            <a:r>
              <a:t>Body Level Five</a:t>
            </a:r>
          </a:p>
        </p:txBody>
      </p:sp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xfrm>
            <a:off x="571500" y="330200"/>
            <a:ext cx="10083800" cy="13970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232" name="Shape 232"/>
          <p:cNvSpPr>
            <a:spLocks noGrp="1"/>
          </p:cNvSpPr>
          <p:nvPr>
            <p:ph type="body" sz="half" idx="1"/>
          </p:nvPr>
        </p:nvSpPr>
        <p:spPr>
          <a:xfrm>
            <a:off x="571500" y="2324100"/>
            <a:ext cx="5854700" cy="6565900"/>
          </a:xfrm>
          <a:prstGeom prst="rect">
            <a:avLst/>
          </a:prstGeom>
        </p:spPr>
        <p:txBody>
          <a:bodyPr/>
          <a:lstStyle>
            <a:lvl1pPr>
              <a:spcBef>
                <a:spcPts val="1600"/>
              </a:spcBef>
              <a:defRPr sz="2600">
                <a:latin typeface="+mn-lt"/>
                <a:ea typeface="+mn-ea"/>
                <a:cs typeface="+mn-cs"/>
                <a:sym typeface="Helvetica Neue Light"/>
              </a:defRPr>
            </a:lvl1pPr>
            <a:lvl2pPr>
              <a:spcBef>
                <a:spcPts val="1600"/>
              </a:spcBef>
              <a:defRPr sz="2600">
                <a:latin typeface="+mn-lt"/>
                <a:ea typeface="+mn-ea"/>
                <a:cs typeface="+mn-cs"/>
                <a:sym typeface="Helvetica Neue Light"/>
              </a:defRPr>
            </a:lvl2pPr>
            <a:lvl3pPr>
              <a:spcBef>
                <a:spcPts val="1600"/>
              </a:spcBef>
              <a:defRPr sz="2600">
                <a:latin typeface="+mn-lt"/>
                <a:ea typeface="+mn-ea"/>
                <a:cs typeface="+mn-cs"/>
                <a:sym typeface="Helvetica Neue Light"/>
              </a:defRPr>
            </a:lvl3pPr>
            <a:lvl4pPr>
              <a:spcBef>
                <a:spcPts val="1600"/>
              </a:spcBef>
              <a:defRPr sz="2600">
                <a:latin typeface="+mn-lt"/>
                <a:ea typeface="+mn-ea"/>
                <a:cs typeface="+mn-cs"/>
                <a:sym typeface="Helvetica Neue Light"/>
              </a:defRPr>
            </a:lvl4pPr>
            <a:lvl5pPr>
              <a:spcBef>
                <a:spcPts val="1600"/>
              </a:spcBef>
              <a:defRPr sz="2600"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3" name="Shape 233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 flipH="1">
            <a:off x="9067798" y="520668"/>
            <a:ext cx="1" cy="7962963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9067796" y="30924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9067796" y="5873750"/>
            <a:ext cx="3429023" cy="127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43" name="RDA_Logotype_RGB.jpg"/>
          <p:cNvPicPr>
            <a:picLocks noChangeAspect="1"/>
          </p:cNvPicPr>
          <p:nvPr/>
        </p:nvPicPr>
        <p:blipFill>
          <a:blip r:embed="rId2">
            <a:extLst/>
          </a:blip>
          <a:srcRect l="6020" t="12142" r="6054" b="26035"/>
          <a:stretch>
            <a:fillRect/>
          </a:stretch>
        </p:blipFill>
        <p:spPr>
          <a:xfrm>
            <a:off x="10132774" y="8642350"/>
            <a:ext cx="2437619" cy="1120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70" extrusionOk="0">
                <a:moveTo>
                  <a:pt x="4214" y="0"/>
                </a:moveTo>
                <a:cubicBezTo>
                  <a:pt x="4209" y="144"/>
                  <a:pt x="4187" y="209"/>
                  <a:pt x="4150" y="99"/>
                </a:cubicBezTo>
                <a:cubicBezTo>
                  <a:pt x="4135" y="53"/>
                  <a:pt x="4122" y="42"/>
                  <a:pt x="4122" y="69"/>
                </a:cubicBezTo>
                <a:cubicBezTo>
                  <a:pt x="4122" y="151"/>
                  <a:pt x="4020" y="270"/>
                  <a:pt x="3992" y="222"/>
                </a:cubicBezTo>
                <a:cubicBezTo>
                  <a:pt x="3979" y="198"/>
                  <a:pt x="3934" y="163"/>
                  <a:pt x="3894" y="145"/>
                </a:cubicBezTo>
                <a:cubicBezTo>
                  <a:pt x="3825" y="115"/>
                  <a:pt x="3823" y="118"/>
                  <a:pt x="3862" y="183"/>
                </a:cubicBezTo>
                <a:cubicBezTo>
                  <a:pt x="3895" y="238"/>
                  <a:pt x="3896" y="269"/>
                  <a:pt x="3876" y="313"/>
                </a:cubicBezTo>
                <a:cubicBezTo>
                  <a:pt x="3857" y="355"/>
                  <a:pt x="3827" y="359"/>
                  <a:pt x="3753" y="329"/>
                </a:cubicBezTo>
                <a:cubicBezTo>
                  <a:pt x="3670" y="294"/>
                  <a:pt x="3653" y="266"/>
                  <a:pt x="3658" y="191"/>
                </a:cubicBezTo>
                <a:cubicBezTo>
                  <a:pt x="3664" y="106"/>
                  <a:pt x="3662" y="107"/>
                  <a:pt x="3641" y="183"/>
                </a:cubicBezTo>
                <a:cubicBezTo>
                  <a:pt x="3624" y="244"/>
                  <a:pt x="3626" y="280"/>
                  <a:pt x="3644" y="329"/>
                </a:cubicBezTo>
                <a:cubicBezTo>
                  <a:pt x="3664" y="382"/>
                  <a:pt x="3660" y="403"/>
                  <a:pt x="3620" y="436"/>
                </a:cubicBezTo>
                <a:cubicBezTo>
                  <a:pt x="3592" y="458"/>
                  <a:pt x="3561" y="470"/>
                  <a:pt x="3553" y="459"/>
                </a:cubicBezTo>
                <a:cubicBezTo>
                  <a:pt x="3544" y="447"/>
                  <a:pt x="3539" y="468"/>
                  <a:pt x="3539" y="504"/>
                </a:cubicBezTo>
                <a:cubicBezTo>
                  <a:pt x="3539" y="541"/>
                  <a:pt x="3552" y="581"/>
                  <a:pt x="3570" y="596"/>
                </a:cubicBezTo>
                <a:cubicBezTo>
                  <a:pt x="3599" y="620"/>
                  <a:pt x="3602" y="639"/>
                  <a:pt x="3577" y="703"/>
                </a:cubicBezTo>
                <a:cubicBezTo>
                  <a:pt x="3562" y="744"/>
                  <a:pt x="3552" y="787"/>
                  <a:pt x="3556" y="802"/>
                </a:cubicBezTo>
                <a:cubicBezTo>
                  <a:pt x="3561" y="817"/>
                  <a:pt x="3532" y="846"/>
                  <a:pt x="3493" y="871"/>
                </a:cubicBezTo>
                <a:cubicBezTo>
                  <a:pt x="3454" y="896"/>
                  <a:pt x="3412" y="936"/>
                  <a:pt x="3398" y="955"/>
                </a:cubicBezTo>
                <a:cubicBezTo>
                  <a:pt x="3385" y="974"/>
                  <a:pt x="3367" y="965"/>
                  <a:pt x="3359" y="940"/>
                </a:cubicBezTo>
                <a:cubicBezTo>
                  <a:pt x="3352" y="915"/>
                  <a:pt x="3308" y="894"/>
                  <a:pt x="3261" y="894"/>
                </a:cubicBezTo>
                <a:cubicBezTo>
                  <a:pt x="3192" y="894"/>
                  <a:pt x="3182" y="906"/>
                  <a:pt x="3201" y="955"/>
                </a:cubicBezTo>
                <a:cubicBezTo>
                  <a:pt x="3254" y="1094"/>
                  <a:pt x="3146" y="1123"/>
                  <a:pt x="3089" y="986"/>
                </a:cubicBezTo>
                <a:cubicBezTo>
                  <a:pt x="3052" y="897"/>
                  <a:pt x="2973" y="861"/>
                  <a:pt x="2973" y="932"/>
                </a:cubicBezTo>
                <a:cubicBezTo>
                  <a:pt x="2973" y="952"/>
                  <a:pt x="2987" y="992"/>
                  <a:pt x="3001" y="1024"/>
                </a:cubicBezTo>
                <a:cubicBezTo>
                  <a:pt x="3022" y="1070"/>
                  <a:pt x="3018" y="1097"/>
                  <a:pt x="2987" y="1146"/>
                </a:cubicBezTo>
                <a:cubicBezTo>
                  <a:pt x="2950" y="1206"/>
                  <a:pt x="2951" y="1208"/>
                  <a:pt x="2990" y="1253"/>
                </a:cubicBezTo>
                <a:cubicBezTo>
                  <a:pt x="3050" y="1322"/>
                  <a:pt x="3035" y="1477"/>
                  <a:pt x="2962" y="1567"/>
                </a:cubicBezTo>
                <a:cubicBezTo>
                  <a:pt x="2928" y="1609"/>
                  <a:pt x="2891" y="1677"/>
                  <a:pt x="2878" y="1712"/>
                </a:cubicBezTo>
                <a:cubicBezTo>
                  <a:pt x="2854" y="1777"/>
                  <a:pt x="2795" y="1742"/>
                  <a:pt x="2815" y="1674"/>
                </a:cubicBezTo>
                <a:cubicBezTo>
                  <a:pt x="2821" y="1653"/>
                  <a:pt x="2811" y="1619"/>
                  <a:pt x="2794" y="1605"/>
                </a:cubicBezTo>
                <a:cubicBezTo>
                  <a:pt x="2757" y="1574"/>
                  <a:pt x="2670" y="1638"/>
                  <a:pt x="2649" y="1712"/>
                </a:cubicBezTo>
                <a:cubicBezTo>
                  <a:pt x="2639" y="1747"/>
                  <a:pt x="2621" y="1743"/>
                  <a:pt x="2593" y="1689"/>
                </a:cubicBezTo>
                <a:cubicBezTo>
                  <a:pt x="2557" y="1617"/>
                  <a:pt x="2555" y="1620"/>
                  <a:pt x="2555" y="1689"/>
                </a:cubicBezTo>
                <a:cubicBezTo>
                  <a:pt x="2555" y="1730"/>
                  <a:pt x="2567" y="1756"/>
                  <a:pt x="2579" y="1750"/>
                </a:cubicBezTo>
                <a:cubicBezTo>
                  <a:pt x="2592" y="1744"/>
                  <a:pt x="2608" y="1785"/>
                  <a:pt x="2618" y="1842"/>
                </a:cubicBezTo>
                <a:cubicBezTo>
                  <a:pt x="2633" y="1929"/>
                  <a:pt x="2630" y="1951"/>
                  <a:pt x="2586" y="1987"/>
                </a:cubicBezTo>
                <a:cubicBezTo>
                  <a:pt x="2550" y="2016"/>
                  <a:pt x="2533" y="2063"/>
                  <a:pt x="2533" y="2140"/>
                </a:cubicBezTo>
                <a:cubicBezTo>
                  <a:pt x="2533" y="2260"/>
                  <a:pt x="2422" y="2477"/>
                  <a:pt x="2400" y="2399"/>
                </a:cubicBezTo>
                <a:cubicBezTo>
                  <a:pt x="2393" y="2376"/>
                  <a:pt x="2371" y="2353"/>
                  <a:pt x="2351" y="2354"/>
                </a:cubicBezTo>
                <a:cubicBezTo>
                  <a:pt x="2331" y="2354"/>
                  <a:pt x="2295" y="2348"/>
                  <a:pt x="2273" y="2338"/>
                </a:cubicBezTo>
                <a:cubicBezTo>
                  <a:pt x="2251" y="2328"/>
                  <a:pt x="2218" y="2360"/>
                  <a:pt x="2196" y="2407"/>
                </a:cubicBezTo>
                <a:cubicBezTo>
                  <a:pt x="2166" y="2472"/>
                  <a:pt x="2150" y="2482"/>
                  <a:pt x="2129" y="2445"/>
                </a:cubicBezTo>
                <a:cubicBezTo>
                  <a:pt x="2109" y="2408"/>
                  <a:pt x="2096" y="2409"/>
                  <a:pt x="2087" y="2461"/>
                </a:cubicBezTo>
                <a:cubicBezTo>
                  <a:pt x="2078" y="2511"/>
                  <a:pt x="2090" y="2529"/>
                  <a:pt x="2126" y="2529"/>
                </a:cubicBezTo>
                <a:cubicBezTo>
                  <a:pt x="2184" y="2529"/>
                  <a:pt x="2235" y="2642"/>
                  <a:pt x="2200" y="2690"/>
                </a:cubicBezTo>
                <a:cubicBezTo>
                  <a:pt x="2187" y="2707"/>
                  <a:pt x="2153" y="2713"/>
                  <a:pt x="2126" y="2698"/>
                </a:cubicBezTo>
                <a:cubicBezTo>
                  <a:pt x="2088" y="2677"/>
                  <a:pt x="2069" y="2695"/>
                  <a:pt x="2052" y="2766"/>
                </a:cubicBezTo>
                <a:cubicBezTo>
                  <a:pt x="2039" y="2818"/>
                  <a:pt x="2035" y="2888"/>
                  <a:pt x="2041" y="2927"/>
                </a:cubicBezTo>
                <a:cubicBezTo>
                  <a:pt x="2061" y="3041"/>
                  <a:pt x="2014" y="3130"/>
                  <a:pt x="1964" y="3072"/>
                </a:cubicBezTo>
                <a:cubicBezTo>
                  <a:pt x="1933" y="3036"/>
                  <a:pt x="1930" y="3009"/>
                  <a:pt x="1946" y="2973"/>
                </a:cubicBezTo>
                <a:cubicBezTo>
                  <a:pt x="1976" y="2909"/>
                  <a:pt x="1979" y="2742"/>
                  <a:pt x="1950" y="2782"/>
                </a:cubicBezTo>
                <a:cubicBezTo>
                  <a:pt x="1938" y="2798"/>
                  <a:pt x="1914" y="2789"/>
                  <a:pt x="1897" y="2759"/>
                </a:cubicBezTo>
                <a:cubicBezTo>
                  <a:pt x="1880" y="2728"/>
                  <a:pt x="1866" y="2717"/>
                  <a:pt x="1866" y="2736"/>
                </a:cubicBezTo>
                <a:cubicBezTo>
                  <a:pt x="1866" y="2755"/>
                  <a:pt x="1881" y="2795"/>
                  <a:pt x="1901" y="2827"/>
                </a:cubicBezTo>
                <a:cubicBezTo>
                  <a:pt x="1935" y="2882"/>
                  <a:pt x="1935" y="2893"/>
                  <a:pt x="1890" y="2996"/>
                </a:cubicBezTo>
                <a:cubicBezTo>
                  <a:pt x="1864" y="3056"/>
                  <a:pt x="1848" y="3118"/>
                  <a:pt x="1855" y="3133"/>
                </a:cubicBezTo>
                <a:cubicBezTo>
                  <a:pt x="1862" y="3148"/>
                  <a:pt x="1858" y="3202"/>
                  <a:pt x="1844" y="3255"/>
                </a:cubicBezTo>
                <a:cubicBezTo>
                  <a:pt x="1812" y="3386"/>
                  <a:pt x="1750" y="3363"/>
                  <a:pt x="1750" y="3217"/>
                </a:cubicBezTo>
                <a:cubicBezTo>
                  <a:pt x="1749" y="3123"/>
                  <a:pt x="1740" y="3103"/>
                  <a:pt x="1690" y="3103"/>
                </a:cubicBezTo>
                <a:cubicBezTo>
                  <a:pt x="1653" y="3103"/>
                  <a:pt x="1619" y="3136"/>
                  <a:pt x="1605" y="3187"/>
                </a:cubicBezTo>
                <a:cubicBezTo>
                  <a:pt x="1587" y="3255"/>
                  <a:pt x="1592" y="3283"/>
                  <a:pt x="1630" y="3339"/>
                </a:cubicBezTo>
                <a:cubicBezTo>
                  <a:pt x="1683" y="3417"/>
                  <a:pt x="1689" y="3486"/>
                  <a:pt x="1651" y="3569"/>
                </a:cubicBezTo>
                <a:cubicBezTo>
                  <a:pt x="1637" y="3599"/>
                  <a:pt x="1627" y="3674"/>
                  <a:pt x="1627" y="3729"/>
                </a:cubicBezTo>
                <a:cubicBezTo>
                  <a:pt x="1626" y="3817"/>
                  <a:pt x="1614" y="3825"/>
                  <a:pt x="1549" y="3813"/>
                </a:cubicBezTo>
                <a:cubicBezTo>
                  <a:pt x="1478" y="3800"/>
                  <a:pt x="1398" y="3909"/>
                  <a:pt x="1426" y="3981"/>
                </a:cubicBezTo>
                <a:cubicBezTo>
                  <a:pt x="1432" y="3996"/>
                  <a:pt x="1411" y="4012"/>
                  <a:pt x="1381" y="4020"/>
                </a:cubicBezTo>
                <a:cubicBezTo>
                  <a:pt x="1344" y="4029"/>
                  <a:pt x="1328" y="4056"/>
                  <a:pt x="1335" y="4096"/>
                </a:cubicBezTo>
                <a:cubicBezTo>
                  <a:pt x="1348" y="4171"/>
                  <a:pt x="1308" y="4231"/>
                  <a:pt x="1289" y="4165"/>
                </a:cubicBezTo>
                <a:cubicBezTo>
                  <a:pt x="1280" y="4131"/>
                  <a:pt x="1267" y="4135"/>
                  <a:pt x="1247" y="4172"/>
                </a:cubicBezTo>
                <a:cubicBezTo>
                  <a:pt x="1213" y="4234"/>
                  <a:pt x="1209" y="4376"/>
                  <a:pt x="1240" y="4417"/>
                </a:cubicBezTo>
                <a:cubicBezTo>
                  <a:pt x="1254" y="4436"/>
                  <a:pt x="1251" y="4479"/>
                  <a:pt x="1236" y="4539"/>
                </a:cubicBezTo>
                <a:cubicBezTo>
                  <a:pt x="1219" y="4612"/>
                  <a:pt x="1208" y="4620"/>
                  <a:pt x="1184" y="4577"/>
                </a:cubicBezTo>
                <a:cubicBezTo>
                  <a:pt x="1161" y="4536"/>
                  <a:pt x="1147" y="4535"/>
                  <a:pt x="1124" y="4577"/>
                </a:cubicBezTo>
                <a:cubicBezTo>
                  <a:pt x="1091" y="4637"/>
                  <a:pt x="1041" y="4601"/>
                  <a:pt x="1061" y="4532"/>
                </a:cubicBezTo>
                <a:cubicBezTo>
                  <a:pt x="1067" y="4508"/>
                  <a:pt x="1064" y="4486"/>
                  <a:pt x="1050" y="4486"/>
                </a:cubicBezTo>
                <a:cubicBezTo>
                  <a:pt x="1033" y="4486"/>
                  <a:pt x="1029" y="4554"/>
                  <a:pt x="1040" y="4730"/>
                </a:cubicBezTo>
                <a:cubicBezTo>
                  <a:pt x="1051" y="4924"/>
                  <a:pt x="1046" y="5005"/>
                  <a:pt x="1018" y="5097"/>
                </a:cubicBezTo>
                <a:cubicBezTo>
                  <a:pt x="990" y="5191"/>
                  <a:pt x="976" y="5202"/>
                  <a:pt x="952" y="5158"/>
                </a:cubicBezTo>
                <a:cubicBezTo>
                  <a:pt x="935" y="5128"/>
                  <a:pt x="924" y="5128"/>
                  <a:pt x="927" y="5151"/>
                </a:cubicBezTo>
                <a:cubicBezTo>
                  <a:pt x="930" y="5173"/>
                  <a:pt x="919" y="5241"/>
                  <a:pt x="902" y="5303"/>
                </a:cubicBezTo>
                <a:cubicBezTo>
                  <a:pt x="886" y="5366"/>
                  <a:pt x="874" y="5495"/>
                  <a:pt x="874" y="5594"/>
                </a:cubicBezTo>
                <a:cubicBezTo>
                  <a:pt x="874" y="5747"/>
                  <a:pt x="861" y="5795"/>
                  <a:pt x="801" y="5884"/>
                </a:cubicBezTo>
                <a:cubicBezTo>
                  <a:pt x="754" y="5953"/>
                  <a:pt x="702" y="5983"/>
                  <a:pt x="642" y="5983"/>
                </a:cubicBezTo>
                <a:cubicBezTo>
                  <a:pt x="593" y="5983"/>
                  <a:pt x="549" y="6003"/>
                  <a:pt x="544" y="6022"/>
                </a:cubicBezTo>
                <a:cubicBezTo>
                  <a:pt x="539" y="6040"/>
                  <a:pt x="542" y="6167"/>
                  <a:pt x="551" y="6304"/>
                </a:cubicBezTo>
                <a:cubicBezTo>
                  <a:pt x="570" y="6605"/>
                  <a:pt x="543" y="6687"/>
                  <a:pt x="428" y="6694"/>
                </a:cubicBezTo>
                <a:cubicBezTo>
                  <a:pt x="197" y="6708"/>
                  <a:pt x="214" y="6688"/>
                  <a:pt x="217" y="6939"/>
                </a:cubicBezTo>
                <a:cubicBezTo>
                  <a:pt x="218" y="7076"/>
                  <a:pt x="232" y="7169"/>
                  <a:pt x="249" y="7183"/>
                </a:cubicBezTo>
                <a:cubicBezTo>
                  <a:pt x="264" y="7196"/>
                  <a:pt x="272" y="7253"/>
                  <a:pt x="266" y="7313"/>
                </a:cubicBezTo>
                <a:lnTo>
                  <a:pt x="256" y="7420"/>
                </a:lnTo>
                <a:lnTo>
                  <a:pt x="277" y="7313"/>
                </a:lnTo>
                <a:cubicBezTo>
                  <a:pt x="298" y="7206"/>
                  <a:pt x="340" y="7210"/>
                  <a:pt x="340" y="7321"/>
                </a:cubicBezTo>
                <a:cubicBezTo>
                  <a:pt x="340" y="7354"/>
                  <a:pt x="354" y="7398"/>
                  <a:pt x="372" y="7412"/>
                </a:cubicBezTo>
                <a:cubicBezTo>
                  <a:pt x="389" y="7427"/>
                  <a:pt x="403" y="7462"/>
                  <a:pt x="403" y="7489"/>
                </a:cubicBezTo>
                <a:cubicBezTo>
                  <a:pt x="403" y="7563"/>
                  <a:pt x="302" y="7763"/>
                  <a:pt x="280" y="7733"/>
                </a:cubicBezTo>
                <a:cubicBezTo>
                  <a:pt x="270" y="7719"/>
                  <a:pt x="252" y="7731"/>
                  <a:pt x="245" y="7756"/>
                </a:cubicBezTo>
                <a:cubicBezTo>
                  <a:pt x="238" y="7782"/>
                  <a:pt x="259" y="7829"/>
                  <a:pt x="291" y="7856"/>
                </a:cubicBezTo>
                <a:lnTo>
                  <a:pt x="351" y="7902"/>
                </a:lnTo>
                <a:lnTo>
                  <a:pt x="284" y="8024"/>
                </a:lnTo>
                <a:cubicBezTo>
                  <a:pt x="209" y="8161"/>
                  <a:pt x="198" y="8277"/>
                  <a:pt x="249" y="8398"/>
                </a:cubicBezTo>
                <a:cubicBezTo>
                  <a:pt x="279" y="8471"/>
                  <a:pt x="279" y="8486"/>
                  <a:pt x="238" y="8574"/>
                </a:cubicBezTo>
                <a:cubicBezTo>
                  <a:pt x="214" y="8627"/>
                  <a:pt x="199" y="8686"/>
                  <a:pt x="206" y="8712"/>
                </a:cubicBezTo>
                <a:cubicBezTo>
                  <a:pt x="214" y="8737"/>
                  <a:pt x="211" y="8799"/>
                  <a:pt x="203" y="8841"/>
                </a:cubicBezTo>
                <a:cubicBezTo>
                  <a:pt x="195" y="8884"/>
                  <a:pt x="189" y="9055"/>
                  <a:pt x="189" y="9224"/>
                </a:cubicBezTo>
                <a:cubicBezTo>
                  <a:pt x="189" y="9392"/>
                  <a:pt x="180" y="9540"/>
                  <a:pt x="171" y="9552"/>
                </a:cubicBezTo>
                <a:cubicBezTo>
                  <a:pt x="162" y="9564"/>
                  <a:pt x="151" y="9679"/>
                  <a:pt x="143" y="9804"/>
                </a:cubicBezTo>
                <a:cubicBezTo>
                  <a:pt x="135" y="9929"/>
                  <a:pt x="118" y="10042"/>
                  <a:pt x="108" y="10056"/>
                </a:cubicBezTo>
                <a:cubicBezTo>
                  <a:pt x="77" y="10099"/>
                  <a:pt x="86" y="10240"/>
                  <a:pt x="122" y="10270"/>
                </a:cubicBezTo>
                <a:cubicBezTo>
                  <a:pt x="150" y="10294"/>
                  <a:pt x="151" y="10313"/>
                  <a:pt x="129" y="10370"/>
                </a:cubicBezTo>
                <a:cubicBezTo>
                  <a:pt x="98" y="10451"/>
                  <a:pt x="99" y="10665"/>
                  <a:pt x="129" y="11226"/>
                </a:cubicBezTo>
                <a:cubicBezTo>
                  <a:pt x="141" y="11448"/>
                  <a:pt x="145" y="11649"/>
                  <a:pt x="140" y="11669"/>
                </a:cubicBezTo>
                <a:cubicBezTo>
                  <a:pt x="134" y="11689"/>
                  <a:pt x="152" y="11707"/>
                  <a:pt x="178" y="11715"/>
                </a:cubicBezTo>
                <a:cubicBezTo>
                  <a:pt x="222" y="11728"/>
                  <a:pt x="226" y="11750"/>
                  <a:pt x="221" y="11967"/>
                </a:cubicBezTo>
                <a:cubicBezTo>
                  <a:pt x="216" y="12131"/>
                  <a:pt x="224" y="12245"/>
                  <a:pt x="249" y="12326"/>
                </a:cubicBezTo>
                <a:cubicBezTo>
                  <a:pt x="283" y="12439"/>
                  <a:pt x="281" y="12439"/>
                  <a:pt x="238" y="12464"/>
                </a:cubicBezTo>
                <a:cubicBezTo>
                  <a:pt x="184" y="12494"/>
                  <a:pt x="187" y="12486"/>
                  <a:pt x="231" y="12708"/>
                </a:cubicBezTo>
                <a:cubicBezTo>
                  <a:pt x="251" y="12807"/>
                  <a:pt x="283" y="12895"/>
                  <a:pt x="305" y="12907"/>
                </a:cubicBezTo>
                <a:cubicBezTo>
                  <a:pt x="348" y="12931"/>
                  <a:pt x="348" y="13088"/>
                  <a:pt x="305" y="13098"/>
                </a:cubicBezTo>
                <a:cubicBezTo>
                  <a:pt x="291" y="13101"/>
                  <a:pt x="271" y="13115"/>
                  <a:pt x="263" y="13121"/>
                </a:cubicBezTo>
                <a:cubicBezTo>
                  <a:pt x="254" y="13127"/>
                  <a:pt x="240" y="13124"/>
                  <a:pt x="231" y="13121"/>
                </a:cubicBezTo>
                <a:cubicBezTo>
                  <a:pt x="222" y="13118"/>
                  <a:pt x="214" y="13262"/>
                  <a:pt x="214" y="13434"/>
                </a:cubicBezTo>
                <a:cubicBezTo>
                  <a:pt x="214" y="13738"/>
                  <a:pt x="218" y="13749"/>
                  <a:pt x="284" y="13839"/>
                </a:cubicBezTo>
                <a:cubicBezTo>
                  <a:pt x="345" y="13924"/>
                  <a:pt x="353" y="13924"/>
                  <a:pt x="396" y="13862"/>
                </a:cubicBezTo>
                <a:cubicBezTo>
                  <a:pt x="448" y="13788"/>
                  <a:pt x="494" y="13820"/>
                  <a:pt x="477" y="13916"/>
                </a:cubicBezTo>
                <a:cubicBezTo>
                  <a:pt x="471" y="13948"/>
                  <a:pt x="487" y="13979"/>
                  <a:pt x="509" y="13992"/>
                </a:cubicBezTo>
                <a:cubicBezTo>
                  <a:pt x="539" y="14009"/>
                  <a:pt x="547" y="14055"/>
                  <a:pt x="547" y="14175"/>
                </a:cubicBezTo>
                <a:cubicBezTo>
                  <a:pt x="547" y="14264"/>
                  <a:pt x="560" y="14350"/>
                  <a:pt x="572" y="14366"/>
                </a:cubicBezTo>
                <a:cubicBezTo>
                  <a:pt x="588" y="14388"/>
                  <a:pt x="588" y="14415"/>
                  <a:pt x="572" y="14450"/>
                </a:cubicBezTo>
                <a:cubicBezTo>
                  <a:pt x="533" y="14535"/>
                  <a:pt x="545" y="14698"/>
                  <a:pt x="593" y="14726"/>
                </a:cubicBezTo>
                <a:cubicBezTo>
                  <a:pt x="644" y="14754"/>
                  <a:pt x="635" y="14873"/>
                  <a:pt x="583" y="14863"/>
                </a:cubicBezTo>
                <a:cubicBezTo>
                  <a:pt x="555" y="14858"/>
                  <a:pt x="547" y="14894"/>
                  <a:pt x="547" y="15054"/>
                </a:cubicBezTo>
                <a:cubicBezTo>
                  <a:pt x="547" y="15168"/>
                  <a:pt x="557" y="15245"/>
                  <a:pt x="569" y="15230"/>
                </a:cubicBezTo>
                <a:cubicBezTo>
                  <a:pt x="579" y="15215"/>
                  <a:pt x="596" y="15242"/>
                  <a:pt x="607" y="15283"/>
                </a:cubicBezTo>
                <a:cubicBezTo>
                  <a:pt x="621" y="15338"/>
                  <a:pt x="639" y="15349"/>
                  <a:pt x="667" y="15322"/>
                </a:cubicBezTo>
                <a:cubicBezTo>
                  <a:pt x="689" y="15300"/>
                  <a:pt x="715" y="15278"/>
                  <a:pt x="727" y="15276"/>
                </a:cubicBezTo>
                <a:cubicBezTo>
                  <a:pt x="738" y="15273"/>
                  <a:pt x="768" y="15245"/>
                  <a:pt x="794" y="15215"/>
                </a:cubicBezTo>
                <a:cubicBezTo>
                  <a:pt x="834" y="15166"/>
                  <a:pt x="843" y="15179"/>
                  <a:pt x="885" y="15306"/>
                </a:cubicBezTo>
                <a:cubicBezTo>
                  <a:pt x="925" y="15428"/>
                  <a:pt x="928" y="15454"/>
                  <a:pt x="902" y="15497"/>
                </a:cubicBezTo>
                <a:cubicBezTo>
                  <a:pt x="881" y="15534"/>
                  <a:pt x="876" y="15620"/>
                  <a:pt x="881" y="15811"/>
                </a:cubicBezTo>
                <a:cubicBezTo>
                  <a:pt x="888" y="16031"/>
                  <a:pt x="892" y="16069"/>
                  <a:pt x="917" y="16025"/>
                </a:cubicBezTo>
                <a:cubicBezTo>
                  <a:pt x="933" y="15996"/>
                  <a:pt x="948" y="15988"/>
                  <a:pt x="948" y="16009"/>
                </a:cubicBezTo>
                <a:cubicBezTo>
                  <a:pt x="949" y="16031"/>
                  <a:pt x="959" y="15980"/>
                  <a:pt x="973" y="15895"/>
                </a:cubicBezTo>
                <a:cubicBezTo>
                  <a:pt x="992" y="15773"/>
                  <a:pt x="1012" y="15737"/>
                  <a:pt x="1061" y="15727"/>
                </a:cubicBezTo>
                <a:cubicBezTo>
                  <a:pt x="1137" y="15709"/>
                  <a:pt x="1186" y="15764"/>
                  <a:pt x="1187" y="15872"/>
                </a:cubicBezTo>
                <a:cubicBezTo>
                  <a:pt x="1189" y="15976"/>
                  <a:pt x="1217" y="16393"/>
                  <a:pt x="1229" y="16476"/>
                </a:cubicBezTo>
                <a:cubicBezTo>
                  <a:pt x="1237" y="16525"/>
                  <a:pt x="1247" y="16520"/>
                  <a:pt x="1272" y="16476"/>
                </a:cubicBezTo>
                <a:cubicBezTo>
                  <a:pt x="1315" y="16398"/>
                  <a:pt x="1360" y="16489"/>
                  <a:pt x="1352" y="16636"/>
                </a:cubicBezTo>
                <a:cubicBezTo>
                  <a:pt x="1348" y="16724"/>
                  <a:pt x="1358" y="16760"/>
                  <a:pt x="1398" y="16781"/>
                </a:cubicBezTo>
                <a:cubicBezTo>
                  <a:pt x="1426" y="16797"/>
                  <a:pt x="1455" y="16796"/>
                  <a:pt x="1461" y="16781"/>
                </a:cubicBezTo>
                <a:cubicBezTo>
                  <a:pt x="1468" y="16767"/>
                  <a:pt x="1490" y="16773"/>
                  <a:pt x="1511" y="16796"/>
                </a:cubicBezTo>
                <a:cubicBezTo>
                  <a:pt x="1541" y="16832"/>
                  <a:pt x="1549" y="16892"/>
                  <a:pt x="1546" y="17133"/>
                </a:cubicBezTo>
                <a:cubicBezTo>
                  <a:pt x="1542" y="17396"/>
                  <a:pt x="1546" y="17433"/>
                  <a:pt x="1584" y="17446"/>
                </a:cubicBezTo>
                <a:cubicBezTo>
                  <a:pt x="1608" y="17454"/>
                  <a:pt x="1622" y="17484"/>
                  <a:pt x="1620" y="17515"/>
                </a:cubicBezTo>
                <a:cubicBezTo>
                  <a:pt x="1617" y="17545"/>
                  <a:pt x="1631" y="17568"/>
                  <a:pt x="1648" y="17568"/>
                </a:cubicBezTo>
                <a:cubicBezTo>
                  <a:pt x="1667" y="17568"/>
                  <a:pt x="1675" y="17533"/>
                  <a:pt x="1672" y="17469"/>
                </a:cubicBezTo>
                <a:cubicBezTo>
                  <a:pt x="1670" y="17413"/>
                  <a:pt x="1675" y="17371"/>
                  <a:pt x="1686" y="17370"/>
                </a:cubicBezTo>
                <a:cubicBezTo>
                  <a:pt x="1698" y="17369"/>
                  <a:pt x="1721" y="17351"/>
                  <a:pt x="1736" y="17331"/>
                </a:cubicBezTo>
                <a:cubicBezTo>
                  <a:pt x="1773" y="17280"/>
                  <a:pt x="1803" y="17331"/>
                  <a:pt x="1788" y="17423"/>
                </a:cubicBezTo>
                <a:cubicBezTo>
                  <a:pt x="1779" y="17484"/>
                  <a:pt x="1784" y="17478"/>
                  <a:pt x="1809" y="17408"/>
                </a:cubicBezTo>
                <a:cubicBezTo>
                  <a:pt x="1838" y="17328"/>
                  <a:pt x="1876" y="17337"/>
                  <a:pt x="1876" y="17423"/>
                </a:cubicBezTo>
                <a:cubicBezTo>
                  <a:pt x="1876" y="17482"/>
                  <a:pt x="1970" y="17664"/>
                  <a:pt x="1996" y="17652"/>
                </a:cubicBezTo>
                <a:cubicBezTo>
                  <a:pt x="2013" y="17645"/>
                  <a:pt x="2021" y="17686"/>
                  <a:pt x="2017" y="17782"/>
                </a:cubicBezTo>
                <a:cubicBezTo>
                  <a:pt x="2013" y="17861"/>
                  <a:pt x="2019" y="17935"/>
                  <a:pt x="2031" y="17950"/>
                </a:cubicBezTo>
                <a:cubicBezTo>
                  <a:pt x="2042" y="17966"/>
                  <a:pt x="2047" y="18009"/>
                  <a:pt x="2041" y="18042"/>
                </a:cubicBezTo>
                <a:cubicBezTo>
                  <a:pt x="2030" y="18107"/>
                  <a:pt x="2087" y="18232"/>
                  <a:pt x="2108" y="18187"/>
                </a:cubicBezTo>
                <a:cubicBezTo>
                  <a:pt x="2115" y="18172"/>
                  <a:pt x="2112" y="18133"/>
                  <a:pt x="2098" y="18096"/>
                </a:cubicBezTo>
                <a:cubicBezTo>
                  <a:pt x="2076" y="18039"/>
                  <a:pt x="2078" y="18021"/>
                  <a:pt x="2108" y="17996"/>
                </a:cubicBezTo>
                <a:cubicBezTo>
                  <a:pt x="2157" y="17956"/>
                  <a:pt x="2209" y="18033"/>
                  <a:pt x="2217" y="18157"/>
                </a:cubicBezTo>
                <a:cubicBezTo>
                  <a:pt x="2223" y="18237"/>
                  <a:pt x="2229" y="18245"/>
                  <a:pt x="2252" y="18203"/>
                </a:cubicBezTo>
                <a:cubicBezTo>
                  <a:pt x="2275" y="18161"/>
                  <a:pt x="2285" y="18165"/>
                  <a:pt x="2294" y="18218"/>
                </a:cubicBezTo>
                <a:cubicBezTo>
                  <a:pt x="2301" y="18257"/>
                  <a:pt x="2322" y="18276"/>
                  <a:pt x="2344" y="18264"/>
                </a:cubicBezTo>
                <a:cubicBezTo>
                  <a:pt x="2369" y="18249"/>
                  <a:pt x="2415" y="18320"/>
                  <a:pt x="2484" y="18470"/>
                </a:cubicBezTo>
                <a:cubicBezTo>
                  <a:pt x="2580" y="18679"/>
                  <a:pt x="2586" y="18700"/>
                  <a:pt x="2558" y="18791"/>
                </a:cubicBezTo>
                <a:cubicBezTo>
                  <a:pt x="2534" y="18869"/>
                  <a:pt x="2534" y="18904"/>
                  <a:pt x="2555" y="18959"/>
                </a:cubicBezTo>
                <a:cubicBezTo>
                  <a:pt x="2584" y="19037"/>
                  <a:pt x="2660" y="19047"/>
                  <a:pt x="2660" y="18974"/>
                </a:cubicBezTo>
                <a:cubicBezTo>
                  <a:pt x="2660" y="18948"/>
                  <a:pt x="2639" y="18936"/>
                  <a:pt x="2614" y="18944"/>
                </a:cubicBezTo>
                <a:cubicBezTo>
                  <a:pt x="2558" y="18962"/>
                  <a:pt x="2538" y="18856"/>
                  <a:pt x="2590" y="18814"/>
                </a:cubicBezTo>
                <a:cubicBezTo>
                  <a:pt x="2611" y="18797"/>
                  <a:pt x="2640" y="18751"/>
                  <a:pt x="2653" y="18715"/>
                </a:cubicBezTo>
                <a:cubicBezTo>
                  <a:pt x="2686" y="18619"/>
                  <a:pt x="2723" y="18686"/>
                  <a:pt x="2723" y="18844"/>
                </a:cubicBezTo>
                <a:cubicBezTo>
                  <a:pt x="2723" y="18919"/>
                  <a:pt x="2730" y="18973"/>
                  <a:pt x="2741" y="18959"/>
                </a:cubicBezTo>
                <a:cubicBezTo>
                  <a:pt x="2766" y="18925"/>
                  <a:pt x="2959" y="19284"/>
                  <a:pt x="2966" y="19379"/>
                </a:cubicBezTo>
                <a:cubicBezTo>
                  <a:pt x="2969" y="19420"/>
                  <a:pt x="2974" y="19517"/>
                  <a:pt x="2976" y="19593"/>
                </a:cubicBezTo>
                <a:cubicBezTo>
                  <a:pt x="2980" y="19712"/>
                  <a:pt x="2988" y="19733"/>
                  <a:pt x="3029" y="19716"/>
                </a:cubicBezTo>
                <a:cubicBezTo>
                  <a:pt x="3055" y="19705"/>
                  <a:pt x="3073" y="19681"/>
                  <a:pt x="3068" y="19662"/>
                </a:cubicBezTo>
                <a:cubicBezTo>
                  <a:pt x="3052" y="19606"/>
                  <a:pt x="3117" y="19511"/>
                  <a:pt x="3152" y="19540"/>
                </a:cubicBezTo>
                <a:cubicBezTo>
                  <a:pt x="3169" y="19554"/>
                  <a:pt x="3184" y="19599"/>
                  <a:pt x="3184" y="19639"/>
                </a:cubicBezTo>
                <a:cubicBezTo>
                  <a:pt x="3184" y="19692"/>
                  <a:pt x="3199" y="19710"/>
                  <a:pt x="3240" y="19700"/>
                </a:cubicBezTo>
                <a:cubicBezTo>
                  <a:pt x="3272" y="19693"/>
                  <a:pt x="3307" y="19705"/>
                  <a:pt x="3321" y="19723"/>
                </a:cubicBezTo>
                <a:cubicBezTo>
                  <a:pt x="3335" y="19742"/>
                  <a:pt x="3368" y="19738"/>
                  <a:pt x="3395" y="19723"/>
                </a:cubicBezTo>
                <a:cubicBezTo>
                  <a:pt x="3421" y="19709"/>
                  <a:pt x="3470" y="19721"/>
                  <a:pt x="3500" y="19746"/>
                </a:cubicBezTo>
                <a:cubicBezTo>
                  <a:pt x="3543" y="19782"/>
                  <a:pt x="3552" y="19814"/>
                  <a:pt x="3542" y="19891"/>
                </a:cubicBezTo>
                <a:cubicBezTo>
                  <a:pt x="3534" y="19957"/>
                  <a:pt x="3543" y="20008"/>
                  <a:pt x="3567" y="20037"/>
                </a:cubicBezTo>
                <a:cubicBezTo>
                  <a:pt x="3597" y="20073"/>
                  <a:pt x="3597" y="20092"/>
                  <a:pt x="3574" y="20151"/>
                </a:cubicBezTo>
                <a:cubicBezTo>
                  <a:pt x="3550" y="20214"/>
                  <a:pt x="3555" y="20217"/>
                  <a:pt x="3616" y="20197"/>
                </a:cubicBezTo>
                <a:cubicBezTo>
                  <a:pt x="3676" y="20178"/>
                  <a:pt x="3691" y="20188"/>
                  <a:pt x="3711" y="20289"/>
                </a:cubicBezTo>
                <a:cubicBezTo>
                  <a:pt x="3724" y="20353"/>
                  <a:pt x="3745" y="20424"/>
                  <a:pt x="3757" y="20442"/>
                </a:cubicBezTo>
                <a:cubicBezTo>
                  <a:pt x="3781" y="20479"/>
                  <a:pt x="3894" y="20439"/>
                  <a:pt x="3929" y="20380"/>
                </a:cubicBezTo>
                <a:cubicBezTo>
                  <a:pt x="3944" y="20355"/>
                  <a:pt x="3965" y="20355"/>
                  <a:pt x="3989" y="20380"/>
                </a:cubicBezTo>
                <a:cubicBezTo>
                  <a:pt x="4010" y="20404"/>
                  <a:pt x="4071" y="20451"/>
                  <a:pt x="4122" y="20487"/>
                </a:cubicBezTo>
                <a:cubicBezTo>
                  <a:pt x="4211" y="20550"/>
                  <a:pt x="4216" y="20565"/>
                  <a:pt x="4221" y="20732"/>
                </a:cubicBezTo>
                <a:cubicBezTo>
                  <a:pt x="4223" y="20830"/>
                  <a:pt x="4227" y="20939"/>
                  <a:pt x="4228" y="20976"/>
                </a:cubicBezTo>
                <a:cubicBezTo>
                  <a:pt x="4229" y="21014"/>
                  <a:pt x="4254" y="21075"/>
                  <a:pt x="4284" y="21106"/>
                </a:cubicBezTo>
                <a:cubicBezTo>
                  <a:pt x="4350" y="21174"/>
                  <a:pt x="4379" y="21175"/>
                  <a:pt x="4361" y="21114"/>
                </a:cubicBezTo>
                <a:cubicBezTo>
                  <a:pt x="4346" y="21059"/>
                  <a:pt x="4452" y="20966"/>
                  <a:pt x="4491" y="20999"/>
                </a:cubicBezTo>
                <a:cubicBezTo>
                  <a:pt x="4507" y="21012"/>
                  <a:pt x="4519" y="21047"/>
                  <a:pt x="4519" y="21083"/>
                </a:cubicBezTo>
                <a:cubicBezTo>
                  <a:pt x="4519" y="21120"/>
                  <a:pt x="4531" y="21165"/>
                  <a:pt x="4544" y="21183"/>
                </a:cubicBezTo>
                <a:cubicBezTo>
                  <a:pt x="4559" y="21203"/>
                  <a:pt x="4560" y="21200"/>
                  <a:pt x="4551" y="21168"/>
                </a:cubicBezTo>
                <a:cubicBezTo>
                  <a:pt x="4526" y="21081"/>
                  <a:pt x="4607" y="21044"/>
                  <a:pt x="4635" y="21129"/>
                </a:cubicBezTo>
                <a:cubicBezTo>
                  <a:pt x="4668" y="21225"/>
                  <a:pt x="4700" y="21224"/>
                  <a:pt x="4716" y="21129"/>
                </a:cubicBezTo>
                <a:cubicBezTo>
                  <a:pt x="4727" y="21071"/>
                  <a:pt x="4734" y="21070"/>
                  <a:pt x="4758" y="21114"/>
                </a:cubicBezTo>
                <a:cubicBezTo>
                  <a:pt x="4775" y="21144"/>
                  <a:pt x="4800" y="21163"/>
                  <a:pt x="4815" y="21152"/>
                </a:cubicBezTo>
                <a:cubicBezTo>
                  <a:pt x="4829" y="21142"/>
                  <a:pt x="4864" y="21155"/>
                  <a:pt x="4889" y="21183"/>
                </a:cubicBezTo>
                <a:cubicBezTo>
                  <a:pt x="4946" y="21248"/>
                  <a:pt x="5047" y="21504"/>
                  <a:pt x="5029" y="21542"/>
                </a:cubicBezTo>
                <a:cubicBezTo>
                  <a:pt x="5002" y="21600"/>
                  <a:pt x="5075" y="21560"/>
                  <a:pt x="5113" y="21496"/>
                </a:cubicBezTo>
                <a:cubicBezTo>
                  <a:pt x="5135" y="21460"/>
                  <a:pt x="5161" y="21446"/>
                  <a:pt x="5170" y="21458"/>
                </a:cubicBezTo>
                <a:cubicBezTo>
                  <a:pt x="5179" y="21470"/>
                  <a:pt x="5174" y="21402"/>
                  <a:pt x="5163" y="21313"/>
                </a:cubicBezTo>
                <a:cubicBezTo>
                  <a:pt x="5149" y="21204"/>
                  <a:pt x="5152" y="21136"/>
                  <a:pt x="5166" y="21099"/>
                </a:cubicBezTo>
                <a:cubicBezTo>
                  <a:pt x="5193" y="21028"/>
                  <a:pt x="5053" y="20773"/>
                  <a:pt x="5015" y="20824"/>
                </a:cubicBezTo>
                <a:cubicBezTo>
                  <a:pt x="4977" y="20875"/>
                  <a:pt x="4880" y="20890"/>
                  <a:pt x="4867" y="20847"/>
                </a:cubicBezTo>
                <a:cubicBezTo>
                  <a:pt x="4861" y="20825"/>
                  <a:pt x="4853" y="20742"/>
                  <a:pt x="4850" y="20663"/>
                </a:cubicBezTo>
                <a:cubicBezTo>
                  <a:pt x="4845" y="20524"/>
                  <a:pt x="4841" y="20526"/>
                  <a:pt x="4741" y="20526"/>
                </a:cubicBezTo>
                <a:cubicBezTo>
                  <a:pt x="4669" y="20526"/>
                  <a:pt x="4632" y="20548"/>
                  <a:pt x="4614" y="20602"/>
                </a:cubicBezTo>
                <a:cubicBezTo>
                  <a:pt x="4591" y="20672"/>
                  <a:pt x="4584" y="20664"/>
                  <a:pt x="4562" y="20571"/>
                </a:cubicBezTo>
                <a:cubicBezTo>
                  <a:pt x="4548" y="20516"/>
                  <a:pt x="4516" y="20457"/>
                  <a:pt x="4488" y="20434"/>
                </a:cubicBezTo>
                <a:cubicBezTo>
                  <a:pt x="4421" y="20379"/>
                  <a:pt x="4424" y="20311"/>
                  <a:pt x="4495" y="20228"/>
                </a:cubicBezTo>
                <a:cubicBezTo>
                  <a:pt x="4526" y="20190"/>
                  <a:pt x="4537" y="20160"/>
                  <a:pt x="4523" y="20159"/>
                </a:cubicBezTo>
                <a:cubicBezTo>
                  <a:pt x="4509" y="20158"/>
                  <a:pt x="4483" y="20075"/>
                  <a:pt x="4463" y="19975"/>
                </a:cubicBezTo>
                <a:cubicBezTo>
                  <a:pt x="4437" y="19842"/>
                  <a:pt x="4413" y="19800"/>
                  <a:pt x="4379" y="19800"/>
                </a:cubicBezTo>
                <a:cubicBezTo>
                  <a:pt x="4353" y="19800"/>
                  <a:pt x="4330" y="19813"/>
                  <a:pt x="4323" y="19838"/>
                </a:cubicBezTo>
                <a:cubicBezTo>
                  <a:pt x="4315" y="19863"/>
                  <a:pt x="4289" y="19884"/>
                  <a:pt x="4266" y="19884"/>
                </a:cubicBezTo>
                <a:cubicBezTo>
                  <a:pt x="4238" y="19884"/>
                  <a:pt x="4227" y="19914"/>
                  <a:pt x="4231" y="19968"/>
                </a:cubicBezTo>
                <a:cubicBezTo>
                  <a:pt x="4236" y="20024"/>
                  <a:pt x="4222" y="20044"/>
                  <a:pt x="4189" y="20044"/>
                </a:cubicBezTo>
                <a:cubicBezTo>
                  <a:pt x="4163" y="20044"/>
                  <a:pt x="4144" y="20023"/>
                  <a:pt x="4143" y="19998"/>
                </a:cubicBezTo>
                <a:cubicBezTo>
                  <a:pt x="4143" y="19973"/>
                  <a:pt x="4123" y="19940"/>
                  <a:pt x="4101" y="19922"/>
                </a:cubicBezTo>
                <a:cubicBezTo>
                  <a:pt x="4073" y="19900"/>
                  <a:pt x="4064" y="19863"/>
                  <a:pt x="4073" y="19807"/>
                </a:cubicBezTo>
                <a:cubicBezTo>
                  <a:pt x="4086" y="19730"/>
                  <a:pt x="4086" y="19729"/>
                  <a:pt x="4045" y="19807"/>
                </a:cubicBezTo>
                <a:cubicBezTo>
                  <a:pt x="4012" y="19869"/>
                  <a:pt x="3993" y="19879"/>
                  <a:pt x="3964" y="19846"/>
                </a:cubicBezTo>
                <a:cubicBezTo>
                  <a:pt x="3943" y="19821"/>
                  <a:pt x="3908" y="19791"/>
                  <a:pt x="3887" y="19777"/>
                </a:cubicBezTo>
                <a:cubicBezTo>
                  <a:pt x="3864" y="19761"/>
                  <a:pt x="3852" y="19723"/>
                  <a:pt x="3859" y="19685"/>
                </a:cubicBezTo>
                <a:cubicBezTo>
                  <a:pt x="3866" y="19643"/>
                  <a:pt x="3853" y="19618"/>
                  <a:pt x="3823" y="19609"/>
                </a:cubicBezTo>
                <a:cubicBezTo>
                  <a:pt x="3754" y="19587"/>
                  <a:pt x="3749" y="19401"/>
                  <a:pt x="3816" y="19334"/>
                </a:cubicBezTo>
                <a:cubicBezTo>
                  <a:pt x="3846" y="19304"/>
                  <a:pt x="3873" y="19264"/>
                  <a:pt x="3873" y="19242"/>
                </a:cubicBezTo>
                <a:cubicBezTo>
                  <a:pt x="3873" y="19171"/>
                  <a:pt x="3810" y="19145"/>
                  <a:pt x="3778" y="19204"/>
                </a:cubicBezTo>
                <a:cubicBezTo>
                  <a:pt x="3753" y="19248"/>
                  <a:pt x="3734" y="19252"/>
                  <a:pt x="3693" y="19211"/>
                </a:cubicBezTo>
                <a:cubicBezTo>
                  <a:pt x="3642" y="19160"/>
                  <a:pt x="3639" y="19066"/>
                  <a:pt x="3690" y="19066"/>
                </a:cubicBezTo>
                <a:cubicBezTo>
                  <a:pt x="3704" y="19066"/>
                  <a:pt x="3728" y="19044"/>
                  <a:pt x="3743" y="19013"/>
                </a:cubicBezTo>
                <a:cubicBezTo>
                  <a:pt x="3785" y="18921"/>
                  <a:pt x="4034" y="18851"/>
                  <a:pt x="4182" y="18890"/>
                </a:cubicBezTo>
                <a:cubicBezTo>
                  <a:pt x="4255" y="18910"/>
                  <a:pt x="4329" y="18918"/>
                  <a:pt x="4344" y="18906"/>
                </a:cubicBezTo>
                <a:cubicBezTo>
                  <a:pt x="4358" y="18893"/>
                  <a:pt x="4375" y="18902"/>
                  <a:pt x="4382" y="18928"/>
                </a:cubicBezTo>
                <a:cubicBezTo>
                  <a:pt x="4405" y="19010"/>
                  <a:pt x="4435" y="18987"/>
                  <a:pt x="4456" y="18867"/>
                </a:cubicBezTo>
                <a:cubicBezTo>
                  <a:pt x="4480" y="18729"/>
                  <a:pt x="4536" y="18715"/>
                  <a:pt x="4558" y="18844"/>
                </a:cubicBezTo>
                <a:cubicBezTo>
                  <a:pt x="4573" y="18930"/>
                  <a:pt x="4576" y="18932"/>
                  <a:pt x="4600" y="18867"/>
                </a:cubicBezTo>
                <a:cubicBezTo>
                  <a:pt x="4617" y="18825"/>
                  <a:pt x="4662" y="18799"/>
                  <a:pt x="4709" y="18799"/>
                </a:cubicBezTo>
                <a:cubicBezTo>
                  <a:pt x="4753" y="18799"/>
                  <a:pt x="4796" y="18774"/>
                  <a:pt x="4804" y="18745"/>
                </a:cubicBezTo>
                <a:cubicBezTo>
                  <a:pt x="4814" y="18709"/>
                  <a:pt x="4827" y="18719"/>
                  <a:pt x="4846" y="18776"/>
                </a:cubicBezTo>
                <a:cubicBezTo>
                  <a:pt x="4872" y="18853"/>
                  <a:pt x="4877" y="18848"/>
                  <a:pt x="4917" y="18745"/>
                </a:cubicBezTo>
                <a:lnTo>
                  <a:pt x="4959" y="18638"/>
                </a:lnTo>
                <a:lnTo>
                  <a:pt x="4969" y="18737"/>
                </a:lnTo>
                <a:cubicBezTo>
                  <a:pt x="4977" y="18795"/>
                  <a:pt x="4995" y="18827"/>
                  <a:pt x="5012" y="18814"/>
                </a:cubicBezTo>
                <a:cubicBezTo>
                  <a:pt x="5027" y="18801"/>
                  <a:pt x="5051" y="18835"/>
                  <a:pt x="5064" y="18890"/>
                </a:cubicBezTo>
                <a:cubicBezTo>
                  <a:pt x="5085" y="18976"/>
                  <a:pt x="5102" y="18986"/>
                  <a:pt x="5180" y="18967"/>
                </a:cubicBezTo>
                <a:cubicBezTo>
                  <a:pt x="5246" y="18951"/>
                  <a:pt x="5278" y="18964"/>
                  <a:pt x="5296" y="19013"/>
                </a:cubicBezTo>
                <a:cubicBezTo>
                  <a:pt x="5326" y="19092"/>
                  <a:pt x="5321" y="19333"/>
                  <a:pt x="5286" y="19425"/>
                </a:cubicBezTo>
                <a:cubicBezTo>
                  <a:pt x="5266" y="19477"/>
                  <a:pt x="5272" y="19482"/>
                  <a:pt x="5310" y="19456"/>
                </a:cubicBezTo>
                <a:cubicBezTo>
                  <a:pt x="5343" y="19433"/>
                  <a:pt x="5372" y="19454"/>
                  <a:pt x="5409" y="19517"/>
                </a:cubicBezTo>
                <a:cubicBezTo>
                  <a:pt x="5456" y="19597"/>
                  <a:pt x="5469" y="19603"/>
                  <a:pt x="5518" y="19547"/>
                </a:cubicBezTo>
                <a:cubicBezTo>
                  <a:pt x="5581" y="19476"/>
                  <a:pt x="5606" y="19492"/>
                  <a:pt x="5606" y="19609"/>
                </a:cubicBezTo>
                <a:cubicBezTo>
                  <a:pt x="5606" y="19674"/>
                  <a:pt x="5623" y="19690"/>
                  <a:pt x="5697" y="19693"/>
                </a:cubicBezTo>
                <a:cubicBezTo>
                  <a:pt x="5827" y="19697"/>
                  <a:pt x="5897" y="19812"/>
                  <a:pt x="5897" y="20014"/>
                </a:cubicBezTo>
                <a:cubicBezTo>
                  <a:pt x="5897" y="20151"/>
                  <a:pt x="5902" y="20162"/>
                  <a:pt x="5929" y="20113"/>
                </a:cubicBezTo>
                <a:cubicBezTo>
                  <a:pt x="5972" y="20035"/>
                  <a:pt x="6059" y="20188"/>
                  <a:pt x="6024" y="20281"/>
                </a:cubicBezTo>
                <a:cubicBezTo>
                  <a:pt x="6011" y="20314"/>
                  <a:pt x="6006" y="20362"/>
                  <a:pt x="6013" y="20388"/>
                </a:cubicBezTo>
                <a:cubicBezTo>
                  <a:pt x="6029" y="20442"/>
                  <a:pt x="6134" y="20446"/>
                  <a:pt x="6157" y="20396"/>
                </a:cubicBezTo>
                <a:cubicBezTo>
                  <a:pt x="6182" y="20343"/>
                  <a:pt x="6354" y="20338"/>
                  <a:pt x="6368" y="20388"/>
                </a:cubicBezTo>
                <a:cubicBezTo>
                  <a:pt x="6375" y="20413"/>
                  <a:pt x="6402" y="20434"/>
                  <a:pt x="6428" y="20434"/>
                </a:cubicBezTo>
                <a:cubicBezTo>
                  <a:pt x="6454" y="20434"/>
                  <a:pt x="6496" y="20469"/>
                  <a:pt x="6516" y="20518"/>
                </a:cubicBezTo>
                <a:cubicBezTo>
                  <a:pt x="6536" y="20567"/>
                  <a:pt x="6572" y="20607"/>
                  <a:pt x="6597" y="20602"/>
                </a:cubicBezTo>
                <a:cubicBezTo>
                  <a:pt x="6635" y="20594"/>
                  <a:pt x="6639" y="20614"/>
                  <a:pt x="6635" y="20740"/>
                </a:cubicBezTo>
                <a:cubicBezTo>
                  <a:pt x="6632" y="20859"/>
                  <a:pt x="6640" y="20885"/>
                  <a:pt x="6674" y="20885"/>
                </a:cubicBezTo>
                <a:cubicBezTo>
                  <a:pt x="6697" y="20885"/>
                  <a:pt x="6709" y="20864"/>
                  <a:pt x="6702" y="20839"/>
                </a:cubicBezTo>
                <a:cubicBezTo>
                  <a:pt x="6678" y="20753"/>
                  <a:pt x="6714" y="20708"/>
                  <a:pt x="6776" y="20747"/>
                </a:cubicBezTo>
                <a:cubicBezTo>
                  <a:pt x="6860" y="20799"/>
                  <a:pt x="6902" y="20697"/>
                  <a:pt x="6850" y="20571"/>
                </a:cubicBezTo>
                <a:cubicBezTo>
                  <a:pt x="6827" y="20515"/>
                  <a:pt x="6825" y="20476"/>
                  <a:pt x="6839" y="20457"/>
                </a:cubicBezTo>
                <a:cubicBezTo>
                  <a:pt x="6883" y="20398"/>
                  <a:pt x="6859" y="20311"/>
                  <a:pt x="6780" y="20235"/>
                </a:cubicBezTo>
                <a:cubicBezTo>
                  <a:pt x="6736" y="20193"/>
                  <a:pt x="6685" y="20159"/>
                  <a:pt x="6667" y="20159"/>
                </a:cubicBezTo>
                <a:cubicBezTo>
                  <a:pt x="6649" y="20159"/>
                  <a:pt x="6614" y="20116"/>
                  <a:pt x="6593" y="20059"/>
                </a:cubicBezTo>
                <a:cubicBezTo>
                  <a:pt x="6572" y="20003"/>
                  <a:pt x="6531" y="19950"/>
                  <a:pt x="6498" y="19945"/>
                </a:cubicBezTo>
                <a:cubicBezTo>
                  <a:pt x="6419" y="19931"/>
                  <a:pt x="6398" y="19900"/>
                  <a:pt x="6414" y="19807"/>
                </a:cubicBezTo>
                <a:cubicBezTo>
                  <a:pt x="6426" y="19736"/>
                  <a:pt x="6425" y="19732"/>
                  <a:pt x="6386" y="19807"/>
                </a:cubicBezTo>
                <a:cubicBezTo>
                  <a:pt x="6358" y="19861"/>
                  <a:pt x="6339" y="19877"/>
                  <a:pt x="6330" y="19846"/>
                </a:cubicBezTo>
                <a:cubicBezTo>
                  <a:pt x="6322" y="19819"/>
                  <a:pt x="6293" y="19800"/>
                  <a:pt x="6266" y="19800"/>
                </a:cubicBezTo>
                <a:cubicBezTo>
                  <a:pt x="6213" y="19800"/>
                  <a:pt x="6094" y="19681"/>
                  <a:pt x="6073" y="19609"/>
                </a:cubicBezTo>
                <a:cubicBezTo>
                  <a:pt x="6066" y="19583"/>
                  <a:pt x="6072" y="19543"/>
                  <a:pt x="6084" y="19517"/>
                </a:cubicBezTo>
                <a:cubicBezTo>
                  <a:pt x="6099" y="19484"/>
                  <a:pt x="6093" y="19435"/>
                  <a:pt x="6070" y="19356"/>
                </a:cubicBezTo>
                <a:cubicBezTo>
                  <a:pt x="6037" y="19249"/>
                  <a:pt x="6039" y="19239"/>
                  <a:pt x="6087" y="19158"/>
                </a:cubicBezTo>
                <a:cubicBezTo>
                  <a:pt x="6115" y="19111"/>
                  <a:pt x="6150" y="19078"/>
                  <a:pt x="6164" y="19089"/>
                </a:cubicBezTo>
                <a:cubicBezTo>
                  <a:pt x="6196" y="19114"/>
                  <a:pt x="6199" y="19039"/>
                  <a:pt x="6168" y="18997"/>
                </a:cubicBezTo>
                <a:cubicBezTo>
                  <a:pt x="6153" y="18977"/>
                  <a:pt x="6156" y="18955"/>
                  <a:pt x="6171" y="18913"/>
                </a:cubicBezTo>
                <a:cubicBezTo>
                  <a:pt x="6186" y="18875"/>
                  <a:pt x="6185" y="18839"/>
                  <a:pt x="6171" y="18822"/>
                </a:cubicBezTo>
                <a:cubicBezTo>
                  <a:pt x="6160" y="18806"/>
                  <a:pt x="6147" y="18819"/>
                  <a:pt x="6140" y="18844"/>
                </a:cubicBezTo>
                <a:cubicBezTo>
                  <a:pt x="6133" y="18870"/>
                  <a:pt x="6081" y="18890"/>
                  <a:pt x="6027" y="18890"/>
                </a:cubicBezTo>
                <a:cubicBezTo>
                  <a:pt x="5955" y="18890"/>
                  <a:pt x="5922" y="18912"/>
                  <a:pt x="5904" y="18974"/>
                </a:cubicBezTo>
                <a:cubicBezTo>
                  <a:pt x="5877" y="19069"/>
                  <a:pt x="5706" y="19184"/>
                  <a:pt x="5669" y="19135"/>
                </a:cubicBezTo>
                <a:cubicBezTo>
                  <a:pt x="5656" y="19117"/>
                  <a:pt x="5649" y="19077"/>
                  <a:pt x="5655" y="19043"/>
                </a:cubicBezTo>
                <a:cubicBezTo>
                  <a:pt x="5662" y="19004"/>
                  <a:pt x="5648" y="18976"/>
                  <a:pt x="5613" y="18967"/>
                </a:cubicBezTo>
                <a:cubicBezTo>
                  <a:pt x="5549" y="18950"/>
                  <a:pt x="5503" y="18822"/>
                  <a:pt x="5535" y="18753"/>
                </a:cubicBezTo>
                <a:cubicBezTo>
                  <a:pt x="5547" y="18728"/>
                  <a:pt x="5650" y="18702"/>
                  <a:pt x="5767" y="18699"/>
                </a:cubicBezTo>
                <a:cubicBezTo>
                  <a:pt x="5885" y="18696"/>
                  <a:pt x="5989" y="18676"/>
                  <a:pt x="5996" y="18653"/>
                </a:cubicBezTo>
                <a:cubicBezTo>
                  <a:pt x="6002" y="18631"/>
                  <a:pt x="6045" y="18615"/>
                  <a:pt x="6091" y="18615"/>
                </a:cubicBezTo>
                <a:cubicBezTo>
                  <a:pt x="6138" y="18615"/>
                  <a:pt x="6168" y="18594"/>
                  <a:pt x="6161" y="18569"/>
                </a:cubicBezTo>
                <a:cubicBezTo>
                  <a:pt x="6144" y="18510"/>
                  <a:pt x="6219" y="18432"/>
                  <a:pt x="6291" y="18432"/>
                </a:cubicBezTo>
                <a:cubicBezTo>
                  <a:pt x="6324" y="18432"/>
                  <a:pt x="6400" y="18406"/>
                  <a:pt x="6463" y="18371"/>
                </a:cubicBezTo>
                <a:cubicBezTo>
                  <a:pt x="6531" y="18333"/>
                  <a:pt x="6736" y="18300"/>
                  <a:pt x="6969" y="18287"/>
                </a:cubicBezTo>
                <a:cubicBezTo>
                  <a:pt x="7186" y="18274"/>
                  <a:pt x="7368" y="18254"/>
                  <a:pt x="7374" y="18241"/>
                </a:cubicBezTo>
                <a:cubicBezTo>
                  <a:pt x="7380" y="18228"/>
                  <a:pt x="7411" y="18228"/>
                  <a:pt x="7444" y="18248"/>
                </a:cubicBezTo>
                <a:cubicBezTo>
                  <a:pt x="7477" y="18269"/>
                  <a:pt x="7511" y="18278"/>
                  <a:pt x="7518" y="18264"/>
                </a:cubicBezTo>
                <a:cubicBezTo>
                  <a:pt x="7524" y="18249"/>
                  <a:pt x="7605" y="18238"/>
                  <a:pt x="7697" y="18241"/>
                </a:cubicBezTo>
                <a:cubicBezTo>
                  <a:pt x="7789" y="18243"/>
                  <a:pt x="7866" y="18225"/>
                  <a:pt x="7873" y="18203"/>
                </a:cubicBezTo>
                <a:cubicBezTo>
                  <a:pt x="7879" y="18179"/>
                  <a:pt x="7902" y="18186"/>
                  <a:pt x="7925" y="18218"/>
                </a:cubicBezTo>
                <a:cubicBezTo>
                  <a:pt x="7956" y="18260"/>
                  <a:pt x="7978" y="18264"/>
                  <a:pt x="8006" y="18225"/>
                </a:cubicBezTo>
                <a:cubicBezTo>
                  <a:pt x="8031" y="18192"/>
                  <a:pt x="8057" y="18182"/>
                  <a:pt x="8080" y="18210"/>
                </a:cubicBezTo>
                <a:cubicBezTo>
                  <a:pt x="8100" y="18234"/>
                  <a:pt x="8126" y="18244"/>
                  <a:pt x="8140" y="18225"/>
                </a:cubicBezTo>
                <a:cubicBezTo>
                  <a:pt x="8205" y="18138"/>
                  <a:pt x="8389" y="18113"/>
                  <a:pt x="8442" y="18187"/>
                </a:cubicBezTo>
                <a:cubicBezTo>
                  <a:pt x="8501" y="18270"/>
                  <a:pt x="8607" y="18269"/>
                  <a:pt x="8621" y="18187"/>
                </a:cubicBezTo>
                <a:cubicBezTo>
                  <a:pt x="8634" y="18117"/>
                  <a:pt x="8777" y="18136"/>
                  <a:pt x="8811" y="18210"/>
                </a:cubicBezTo>
                <a:cubicBezTo>
                  <a:pt x="8838" y="18267"/>
                  <a:pt x="8964" y="18260"/>
                  <a:pt x="8980" y="18203"/>
                </a:cubicBezTo>
                <a:cubicBezTo>
                  <a:pt x="8987" y="18178"/>
                  <a:pt x="9044" y="18170"/>
                  <a:pt x="9107" y="18180"/>
                </a:cubicBezTo>
                <a:cubicBezTo>
                  <a:pt x="9203" y="18195"/>
                  <a:pt x="9220" y="18182"/>
                  <a:pt x="9216" y="18118"/>
                </a:cubicBezTo>
                <a:cubicBezTo>
                  <a:pt x="9208" y="18017"/>
                  <a:pt x="9291" y="17999"/>
                  <a:pt x="9349" y="18088"/>
                </a:cubicBezTo>
                <a:cubicBezTo>
                  <a:pt x="9388" y="18147"/>
                  <a:pt x="9400" y="18151"/>
                  <a:pt x="9419" y="18096"/>
                </a:cubicBezTo>
                <a:cubicBezTo>
                  <a:pt x="9448" y="18015"/>
                  <a:pt x="9590" y="18069"/>
                  <a:pt x="9581" y="18157"/>
                </a:cubicBezTo>
                <a:cubicBezTo>
                  <a:pt x="9578" y="18188"/>
                  <a:pt x="9587" y="18206"/>
                  <a:pt x="9602" y="18195"/>
                </a:cubicBezTo>
                <a:cubicBezTo>
                  <a:pt x="9617" y="18184"/>
                  <a:pt x="9630" y="18146"/>
                  <a:pt x="9630" y="18111"/>
                </a:cubicBezTo>
                <a:cubicBezTo>
                  <a:pt x="9630" y="18064"/>
                  <a:pt x="9663" y="18044"/>
                  <a:pt x="9750" y="18034"/>
                </a:cubicBezTo>
                <a:cubicBezTo>
                  <a:pt x="9880" y="18020"/>
                  <a:pt x="9961" y="18085"/>
                  <a:pt x="9943" y="18187"/>
                </a:cubicBezTo>
                <a:cubicBezTo>
                  <a:pt x="9924" y="18297"/>
                  <a:pt x="10171" y="18272"/>
                  <a:pt x="10245" y="18157"/>
                </a:cubicBezTo>
                <a:lnTo>
                  <a:pt x="10305" y="18065"/>
                </a:lnTo>
                <a:lnTo>
                  <a:pt x="10330" y="18157"/>
                </a:lnTo>
                <a:cubicBezTo>
                  <a:pt x="10352" y="18246"/>
                  <a:pt x="10368" y="18248"/>
                  <a:pt x="10917" y="18248"/>
                </a:cubicBezTo>
                <a:cubicBezTo>
                  <a:pt x="11389" y="18248"/>
                  <a:pt x="11493" y="18243"/>
                  <a:pt x="11521" y="18187"/>
                </a:cubicBezTo>
                <a:cubicBezTo>
                  <a:pt x="11546" y="18138"/>
                  <a:pt x="11571" y="18128"/>
                  <a:pt x="11616" y="18157"/>
                </a:cubicBezTo>
                <a:cubicBezTo>
                  <a:pt x="11651" y="18178"/>
                  <a:pt x="11724" y="18182"/>
                  <a:pt x="11778" y="18164"/>
                </a:cubicBezTo>
                <a:cubicBezTo>
                  <a:pt x="11832" y="18146"/>
                  <a:pt x="11881" y="18150"/>
                  <a:pt x="11887" y="18172"/>
                </a:cubicBezTo>
                <a:cubicBezTo>
                  <a:pt x="11893" y="18194"/>
                  <a:pt x="11909" y="18197"/>
                  <a:pt x="11922" y="18180"/>
                </a:cubicBezTo>
                <a:cubicBezTo>
                  <a:pt x="11956" y="18135"/>
                  <a:pt x="12043" y="18129"/>
                  <a:pt x="12056" y="18172"/>
                </a:cubicBezTo>
                <a:cubicBezTo>
                  <a:pt x="12061" y="18192"/>
                  <a:pt x="12074" y="18193"/>
                  <a:pt x="12084" y="18180"/>
                </a:cubicBezTo>
                <a:cubicBezTo>
                  <a:pt x="12094" y="18166"/>
                  <a:pt x="12108" y="18177"/>
                  <a:pt x="12115" y="18203"/>
                </a:cubicBezTo>
                <a:cubicBezTo>
                  <a:pt x="12137" y="18279"/>
                  <a:pt x="12493" y="18267"/>
                  <a:pt x="12523" y="18187"/>
                </a:cubicBezTo>
                <a:cubicBezTo>
                  <a:pt x="12541" y="18140"/>
                  <a:pt x="12560" y="18126"/>
                  <a:pt x="12586" y="18157"/>
                </a:cubicBezTo>
                <a:cubicBezTo>
                  <a:pt x="12607" y="18180"/>
                  <a:pt x="12629" y="18187"/>
                  <a:pt x="12636" y="18172"/>
                </a:cubicBezTo>
                <a:cubicBezTo>
                  <a:pt x="12643" y="18157"/>
                  <a:pt x="12679" y="18144"/>
                  <a:pt x="12720" y="18134"/>
                </a:cubicBezTo>
                <a:cubicBezTo>
                  <a:pt x="12773" y="18121"/>
                  <a:pt x="12799" y="18130"/>
                  <a:pt x="12808" y="18180"/>
                </a:cubicBezTo>
                <a:cubicBezTo>
                  <a:pt x="12818" y="18235"/>
                  <a:pt x="12861" y="18248"/>
                  <a:pt x="13033" y="18248"/>
                </a:cubicBezTo>
                <a:cubicBezTo>
                  <a:pt x="13150" y="18248"/>
                  <a:pt x="13254" y="18233"/>
                  <a:pt x="13265" y="18210"/>
                </a:cubicBezTo>
                <a:cubicBezTo>
                  <a:pt x="13297" y="18142"/>
                  <a:pt x="13475" y="18128"/>
                  <a:pt x="13469" y="18195"/>
                </a:cubicBezTo>
                <a:cubicBezTo>
                  <a:pt x="13461" y="18273"/>
                  <a:pt x="13567" y="18261"/>
                  <a:pt x="13616" y="18180"/>
                </a:cubicBezTo>
                <a:cubicBezTo>
                  <a:pt x="13638" y="18144"/>
                  <a:pt x="13667" y="18132"/>
                  <a:pt x="13680" y="18149"/>
                </a:cubicBezTo>
                <a:cubicBezTo>
                  <a:pt x="13715" y="18197"/>
                  <a:pt x="13767" y="18205"/>
                  <a:pt x="14073" y="18225"/>
                </a:cubicBezTo>
                <a:cubicBezTo>
                  <a:pt x="14236" y="18236"/>
                  <a:pt x="14365" y="18226"/>
                  <a:pt x="14372" y="18203"/>
                </a:cubicBezTo>
                <a:cubicBezTo>
                  <a:pt x="14379" y="18179"/>
                  <a:pt x="14409" y="18199"/>
                  <a:pt x="14439" y="18241"/>
                </a:cubicBezTo>
                <a:cubicBezTo>
                  <a:pt x="14483" y="18303"/>
                  <a:pt x="14538" y="18311"/>
                  <a:pt x="14741" y="18302"/>
                </a:cubicBezTo>
                <a:cubicBezTo>
                  <a:pt x="14954" y="18293"/>
                  <a:pt x="15003" y="18310"/>
                  <a:pt x="15093" y="18394"/>
                </a:cubicBezTo>
                <a:cubicBezTo>
                  <a:pt x="15150" y="18447"/>
                  <a:pt x="15211" y="18525"/>
                  <a:pt x="15230" y="18569"/>
                </a:cubicBezTo>
                <a:cubicBezTo>
                  <a:pt x="15258" y="18636"/>
                  <a:pt x="15287" y="18641"/>
                  <a:pt x="15405" y="18623"/>
                </a:cubicBezTo>
                <a:cubicBezTo>
                  <a:pt x="15547" y="18601"/>
                  <a:pt x="15652" y="18663"/>
                  <a:pt x="15627" y="18753"/>
                </a:cubicBezTo>
                <a:cubicBezTo>
                  <a:pt x="15620" y="18778"/>
                  <a:pt x="15663" y="18799"/>
                  <a:pt x="15736" y="18799"/>
                </a:cubicBezTo>
                <a:cubicBezTo>
                  <a:pt x="15844" y="18799"/>
                  <a:pt x="15863" y="18783"/>
                  <a:pt x="15873" y="18699"/>
                </a:cubicBezTo>
                <a:cubicBezTo>
                  <a:pt x="15889" y="18567"/>
                  <a:pt x="15929" y="18640"/>
                  <a:pt x="15929" y="18799"/>
                </a:cubicBezTo>
                <a:cubicBezTo>
                  <a:pt x="15929" y="18941"/>
                  <a:pt x="15818" y="19182"/>
                  <a:pt x="15771" y="19142"/>
                </a:cubicBezTo>
                <a:cubicBezTo>
                  <a:pt x="15757" y="19130"/>
                  <a:pt x="15742" y="19160"/>
                  <a:pt x="15736" y="19211"/>
                </a:cubicBezTo>
                <a:cubicBezTo>
                  <a:pt x="15722" y="19327"/>
                  <a:pt x="15678" y="19276"/>
                  <a:pt x="15676" y="19142"/>
                </a:cubicBezTo>
                <a:cubicBezTo>
                  <a:pt x="15675" y="19044"/>
                  <a:pt x="15674" y="19046"/>
                  <a:pt x="15655" y="19150"/>
                </a:cubicBezTo>
                <a:cubicBezTo>
                  <a:pt x="15643" y="19213"/>
                  <a:pt x="15627" y="19246"/>
                  <a:pt x="15613" y="19227"/>
                </a:cubicBezTo>
                <a:cubicBezTo>
                  <a:pt x="15596" y="19204"/>
                  <a:pt x="15592" y="19229"/>
                  <a:pt x="15599" y="19311"/>
                </a:cubicBezTo>
                <a:cubicBezTo>
                  <a:pt x="15612" y="19465"/>
                  <a:pt x="15501" y="19711"/>
                  <a:pt x="15427" y="19693"/>
                </a:cubicBezTo>
                <a:cubicBezTo>
                  <a:pt x="15387" y="19683"/>
                  <a:pt x="15378" y="19708"/>
                  <a:pt x="15377" y="19784"/>
                </a:cubicBezTo>
                <a:cubicBezTo>
                  <a:pt x="15377" y="19919"/>
                  <a:pt x="15355" y="19947"/>
                  <a:pt x="15307" y="19891"/>
                </a:cubicBezTo>
                <a:cubicBezTo>
                  <a:pt x="15276" y="19856"/>
                  <a:pt x="15250" y="19869"/>
                  <a:pt x="15191" y="19937"/>
                </a:cubicBezTo>
                <a:cubicBezTo>
                  <a:pt x="15106" y="20036"/>
                  <a:pt x="15063" y="20016"/>
                  <a:pt x="15079" y="19884"/>
                </a:cubicBezTo>
                <a:cubicBezTo>
                  <a:pt x="15085" y="19830"/>
                  <a:pt x="15080" y="19800"/>
                  <a:pt x="15061" y="19800"/>
                </a:cubicBezTo>
                <a:cubicBezTo>
                  <a:pt x="15045" y="19800"/>
                  <a:pt x="15034" y="19822"/>
                  <a:pt x="15036" y="19853"/>
                </a:cubicBezTo>
                <a:cubicBezTo>
                  <a:pt x="15040" y="19887"/>
                  <a:pt x="15012" y="19913"/>
                  <a:pt x="14970" y="19922"/>
                </a:cubicBezTo>
                <a:cubicBezTo>
                  <a:pt x="14907" y="19935"/>
                  <a:pt x="14905" y="19947"/>
                  <a:pt x="14938" y="19998"/>
                </a:cubicBezTo>
                <a:cubicBezTo>
                  <a:pt x="14974" y="20056"/>
                  <a:pt x="14961" y="20186"/>
                  <a:pt x="14924" y="20136"/>
                </a:cubicBezTo>
                <a:cubicBezTo>
                  <a:pt x="14913" y="20122"/>
                  <a:pt x="14906" y="20138"/>
                  <a:pt x="14906" y="20174"/>
                </a:cubicBezTo>
                <a:cubicBezTo>
                  <a:pt x="14906" y="20210"/>
                  <a:pt x="14922" y="20257"/>
                  <a:pt x="14941" y="20273"/>
                </a:cubicBezTo>
                <a:cubicBezTo>
                  <a:pt x="14985" y="20310"/>
                  <a:pt x="14946" y="20401"/>
                  <a:pt x="14885" y="20411"/>
                </a:cubicBezTo>
                <a:cubicBezTo>
                  <a:pt x="14863" y="20415"/>
                  <a:pt x="14834" y="20437"/>
                  <a:pt x="14818" y="20464"/>
                </a:cubicBezTo>
                <a:cubicBezTo>
                  <a:pt x="14790" y="20515"/>
                  <a:pt x="14781" y="20526"/>
                  <a:pt x="14734" y="20526"/>
                </a:cubicBezTo>
                <a:cubicBezTo>
                  <a:pt x="14718" y="20526"/>
                  <a:pt x="14706" y="20587"/>
                  <a:pt x="14706" y="20694"/>
                </a:cubicBezTo>
                <a:cubicBezTo>
                  <a:pt x="14706" y="20858"/>
                  <a:pt x="14710" y="20862"/>
                  <a:pt x="14780" y="20862"/>
                </a:cubicBezTo>
                <a:cubicBezTo>
                  <a:pt x="14828" y="20862"/>
                  <a:pt x="14850" y="20846"/>
                  <a:pt x="14847" y="20808"/>
                </a:cubicBezTo>
                <a:cubicBezTo>
                  <a:pt x="14839" y="20729"/>
                  <a:pt x="14902" y="20684"/>
                  <a:pt x="14931" y="20747"/>
                </a:cubicBezTo>
                <a:cubicBezTo>
                  <a:pt x="14961" y="20812"/>
                  <a:pt x="15127" y="20812"/>
                  <a:pt x="15145" y="20747"/>
                </a:cubicBezTo>
                <a:cubicBezTo>
                  <a:pt x="15153" y="20721"/>
                  <a:pt x="15175" y="20711"/>
                  <a:pt x="15191" y="20724"/>
                </a:cubicBezTo>
                <a:cubicBezTo>
                  <a:pt x="15211" y="20741"/>
                  <a:pt x="15219" y="20713"/>
                  <a:pt x="15219" y="20633"/>
                </a:cubicBezTo>
                <a:cubicBezTo>
                  <a:pt x="15219" y="20445"/>
                  <a:pt x="15255" y="20346"/>
                  <a:pt x="15321" y="20350"/>
                </a:cubicBezTo>
                <a:cubicBezTo>
                  <a:pt x="15354" y="20352"/>
                  <a:pt x="15393" y="20334"/>
                  <a:pt x="15409" y="20312"/>
                </a:cubicBezTo>
                <a:cubicBezTo>
                  <a:pt x="15425" y="20289"/>
                  <a:pt x="15480" y="20273"/>
                  <a:pt x="15532" y="20273"/>
                </a:cubicBezTo>
                <a:cubicBezTo>
                  <a:pt x="15611" y="20273"/>
                  <a:pt x="15627" y="20263"/>
                  <a:pt x="15627" y="20189"/>
                </a:cubicBezTo>
                <a:cubicBezTo>
                  <a:pt x="15627" y="20131"/>
                  <a:pt x="15649" y="20084"/>
                  <a:pt x="15690" y="20059"/>
                </a:cubicBezTo>
                <a:cubicBezTo>
                  <a:pt x="15763" y="20017"/>
                  <a:pt x="15801" y="20078"/>
                  <a:pt x="15764" y="20174"/>
                </a:cubicBezTo>
                <a:cubicBezTo>
                  <a:pt x="15745" y="20225"/>
                  <a:pt x="15746" y="20245"/>
                  <a:pt x="15771" y="20266"/>
                </a:cubicBezTo>
                <a:cubicBezTo>
                  <a:pt x="15789" y="20280"/>
                  <a:pt x="15803" y="20327"/>
                  <a:pt x="15803" y="20365"/>
                </a:cubicBezTo>
                <a:cubicBezTo>
                  <a:pt x="15803" y="20449"/>
                  <a:pt x="15828" y="20455"/>
                  <a:pt x="15862" y="20380"/>
                </a:cubicBezTo>
                <a:cubicBezTo>
                  <a:pt x="15899" y="20301"/>
                  <a:pt x="15894" y="20213"/>
                  <a:pt x="15852" y="20220"/>
                </a:cubicBezTo>
                <a:cubicBezTo>
                  <a:pt x="15796" y="20230"/>
                  <a:pt x="15789" y="20022"/>
                  <a:pt x="15845" y="19991"/>
                </a:cubicBezTo>
                <a:cubicBezTo>
                  <a:pt x="15923" y="19946"/>
                  <a:pt x="15892" y="19874"/>
                  <a:pt x="15806" y="19899"/>
                </a:cubicBezTo>
                <a:cubicBezTo>
                  <a:pt x="15761" y="19912"/>
                  <a:pt x="15718" y="19913"/>
                  <a:pt x="15711" y="19899"/>
                </a:cubicBezTo>
                <a:cubicBezTo>
                  <a:pt x="15696" y="19867"/>
                  <a:pt x="15761" y="19708"/>
                  <a:pt x="15789" y="19708"/>
                </a:cubicBezTo>
                <a:cubicBezTo>
                  <a:pt x="15800" y="19708"/>
                  <a:pt x="15822" y="19677"/>
                  <a:pt x="15834" y="19639"/>
                </a:cubicBezTo>
                <a:cubicBezTo>
                  <a:pt x="15855" y="19580"/>
                  <a:pt x="15862" y="19575"/>
                  <a:pt x="15912" y="19632"/>
                </a:cubicBezTo>
                <a:cubicBezTo>
                  <a:pt x="15945" y="19669"/>
                  <a:pt x="15975" y="19679"/>
                  <a:pt x="15982" y="19654"/>
                </a:cubicBezTo>
                <a:cubicBezTo>
                  <a:pt x="15989" y="19631"/>
                  <a:pt x="16031" y="19617"/>
                  <a:pt x="16073" y="19616"/>
                </a:cubicBezTo>
                <a:cubicBezTo>
                  <a:pt x="16176" y="19615"/>
                  <a:pt x="16242" y="19572"/>
                  <a:pt x="16242" y="19509"/>
                </a:cubicBezTo>
                <a:cubicBezTo>
                  <a:pt x="16242" y="19481"/>
                  <a:pt x="16229" y="19406"/>
                  <a:pt x="16214" y="19341"/>
                </a:cubicBezTo>
                <a:cubicBezTo>
                  <a:pt x="16188" y="19235"/>
                  <a:pt x="16191" y="19211"/>
                  <a:pt x="16235" y="19120"/>
                </a:cubicBezTo>
                <a:cubicBezTo>
                  <a:pt x="16262" y="19064"/>
                  <a:pt x="16308" y="19012"/>
                  <a:pt x="16337" y="19005"/>
                </a:cubicBezTo>
                <a:cubicBezTo>
                  <a:pt x="16366" y="18998"/>
                  <a:pt x="16393" y="18982"/>
                  <a:pt x="16400" y="18967"/>
                </a:cubicBezTo>
                <a:cubicBezTo>
                  <a:pt x="16407" y="18952"/>
                  <a:pt x="16440" y="18957"/>
                  <a:pt x="16471" y="18982"/>
                </a:cubicBezTo>
                <a:cubicBezTo>
                  <a:pt x="16515" y="19018"/>
                  <a:pt x="16530" y="19016"/>
                  <a:pt x="16551" y="18951"/>
                </a:cubicBezTo>
                <a:cubicBezTo>
                  <a:pt x="16571" y="18892"/>
                  <a:pt x="16602" y="18872"/>
                  <a:pt x="16667" y="18883"/>
                </a:cubicBezTo>
                <a:cubicBezTo>
                  <a:pt x="16716" y="18890"/>
                  <a:pt x="16765" y="18917"/>
                  <a:pt x="16780" y="18944"/>
                </a:cubicBezTo>
                <a:cubicBezTo>
                  <a:pt x="16814" y="19005"/>
                  <a:pt x="17078" y="18993"/>
                  <a:pt x="17114" y="18928"/>
                </a:cubicBezTo>
                <a:cubicBezTo>
                  <a:pt x="17129" y="18902"/>
                  <a:pt x="17153" y="18892"/>
                  <a:pt x="17170" y="18906"/>
                </a:cubicBezTo>
                <a:cubicBezTo>
                  <a:pt x="17187" y="18919"/>
                  <a:pt x="17212" y="18896"/>
                  <a:pt x="17226" y="18860"/>
                </a:cubicBezTo>
                <a:cubicBezTo>
                  <a:pt x="17245" y="18812"/>
                  <a:pt x="17273" y="18806"/>
                  <a:pt x="17328" y="18829"/>
                </a:cubicBezTo>
                <a:cubicBezTo>
                  <a:pt x="17370" y="18847"/>
                  <a:pt x="17445" y="18858"/>
                  <a:pt x="17497" y="18860"/>
                </a:cubicBezTo>
                <a:cubicBezTo>
                  <a:pt x="17560" y="18862"/>
                  <a:pt x="17588" y="18883"/>
                  <a:pt x="17585" y="18921"/>
                </a:cubicBezTo>
                <a:cubicBezTo>
                  <a:pt x="17582" y="18952"/>
                  <a:pt x="17598" y="18982"/>
                  <a:pt x="17620" y="18982"/>
                </a:cubicBezTo>
                <a:cubicBezTo>
                  <a:pt x="17642" y="18982"/>
                  <a:pt x="17671" y="19015"/>
                  <a:pt x="17683" y="19058"/>
                </a:cubicBezTo>
                <a:cubicBezTo>
                  <a:pt x="17695" y="19102"/>
                  <a:pt x="17704" y="19111"/>
                  <a:pt x="17704" y="19081"/>
                </a:cubicBezTo>
                <a:cubicBezTo>
                  <a:pt x="17705" y="19052"/>
                  <a:pt x="17696" y="19014"/>
                  <a:pt x="17683" y="18997"/>
                </a:cubicBezTo>
                <a:cubicBezTo>
                  <a:pt x="17670" y="18979"/>
                  <a:pt x="17669" y="18953"/>
                  <a:pt x="17680" y="18928"/>
                </a:cubicBezTo>
                <a:cubicBezTo>
                  <a:pt x="17701" y="18881"/>
                  <a:pt x="17809" y="18950"/>
                  <a:pt x="17912" y="19081"/>
                </a:cubicBezTo>
                <a:lnTo>
                  <a:pt x="17978" y="19173"/>
                </a:lnTo>
                <a:lnTo>
                  <a:pt x="17933" y="19280"/>
                </a:lnTo>
                <a:lnTo>
                  <a:pt x="17887" y="19387"/>
                </a:lnTo>
                <a:lnTo>
                  <a:pt x="17838" y="19265"/>
                </a:lnTo>
                <a:lnTo>
                  <a:pt x="17792" y="19135"/>
                </a:lnTo>
                <a:lnTo>
                  <a:pt x="17739" y="19249"/>
                </a:lnTo>
                <a:cubicBezTo>
                  <a:pt x="17710" y="19310"/>
                  <a:pt x="17683" y="19373"/>
                  <a:pt x="17683" y="19395"/>
                </a:cubicBezTo>
                <a:cubicBezTo>
                  <a:pt x="17683" y="19416"/>
                  <a:pt x="17661" y="19517"/>
                  <a:pt x="17630" y="19616"/>
                </a:cubicBezTo>
                <a:cubicBezTo>
                  <a:pt x="17586" y="19761"/>
                  <a:pt x="17562" y="19800"/>
                  <a:pt x="17511" y="19800"/>
                </a:cubicBezTo>
                <a:cubicBezTo>
                  <a:pt x="17476" y="19800"/>
                  <a:pt x="17402" y="19839"/>
                  <a:pt x="17349" y="19891"/>
                </a:cubicBezTo>
                <a:cubicBezTo>
                  <a:pt x="17259" y="19980"/>
                  <a:pt x="17254" y="19996"/>
                  <a:pt x="17261" y="20136"/>
                </a:cubicBezTo>
                <a:cubicBezTo>
                  <a:pt x="17272" y="20342"/>
                  <a:pt x="17238" y="20480"/>
                  <a:pt x="17170" y="20480"/>
                </a:cubicBezTo>
                <a:cubicBezTo>
                  <a:pt x="17140" y="20480"/>
                  <a:pt x="17096" y="20508"/>
                  <a:pt x="17075" y="20549"/>
                </a:cubicBezTo>
                <a:cubicBezTo>
                  <a:pt x="17041" y="20617"/>
                  <a:pt x="17032" y="20622"/>
                  <a:pt x="16970" y="20556"/>
                </a:cubicBezTo>
                <a:cubicBezTo>
                  <a:pt x="16911" y="20494"/>
                  <a:pt x="16900" y="20492"/>
                  <a:pt x="16885" y="20549"/>
                </a:cubicBezTo>
                <a:cubicBezTo>
                  <a:pt x="16876" y="20585"/>
                  <a:pt x="16848" y="20617"/>
                  <a:pt x="16822" y="20617"/>
                </a:cubicBezTo>
                <a:cubicBezTo>
                  <a:pt x="16796" y="20617"/>
                  <a:pt x="16762" y="20634"/>
                  <a:pt x="16748" y="20663"/>
                </a:cubicBezTo>
                <a:cubicBezTo>
                  <a:pt x="16730" y="20703"/>
                  <a:pt x="16718" y="20705"/>
                  <a:pt x="16695" y="20663"/>
                </a:cubicBezTo>
                <a:cubicBezTo>
                  <a:pt x="16673" y="20623"/>
                  <a:pt x="16660" y="20626"/>
                  <a:pt x="16650" y="20663"/>
                </a:cubicBezTo>
                <a:cubicBezTo>
                  <a:pt x="16642" y="20691"/>
                  <a:pt x="16621" y="20701"/>
                  <a:pt x="16604" y="20686"/>
                </a:cubicBezTo>
                <a:cubicBezTo>
                  <a:pt x="16580" y="20666"/>
                  <a:pt x="16575" y="20679"/>
                  <a:pt x="16587" y="20740"/>
                </a:cubicBezTo>
                <a:cubicBezTo>
                  <a:pt x="16595" y="20784"/>
                  <a:pt x="16606" y="20876"/>
                  <a:pt x="16608" y="20946"/>
                </a:cubicBezTo>
                <a:cubicBezTo>
                  <a:pt x="16610" y="21073"/>
                  <a:pt x="16566" y="21158"/>
                  <a:pt x="16463" y="21229"/>
                </a:cubicBezTo>
                <a:cubicBezTo>
                  <a:pt x="16426" y="21255"/>
                  <a:pt x="16427" y="21257"/>
                  <a:pt x="16463" y="21343"/>
                </a:cubicBezTo>
                <a:cubicBezTo>
                  <a:pt x="16484" y="21393"/>
                  <a:pt x="16493" y="21435"/>
                  <a:pt x="16485" y="21435"/>
                </a:cubicBezTo>
                <a:cubicBezTo>
                  <a:pt x="16476" y="21435"/>
                  <a:pt x="16477" y="21456"/>
                  <a:pt x="16485" y="21481"/>
                </a:cubicBezTo>
                <a:cubicBezTo>
                  <a:pt x="16492" y="21508"/>
                  <a:pt x="16532" y="21460"/>
                  <a:pt x="16583" y="21374"/>
                </a:cubicBezTo>
                <a:cubicBezTo>
                  <a:pt x="16722" y="21138"/>
                  <a:pt x="16765" y="21101"/>
                  <a:pt x="16780" y="21183"/>
                </a:cubicBezTo>
                <a:cubicBezTo>
                  <a:pt x="16790" y="21242"/>
                  <a:pt x="16796" y="21238"/>
                  <a:pt x="16833" y="21183"/>
                </a:cubicBezTo>
                <a:cubicBezTo>
                  <a:pt x="16861" y="21139"/>
                  <a:pt x="16909" y="21130"/>
                  <a:pt x="16987" y="21145"/>
                </a:cubicBezTo>
                <a:cubicBezTo>
                  <a:pt x="17054" y="21157"/>
                  <a:pt x="17115" y="21143"/>
                  <a:pt x="17131" y="21114"/>
                </a:cubicBezTo>
                <a:cubicBezTo>
                  <a:pt x="17167" y="21050"/>
                  <a:pt x="17304" y="21071"/>
                  <a:pt x="17332" y="21145"/>
                </a:cubicBezTo>
                <a:cubicBezTo>
                  <a:pt x="17349" y="21189"/>
                  <a:pt x="17378" y="21171"/>
                  <a:pt x="17458" y="21076"/>
                </a:cubicBezTo>
                <a:cubicBezTo>
                  <a:pt x="17515" y="21009"/>
                  <a:pt x="17555" y="20937"/>
                  <a:pt x="17550" y="20908"/>
                </a:cubicBezTo>
                <a:cubicBezTo>
                  <a:pt x="17544" y="20879"/>
                  <a:pt x="17551" y="20829"/>
                  <a:pt x="17564" y="20801"/>
                </a:cubicBezTo>
                <a:cubicBezTo>
                  <a:pt x="17581" y="20763"/>
                  <a:pt x="17577" y="20738"/>
                  <a:pt x="17550" y="20694"/>
                </a:cubicBezTo>
                <a:cubicBezTo>
                  <a:pt x="17514" y="20637"/>
                  <a:pt x="17515" y="20620"/>
                  <a:pt x="17574" y="20480"/>
                </a:cubicBezTo>
                <a:cubicBezTo>
                  <a:pt x="17613" y="20387"/>
                  <a:pt x="17643" y="20349"/>
                  <a:pt x="17652" y="20380"/>
                </a:cubicBezTo>
                <a:cubicBezTo>
                  <a:pt x="17669" y="20440"/>
                  <a:pt x="17771" y="20445"/>
                  <a:pt x="17799" y="20388"/>
                </a:cubicBezTo>
                <a:cubicBezTo>
                  <a:pt x="17810" y="20366"/>
                  <a:pt x="17839" y="20344"/>
                  <a:pt x="17862" y="20335"/>
                </a:cubicBezTo>
                <a:cubicBezTo>
                  <a:pt x="17885" y="20326"/>
                  <a:pt x="17905" y="20291"/>
                  <a:pt x="17905" y="20258"/>
                </a:cubicBezTo>
                <a:cubicBezTo>
                  <a:pt x="17905" y="20226"/>
                  <a:pt x="17930" y="20169"/>
                  <a:pt x="17961" y="20128"/>
                </a:cubicBezTo>
                <a:cubicBezTo>
                  <a:pt x="18009" y="20065"/>
                  <a:pt x="18019" y="20060"/>
                  <a:pt x="18049" y="20113"/>
                </a:cubicBezTo>
                <a:cubicBezTo>
                  <a:pt x="18081" y="20170"/>
                  <a:pt x="18081" y="20181"/>
                  <a:pt x="18038" y="20251"/>
                </a:cubicBezTo>
                <a:cubicBezTo>
                  <a:pt x="17976" y="20353"/>
                  <a:pt x="18005" y="20434"/>
                  <a:pt x="18105" y="20434"/>
                </a:cubicBezTo>
                <a:cubicBezTo>
                  <a:pt x="18190" y="20434"/>
                  <a:pt x="18206" y="20366"/>
                  <a:pt x="18147" y="20266"/>
                </a:cubicBezTo>
                <a:cubicBezTo>
                  <a:pt x="18110" y="20202"/>
                  <a:pt x="18152" y="20139"/>
                  <a:pt x="18203" y="20182"/>
                </a:cubicBezTo>
                <a:cubicBezTo>
                  <a:pt x="18223" y="20198"/>
                  <a:pt x="18229" y="20192"/>
                  <a:pt x="18221" y="20174"/>
                </a:cubicBezTo>
                <a:cubicBezTo>
                  <a:pt x="18213" y="20156"/>
                  <a:pt x="18216" y="20121"/>
                  <a:pt x="18228" y="20090"/>
                </a:cubicBezTo>
                <a:cubicBezTo>
                  <a:pt x="18243" y="20051"/>
                  <a:pt x="18241" y="20025"/>
                  <a:pt x="18217" y="20006"/>
                </a:cubicBezTo>
                <a:cubicBezTo>
                  <a:pt x="18188" y="19982"/>
                  <a:pt x="18187" y="19970"/>
                  <a:pt x="18217" y="19868"/>
                </a:cubicBezTo>
                <a:cubicBezTo>
                  <a:pt x="18236" y="19806"/>
                  <a:pt x="18282" y="19722"/>
                  <a:pt x="18316" y="19685"/>
                </a:cubicBezTo>
                <a:cubicBezTo>
                  <a:pt x="18370" y="19627"/>
                  <a:pt x="18380" y="19628"/>
                  <a:pt x="18390" y="19685"/>
                </a:cubicBezTo>
                <a:cubicBezTo>
                  <a:pt x="18405" y="19773"/>
                  <a:pt x="18446" y="19771"/>
                  <a:pt x="18481" y="19677"/>
                </a:cubicBezTo>
                <a:cubicBezTo>
                  <a:pt x="18506" y="19611"/>
                  <a:pt x="18504" y="19599"/>
                  <a:pt x="18474" y="19624"/>
                </a:cubicBezTo>
                <a:cubicBezTo>
                  <a:pt x="18453" y="19641"/>
                  <a:pt x="18425" y="19622"/>
                  <a:pt x="18404" y="19570"/>
                </a:cubicBezTo>
                <a:cubicBezTo>
                  <a:pt x="18369" y="19488"/>
                  <a:pt x="18370" y="19482"/>
                  <a:pt x="18407" y="19456"/>
                </a:cubicBezTo>
                <a:cubicBezTo>
                  <a:pt x="18429" y="19441"/>
                  <a:pt x="18481" y="19389"/>
                  <a:pt x="18523" y="19341"/>
                </a:cubicBezTo>
                <a:cubicBezTo>
                  <a:pt x="18565" y="19293"/>
                  <a:pt x="18623" y="19258"/>
                  <a:pt x="18650" y="19265"/>
                </a:cubicBezTo>
                <a:cubicBezTo>
                  <a:pt x="18686" y="19273"/>
                  <a:pt x="18696" y="19253"/>
                  <a:pt x="18692" y="19196"/>
                </a:cubicBezTo>
                <a:cubicBezTo>
                  <a:pt x="18681" y="19053"/>
                  <a:pt x="18821" y="18920"/>
                  <a:pt x="18903" y="18997"/>
                </a:cubicBezTo>
                <a:cubicBezTo>
                  <a:pt x="18928" y="19021"/>
                  <a:pt x="18948" y="19015"/>
                  <a:pt x="18959" y="18974"/>
                </a:cubicBezTo>
                <a:cubicBezTo>
                  <a:pt x="18983" y="18889"/>
                  <a:pt x="19103" y="18884"/>
                  <a:pt x="19124" y="18967"/>
                </a:cubicBezTo>
                <a:cubicBezTo>
                  <a:pt x="19139" y="19023"/>
                  <a:pt x="19146" y="19015"/>
                  <a:pt x="19170" y="18951"/>
                </a:cubicBezTo>
                <a:cubicBezTo>
                  <a:pt x="19192" y="18893"/>
                  <a:pt x="19193" y="18858"/>
                  <a:pt x="19174" y="18791"/>
                </a:cubicBezTo>
                <a:cubicBezTo>
                  <a:pt x="19153" y="18719"/>
                  <a:pt x="19155" y="18703"/>
                  <a:pt x="19191" y="18661"/>
                </a:cubicBezTo>
                <a:cubicBezTo>
                  <a:pt x="19215" y="18633"/>
                  <a:pt x="19229" y="18580"/>
                  <a:pt x="19223" y="18546"/>
                </a:cubicBezTo>
                <a:cubicBezTo>
                  <a:pt x="19217" y="18513"/>
                  <a:pt x="19219" y="18471"/>
                  <a:pt x="19226" y="18455"/>
                </a:cubicBezTo>
                <a:cubicBezTo>
                  <a:pt x="19234" y="18438"/>
                  <a:pt x="19240" y="18390"/>
                  <a:pt x="19240" y="18348"/>
                </a:cubicBezTo>
                <a:cubicBezTo>
                  <a:pt x="19241" y="18294"/>
                  <a:pt x="19265" y="18264"/>
                  <a:pt x="19321" y="18248"/>
                </a:cubicBezTo>
                <a:cubicBezTo>
                  <a:pt x="19365" y="18236"/>
                  <a:pt x="19403" y="18205"/>
                  <a:pt x="19406" y="18180"/>
                </a:cubicBezTo>
                <a:cubicBezTo>
                  <a:pt x="19408" y="18155"/>
                  <a:pt x="19431" y="18141"/>
                  <a:pt x="19458" y="18149"/>
                </a:cubicBezTo>
                <a:cubicBezTo>
                  <a:pt x="19486" y="18157"/>
                  <a:pt x="19501" y="18144"/>
                  <a:pt x="19493" y="18118"/>
                </a:cubicBezTo>
                <a:cubicBezTo>
                  <a:pt x="19486" y="18094"/>
                  <a:pt x="19501" y="18049"/>
                  <a:pt x="19525" y="18011"/>
                </a:cubicBezTo>
                <a:cubicBezTo>
                  <a:pt x="19550" y="17974"/>
                  <a:pt x="19564" y="17922"/>
                  <a:pt x="19557" y="17897"/>
                </a:cubicBezTo>
                <a:cubicBezTo>
                  <a:pt x="19549" y="17871"/>
                  <a:pt x="19562" y="17829"/>
                  <a:pt x="19581" y="17805"/>
                </a:cubicBezTo>
                <a:cubicBezTo>
                  <a:pt x="19610" y="17770"/>
                  <a:pt x="19612" y="17744"/>
                  <a:pt x="19592" y="17691"/>
                </a:cubicBezTo>
                <a:cubicBezTo>
                  <a:pt x="19555" y="17595"/>
                  <a:pt x="19610" y="17512"/>
                  <a:pt x="19690" y="17538"/>
                </a:cubicBezTo>
                <a:cubicBezTo>
                  <a:pt x="19740" y="17553"/>
                  <a:pt x="19759" y="17533"/>
                  <a:pt x="19785" y="17446"/>
                </a:cubicBezTo>
                <a:cubicBezTo>
                  <a:pt x="19810" y="17365"/>
                  <a:pt x="19825" y="17348"/>
                  <a:pt x="19841" y="17385"/>
                </a:cubicBezTo>
                <a:cubicBezTo>
                  <a:pt x="19883" y="17475"/>
                  <a:pt x="19904" y="17434"/>
                  <a:pt x="19894" y="17286"/>
                </a:cubicBezTo>
                <a:cubicBezTo>
                  <a:pt x="19889" y="17205"/>
                  <a:pt x="19897" y="17079"/>
                  <a:pt x="19912" y="17003"/>
                </a:cubicBezTo>
                <a:cubicBezTo>
                  <a:pt x="19949" y="16814"/>
                  <a:pt x="20007" y="16747"/>
                  <a:pt x="20087" y="16796"/>
                </a:cubicBezTo>
                <a:cubicBezTo>
                  <a:pt x="20128" y="16822"/>
                  <a:pt x="20153" y="16818"/>
                  <a:pt x="20161" y="16789"/>
                </a:cubicBezTo>
                <a:cubicBezTo>
                  <a:pt x="20170" y="16758"/>
                  <a:pt x="20185" y="16764"/>
                  <a:pt x="20200" y="16796"/>
                </a:cubicBezTo>
                <a:cubicBezTo>
                  <a:pt x="20242" y="16887"/>
                  <a:pt x="20251" y="16845"/>
                  <a:pt x="20242" y="16605"/>
                </a:cubicBezTo>
                <a:cubicBezTo>
                  <a:pt x="20230" y="16282"/>
                  <a:pt x="20246" y="16176"/>
                  <a:pt x="20319" y="16093"/>
                </a:cubicBezTo>
                <a:cubicBezTo>
                  <a:pt x="20354" y="16055"/>
                  <a:pt x="20379" y="16039"/>
                  <a:pt x="20379" y="16055"/>
                </a:cubicBezTo>
                <a:cubicBezTo>
                  <a:pt x="20379" y="16071"/>
                  <a:pt x="20395" y="16061"/>
                  <a:pt x="20411" y="16032"/>
                </a:cubicBezTo>
                <a:cubicBezTo>
                  <a:pt x="20427" y="16004"/>
                  <a:pt x="20472" y="15991"/>
                  <a:pt x="20513" y="16002"/>
                </a:cubicBezTo>
                <a:lnTo>
                  <a:pt x="20587" y="16017"/>
                </a:lnTo>
                <a:lnTo>
                  <a:pt x="20576" y="15734"/>
                </a:lnTo>
                <a:cubicBezTo>
                  <a:pt x="20561" y="15395"/>
                  <a:pt x="20586" y="15326"/>
                  <a:pt x="20713" y="15352"/>
                </a:cubicBezTo>
                <a:cubicBezTo>
                  <a:pt x="20767" y="15363"/>
                  <a:pt x="20802" y="15351"/>
                  <a:pt x="20808" y="15314"/>
                </a:cubicBezTo>
                <a:cubicBezTo>
                  <a:pt x="20814" y="15283"/>
                  <a:pt x="20830" y="15270"/>
                  <a:pt x="20847" y="15283"/>
                </a:cubicBezTo>
                <a:cubicBezTo>
                  <a:pt x="20887" y="15317"/>
                  <a:pt x="20911" y="15215"/>
                  <a:pt x="20882" y="15138"/>
                </a:cubicBezTo>
                <a:cubicBezTo>
                  <a:pt x="20867" y="15100"/>
                  <a:pt x="20866" y="15071"/>
                  <a:pt x="20878" y="15054"/>
                </a:cubicBezTo>
                <a:cubicBezTo>
                  <a:pt x="20889" y="15039"/>
                  <a:pt x="20897" y="14931"/>
                  <a:pt x="20896" y="14817"/>
                </a:cubicBezTo>
                <a:cubicBezTo>
                  <a:pt x="20894" y="14588"/>
                  <a:pt x="20929" y="14469"/>
                  <a:pt x="20970" y="14557"/>
                </a:cubicBezTo>
                <a:cubicBezTo>
                  <a:pt x="20988" y="14598"/>
                  <a:pt x="20999" y="14594"/>
                  <a:pt x="21019" y="14535"/>
                </a:cubicBezTo>
                <a:cubicBezTo>
                  <a:pt x="21044" y="14462"/>
                  <a:pt x="21049" y="14465"/>
                  <a:pt x="21065" y="14550"/>
                </a:cubicBezTo>
                <a:cubicBezTo>
                  <a:pt x="21084" y="14652"/>
                  <a:pt x="21134" y="14667"/>
                  <a:pt x="21160" y="14580"/>
                </a:cubicBezTo>
                <a:cubicBezTo>
                  <a:pt x="21169" y="14549"/>
                  <a:pt x="21185" y="14536"/>
                  <a:pt x="21195" y="14550"/>
                </a:cubicBezTo>
                <a:cubicBezTo>
                  <a:pt x="21226" y="14591"/>
                  <a:pt x="21243" y="14482"/>
                  <a:pt x="21216" y="14412"/>
                </a:cubicBezTo>
                <a:cubicBezTo>
                  <a:pt x="21196" y="14360"/>
                  <a:pt x="21196" y="14327"/>
                  <a:pt x="21216" y="14275"/>
                </a:cubicBezTo>
                <a:cubicBezTo>
                  <a:pt x="21236" y="14221"/>
                  <a:pt x="21235" y="14183"/>
                  <a:pt x="21202" y="14084"/>
                </a:cubicBezTo>
                <a:cubicBezTo>
                  <a:pt x="21161" y="13961"/>
                  <a:pt x="21158" y="13964"/>
                  <a:pt x="21198" y="13809"/>
                </a:cubicBezTo>
                <a:cubicBezTo>
                  <a:pt x="21226" y="13700"/>
                  <a:pt x="21234" y="13635"/>
                  <a:pt x="21219" y="13602"/>
                </a:cubicBezTo>
                <a:cubicBezTo>
                  <a:pt x="21204" y="13570"/>
                  <a:pt x="21203" y="13538"/>
                  <a:pt x="21219" y="13495"/>
                </a:cubicBezTo>
                <a:cubicBezTo>
                  <a:pt x="21236" y="13451"/>
                  <a:pt x="21236" y="13405"/>
                  <a:pt x="21219" y="13327"/>
                </a:cubicBezTo>
                <a:cubicBezTo>
                  <a:pt x="21207" y="13268"/>
                  <a:pt x="21205" y="13205"/>
                  <a:pt x="21212" y="13190"/>
                </a:cubicBezTo>
                <a:cubicBezTo>
                  <a:pt x="21219" y="13174"/>
                  <a:pt x="21226" y="13115"/>
                  <a:pt x="21230" y="13060"/>
                </a:cubicBezTo>
                <a:cubicBezTo>
                  <a:pt x="21245" y="12824"/>
                  <a:pt x="21260" y="12759"/>
                  <a:pt x="21314" y="12701"/>
                </a:cubicBezTo>
                <a:cubicBezTo>
                  <a:pt x="21346" y="12666"/>
                  <a:pt x="21371" y="12605"/>
                  <a:pt x="21367" y="12571"/>
                </a:cubicBezTo>
                <a:cubicBezTo>
                  <a:pt x="21363" y="12536"/>
                  <a:pt x="21376" y="12487"/>
                  <a:pt x="21395" y="12456"/>
                </a:cubicBezTo>
                <a:cubicBezTo>
                  <a:pt x="21417" y="12421"/>
                  <a:pt x="21424" y="12371"/>
                  <a:pt x="21413" y="12334"/>
                </a:cubicBezTo>
                <a:cubicBezTo>
                  <a:pt x="21403" y="12301"/>
                  <a:pt x="21399" y="12241"/>
                  <a:pt x="21402" y="12196"/>
                </a:cubicBezTo>
                <a:cubicBezTo>
                  <a:pt x="21406" y="12151"/>
                  <a:pt x="21398" y="12085"/>
                  <a:pt x="21385" y="12051"/>
                </a:cubicBezTo>
                <a:cubicBezTo>
                  <a:pt x="21367" y="12004"/>
                  <a:pt x="21369" y="11954"/>
                  <a:pt x="21395" y="11845"/>
                </a:cubicBezTo>
                <a:cubicBezTo>
                  <a:pt x="21429" y="11704"/>
                  <a:pt x="21430" y="11701"/>
                  <a:pt x="21472" y="11784"/>
                </a:cubicBezTo>
                <a:cubicBezTo>
                  <a:pt x="21515" y="11865"/>
                  <a:pt x="21514" y="11865"/>
                  <a:pt x="21501" y="11768"/>
                </a:cubicBezTo>
                <a:cubicBezTo>
                  <a:pt x="21493" y="11714"/>
                  <a:pt x="21496" y="11662"/>
                  <a:pt x="21508" y="11646"/>
                </a:cubicBezTo>
                <a:cubicBezTo>
                  <a:pt x="21520" y="11630"/>
                  <a:pt x="21529" y="11564"/>
                  <a:pt x="21529" y="11508"/>
                </a:cubicBezTo>
                <a:cubicBezTo>
                  <a:pt x="21529" y="11452"/>
                  <a:pt x="21540" y="11384"/>
                  <a:pt x="21553" y="11356"/>
                </a:cubicBezTo>
                <a:cubicBezTo>
                  <a:pt x="21570" y="11318"/>
                  <a:pt x="21573" y="11290"/>
                  <a:pt x="21557" y="11249"/>
                </a:cubicBezTo>
                <a:cubicBezTo>
                  <a:pt x="21545" y="11216"/>
                  <a:pt x="21538" y="11113"/>
                  <a:pt x="21543" y="11027"/>
                </a:cubicBezTo>
                <a:cubicBezTo>
                  <a:pt x="21551" y="10882"/>
                  <a:pt x="21549" y="10884"/>
                  <a:pt x="21522" y="10966"/>
                </a:cubicBezTo>
                <a:cubicBezTo>
                  <a:pt x="21493" y="11051"/>
                  <a:pt x="21491" y="11043"/>
                  <a:pt x="21469" y="10920"/>
                </a:cubicBezTo>
                <a:cubicBezTo>
                  <a:pt x="21438" y="10744"/>
                  <a:pt x="21439" y="10709"/>
                  <a:pt x="21486" y="10599"/>
                </a:cubicBezTo>
                <a:cubicBezTo>
                  <a:pt x="21509" y="10546"/>
                  <a:pt x="21531" y="10423"/>
                  <a:pt x="21536" y="10324"/>
                </a:cubicBezTo>
                <a:cubicBezTo>
                  <a:pt x="21540" y="10225"/>
                  <a:pt x="21551" y="10109"/>
                  <a:pt x="21557" y="10072"/>
                </a:cubicBezTo>
                <a:cubicBezTo>
                  <a:pt x="21563" y="10034"/>
                  <a:pt x="21573" y="9882"/>
                  <a:pt x="21578" y="9736"/>
                </a:cubicBezTo>
                <a:cubicBezTo>
                  <a:pt x="21585" y="9504"/>
                  <a:pt x="21578" y="9461"/>
                  <a:pt x="21536" y="9361"/>
                </a:cubicBezTo>
                <a:cubicBezTo>
                  <a:pt x="21509" y="9298"/>
                  <a:pt x="21486" y="9194"/>
                  <a:pt x="21486" y="9139"/>
                </a:cubicBezTo>
                <a:cubicBezTo>
                  <a:pt x="21486" y="9085"/>
                  <a:pt x="21471" y="9009"/>
                  <a:pt x="21448" y="8964"/>
                </a:cubicBezTo>
                <a:cubicBezTo>
                  <a:pt x="21404" y="8877"/>
                  <a:pt x="21387" y="8585"/>
                  <a:pt x="21423" y="8505"/>
                </a:cubicBezTo>
                <a:cubicBezTo>
                  <a:pt x="21434" y="8481"/>
                  <a:pt x="21448" y="8397"/>
                  <a:pt x="21451" y="8322"/>
                </a:cubicBezTo>
                <a:cubicBezTo>
                  <a:pt x="21458" y="8192"/>
                  <a:pt x="21454" y="8187"/>
                  <a:pt x="21378" y="8184"/>
                </a:cubicBezTo>
                <a:cubicBezTo>
                  <a:pt x="21294" y="8181"/>
                  <a:pt x="21244" y="8083"/>
                  <a:pt x="21265" y="7963"/>
                </a:cubicBezTo>
                <a:cubicBezTo>
                  <a:pt x="21271" y="7930"/>
                  <a:pt x="21267" y="7883"/>
                  <a:pt x="21254" y="7856"/>
                </a:cubicBezTo>
                <a:cubicBezTo>
                  <a:pt x="21231" y="7805"/>
                  <a:pt x="21225" y="7129"/>
                  <a:pt x="21247" y="6977"/>
                </a:cubicBezTo>
                <a:cubicBezTo>
                  <a:pt x="21256" y="6915"/>
                  <a:pt x="21245" y="6897"/>
                  <a:pt x="21191" y="6885"/>
                </a:cubicBezTo>
                <a:cubicBezTo>
                  <a:pt x="21140" y="6875"/>
                  <a:pt x="21122" y="6853"/>
                  <a:pt x="21124" y="6793"/>
                </a:cubicBezTo>
                <a:cubicBezTo>
                  <a:pt x="21126" y="6742"/>
                  <a:pt x="21115" y="6717"/>
                  <a:pt x="21093" y="6725"/>
                </a:cubicBezTo>
                <a:cubicBezTo>
                  <a:pt x="21066" y="6734"/>
                  <a:pt x="21060" y="6703"/>
                  <a:pt x="21065" y="6602"/>
                </a:cubicBezTo>
                <a:cubicBezTo>
                  <a:pt x="21069" y="6516"/>
                  <a:pt x="21057" y="6438"/>
                  <a:pt x="21026" y="6366"/>
                </a:cubicBezTo>
                <a:cubicBezTo>
                  <a:pt x="20990" y="6282"/>
                  <a:pt x="20986" y="6246"/>
                  <a:pt x="21005" y="6205"/>
                </a:cubicBezTo>
                <a:cubicBezTo>
                  <a:pt x="21024" y="6164"/>
                  <a:pt x="21041" y="6181"/>
                  <a:pt x="21089" y="6281"/>
                </a:cubicBezTo>
                <a:cubicBezTo>
                  <a:pt x="21124" y="6353"/>
                  <a:pt x="21153" y="6450"/>
                  <a:pt x="21153" y="6495"/>
                </a:cubicBezTo>
                <a:cubicBezTo>
                  <a:pt x="21153" y="6606"/>
                  <a:pt x="21209" y="6602"/>
                  <a:pt x="21237" y="6488"/>
                </a:cubicBezTo>
                <a:cubicBezTo>
                  <a:pt x="21263" y="6382"/>
                  <a:pt x="21248" y="6295"/>
                  <a:pt x="21209" y="6327"/>
                </a:cubicBezTo>
                <a:cubicBezTo>
                  <a:pt x="21194" y="6340"/>
                  <a:pt x="21163" y="6310"/>
                  <a:pt x="21142" y="6259"/>
                </a:cubicBezTo>
                <a:cubicBezTo>
                  <a:pt x="21112" y="6187"/>
                  <a:pt x="21109" y="6154"/>
                  <a:pt x="21128" y="6113"/>
                </a:cubicBezTo>
                <a:cubicBezTo>
                  <a:pt x="21163" y="6038"/>
                  <a:pt x="21159" y="5983"/>
                  <a:pt x="21117" y="5983"/>
                </a:cubicBezTo>
                <a:cubicBezTo>
                  <a:pt x="21098" y="5983"/>
                  <a:pt x="21052" y="6051"/>
                  <a:pt x="21015" y="6129"/>
                </a:cubicBezTo>
                <a:cubicBezTo>
                  <a:pt x="20944" y="6280"/>
                  <a:pt x="20903" y="6271"/>
                  <a:pt x="20903" y="6106"/>
                </a:cubicBezTo>
                <a:cubicBezTo>
                  <a:pt x="20903" y="6050"/>
                  <a:pt x="20892" y="5982"/>
                  <a:pt x="20878" y="5953"/>
                </a:cubicBezTo>
                <a:cubicBezTo>
                  <a:pt x="20860" y="5913"/>
                  <a:pt x="20862" y="5884"/>
                  <a:pt x="20882" y="5831"/>
                </a:cubicBezTo>
                <a:cubicBezTo>
                  <a:pt x="20904" y="5773"/>
                  <a:pt x="20902" y="5762"/>
                  <a:pt x="20875" y="5762"/>
                </a:cubicBezTo>
                <a:cubicBezTo>
                  <a:pt x="20823" y="5762"/>
                  <a:pt x="20809" y="5667"/>
                  <a:pt x="20857" y="5640"/>
                </a:cubicBezTo>
                <a:cubicBezTo>
                  <a:pt x="20903" y="5614"/>
                  <a:pt x="20919" y="5468"/>
                  <a:pt x="20882" y="5418"/>
                </a:cubicBezTo>
                <a:cubicBezTo>
                  <a:pt x="20870" y="5403"/>
                  <a:pt x="20861" y="5420"/>
                  <a:pt x="20861" y="5456"/>
                </a:cubicBezTo>
                <a:cubicBezTo>
                  <a:pt x="20861" y="5492"/>
                  <a:pt x="20848" y="5543"/>
                  <a:pt x="20833" y="5571"/>
                </a:cubicBezTo>
                <a:cubicBezTo>
                  <a:pt x="20811" y="5610"/>
                  <a:pt x="20795" y="5602"/>
                  <a:pt x="20766" y="5533"/>
                </a:cubicBezTo>
                <a:cubicBezTo>
                  <a:pt x="20731" y="5449"/>
                  <a:pt x="20731" y="5432"/>
                  <a:pt x="20762" y="5357"/>
                </a:cubicBezTo>
                <a:cubicBezTo>
                  <a:pt x="20794" y="5281"/>
                  <a:pt x="20794" y="5275"/>
                  <a:pt x="20741" y="5265"/>
                </a:cubicBezTo>
                <a:cubicBezTo>
                  <a:pt x="20710" y="5259"/>
                  <a:pt x="20664" y="5250"/>
                  <a:pt x="20643" y="5242"/>
                </a:cubicBezTo>
                <a:cubicBezTo>
                  <a:pt x="20599" y="5227"/>
                  <a:pt x="20518" y="4908"/>
                  <a:pt x="20548" y="4868"/>
                </a:cubicBezTo>
                <a:cubicBezTo>
                  <a:pt x="20584" y="4819"/>
                  <a:pt x="20567" y="4643"/>
                  <a:pt x="20520" y="4577"/>
                </a:cubicBezTo>
                <a:cubicBezTo>
                  <a:pt x="20494" y="4541"/>
                  <a:pt x="20422" y="4510"/>
                  <a:pt x="20358" y="4509"/>
                </a:cubicBezTo>
                <a:lnTo>
                  <a:pt x="20246" y="4509"/>
                </a:lnTo>
                <a:lnTo>
                  <a:pt x="20246" y="4302"/>
                </a:lnTo>
                <a:cubicBezTo>
                  <a:pt x="20247" y="4171"/>
                  <a:pt x="20237" y="4082"/>
                  <a:pt x="20218" y="4050"/>
                </a:cubicBezTo>
                <a:cubicBezTo>
                  <a:pt x="20195" y="4014"/>
                  <a:pt x="20193" y="3989"/>
                  <a:pt x="20211" y="3966"/>
                </a:cubicBezTo>
                <a:cubicBezTo>
                  <a:pt x="20266" y="3892"/>
                  <a:pt x="20230" y="3858"/>
                  <a:pt x="20161" y="3920"/>
                </a:cubicBezTo>
                <a:cubicBezTo>
                  <a:pt x="20082" y="3992"/>
                  <a:pt x="20038" y="3970"/>
                  <a:pt x="20056" y="3867"/>
                </a:cubicBezTo>
                <a:cubicBezTo>
                  <a:pt x="20067" y="3801"/>
                  <a:pt x="20065" y="3800"/>
                  <a:pt x="19993" y="3783"/>
                </a:cubicBezTo>
                <a:cubicBezTo>
                  <a:pt x="19922" y="3766"/>
                  <a:pt x="19896" y="3713"/>
                  <a:pt x="19908" y="3607"/>
                </a:cubicBezTo>
                <a:cubicBezTo>
                  <a:pt x="19915" y="3552"/>
                  <a:pt x="19906" y="3451"/>
                  <a:pt x="19891" y="3385"/>
                </a:cubicBezTo>
                <a:cubicBezTo>
                  <a:pt x="19869" y="3296"/>
                  <a:pt x="19869" y="3251"/>
                  <a:pt x="19887" y="3210"/>
                </a:cubicBezTo>
                <a:cubicBezTo>
                  <a:pt x="19906" y="3166"/>
                  <a:pt x="19899" y="3164"/>
                  <a:pt x="19856" y="3187"/>
                </a:cubicBezTo>
                <a:cubicBezTo>
                  <a:pt x="19814" y="3208"/>
                  <a:pt x="19793" y="3197"/>
                  <a:pt x="19778" y="3141"/>
                </a:cubicBezTo>
                <a:cubicBezTo>
                  <a:pt x="19765" y="3088"/>
                  <a:pt x="19728" y="3060"/>
                  <a:pt x="19666" y="3057"/>
                </a:cubicBezTo>
                <a:cubicBezTo>
                  <a:pt x="19601" y="3053"/>
                  <a:pt x="19574" y="3034"/>
                  <a:pt x="19574" y="2988"/>
                </a:cubicBezTo>
                <a:cubicBezTo>
                  <a:pt x="19574" y="2952"/>
                  <a:pt x="19565" y="2906"/>
                  <a:pt x="19553" y="2889"/>
                </a:cubicBezTo>
                <a:cubicBezTo>
                  <a:pt x="19527" y="2849"/>
                  <a:pt x="19527" y="2756"/>
                  <a:pt x="19550" y="2690"/>
                </a:cubicBezTo>
                <a:cubicBezTo>
                  <a:pt x="19559" y="2661"/>
                  <a:pt x="19543" y="2595"/>
                  <a:pt x="19515" y="2537"/>
                </a:cubicBezTo>
                <a:cubicBezTo>
                  <a:pt x="19472" y="2450"/>
                  <a:pt x="19463" y="2447"/>
                  <a:pt x="19441" y="2506"/>
                </a:cubicBezTo>
                <a:cubicBezTo>
                  <a:pt x="19427" y="2544"/>
                  <a:pt x="19420" y="2596"/>
                  <a:pt x="19427" y="2621"/>
                </a:cubicBezTo>
                <a:cubicBezTo>
                  <a:pt x="19441" y="2671"/>
                  <a:pt x="19369" y="2770"/>
                  <a:pt x="19349" y="2728"/>
                </a:cubicBezTo>
                <a:cubicBezTo>
                  <a:pt x="19343" y="2714"/>
                  <a:pt x="19343" y="2650"/>
                  <a:pt x="19349" y="2583"/>
                </a:cubicBezTo>
                <a:cubicBezTo>
                  <a:pt x="19357" y="2503"/>
                  <a:pt x="19350" y="2439"/>
                  <a:pt x="19328" y="2399"/>
                </a:cubicBezTo>
                <a:cubicBezTo>
                  <a:pt x="19310" y="2367"/>
                  <a:pt x="19293" y="2357"/>
                  <a:pt x="19293" y="2377"/>
                </a:cubicBezTo>
                <a:cubicBezTo>
                  <a:pt x="19293" y="2396"/>
                  <a:pt x="19269" y="2366"/>
                  <a:pt x="19240" y="2308"/>
                </a:cubicBezTo>
                <a:cubicBezTo>
                  <a:pt x="19212" y="2249"/>
                  <a:pt x="19188" y="2173"/>
                  <a:pt x="19188" y="2140"/>
                </a:cubicBezTo>
                <a:cubicBezTo>
                  <a:pt x="19188" y="2107"/>
                  <a:pt x="19176" y="2079"/>
                  <a:pt x="19160" y="2079"/>
                </a:cubicBezTo>
                <a:cubicBezTo>
                  <a:pt x="19111" y="2079"/>
                  <a:pt x="19095" y="1981"/>
                  <a:pt x="19135" y="1918"/>
                </a:cubicBezTo>
                <a:cubicBezTo>
                  <a:pt x="19186" y="1837"/>
                  <a:pt x="19163" y="1771"/>
                  <a:pt x="19065" y="1735"/>
                </a:cubicBezTo>
                <a:cubicBezTo>
                  <a:pt x="19019" y="1718"/>
                  <a:pt x="18976" y="1688"/>
                  <a:pt x="18970" y="1666"/>
                </a:cubicBezTo>
                <a:cubicBezTo>
                  <a:pt x="18963" y="1644"/>
                  <a:pt x="18940" y="1650"/>
                  <a:pt x="18917" y="1681"/>
                </a:cubicBezTo>
                <a:cubicBezTo>
                  <a:pt x="18882" y="1728"/>
                  <a:pt x="18868" y="1722"/>
                  <a:pt x="18847" y="1658"/>
                </a:cubicBezTo>
                <a:cubicBezTo>
                  <a:pt x="18827" y="1599"/>
                  <a:pt x="18799" y="1592"/>
                  <a:pt x="18731" y="1612"/>
                </a:cubicBezTo>
                <a:cubicBezTo>
                  <a:pt x="18654" y="1635"/>
                  <a:pt x="18642" y="1624"/>
                  <a:pt x="18632" y="1544"/>
                </a:cubicBezTo>
                <a:cubicBezTo>
                  <a:pt x="18626" y="1492"/>
                  <a:pt x="18602" y="1442"/>
                  <a:pt x="18580" y="1429"/>
                </a:cubicBezTo>
                <a:cubicBezTo>
                  <a:pt x="18557" y="1416"/>
                  <a:pt x="18541" y="1378"/>
                  <a:pt x="18544" y="1345"/>
                </a:cubicBezTo>
                <a:cubicBezTo>
                  <a:pt x="18548" y="1309"/>
                  <a:pt x="18533" y="1285"/>
                  <a:pt x="18506" y="1284"/>
                </a:cubicBezTo>
                <a:cubicBezTo>
                  <a:pt x="18480" y="1283"/>
                  <a:pt x="18453" y="1270"/>
                  <a:pt x="18446" y="1253"/>
                </a:cubicBezTo>
                <a:cubicBezTo>
                  <a:pt x="18438" y="1237"/>
                  <a:pt x="18419" y="1233"/>
                  <a:pt x="18404" y="1246"/>
                </a:cubicBezTo>
                <a:cubicBezTo>
                  <a:pt x="18375" y="1270"/>
                  <a:pt x="18323" y="1107"/>
                  <a:pt x="18323" y="993"/>
                </a:cubicBezTo>
                <a:cubicBezTo>
                  <a:pt x="18323" y="948"/>
                  <a:pt x="18293" y="919"/>
                  <a:pt x="18228" y="909"/>
                </a:cubicBezTo>
                <a:cubicBezTo>
                  <a:pt x="18017" y="880"/>
                  <a:pt x="17970" y="846"/>
                  <a:pt x="17989" y="718"/>
                </a:cubicBezTo>
                <a:cubicBezTo>
                  <a:pt x="17998" y="656"/>
                  <a:pt x="17986" y="630"/>
                  <a:pt x="17950" y="619"/>
                </a:cubicBezTo>
                <a:cubicBezTo>
                  <a:pt x="17919" y="609"/>
                  <a:pt x="17902" y="563"/>
                  <a:pt x="17898" y="497"/>
                </a:cubicBezTo>
                <a:cubicBezTo>
                  <a:pt x="17894" y="440"/>
                  <a:pt x="17871" y="378"/>
                  <a:pt x="17848" y="352"/>
                </a:cubicBezTo>
                <a:cubicBezTo>
                  <a:pt x="17825" y="324"/>
                  <a:pt x="17810" y="274"/>
                  <a:pt x="17817" y="237"/>
                </a:cubicBezTo>
                <a:cubicBezTo>
                  <a:pt x="17830" y="162"/>
                  <a:pt x="17798" y="150"/>
                  <a:pt x="17778" y="222"/>
                </a:cubicBezTo>
                <a:cubicBezTo>
                  <a:pt x="17769" y="254"/>
                  <a:pt x="17756" y="250"/>
                  <a:pt x="17736" y="214"/>
                </a:cubicBezTo>
                <a:cubicBezTo>
                  <a:pt x="17713" y="173"/>
                  <a:pt x="17700" y="171"/>
                  <a:pt x="17676" y="214"/>
                </a:cubicBezTo>
                <a:cubicBezTo>
                  <a:pt x="17651" y="259"/>
                  <a:pt x="17641" y="258"/>
                  <a:pt x="17630" y="199"/>
                </a:cubicBezTo>
                <a:cubicBezTo>
                  <a:pt x="17623" y="159"/>
                  <a:pt x="17607" y="138"/>
                  <a:pt x="17595" y="153"/>
                </a:cubicBezTo>
                <a:cubicBezTo>
                  <a:pt x="17584" y="168"/>
                  <a:pt x="17540" y="177"/>
                  <a:pt x="17493" y="176"/>
                </a:cubicBezTo>
                <a:cubicBezTo>
                  <a:pt x="17408" y="173"/>
                  <a:pt x="17360" y="123"/>
                  <a:pt x="17360" y="23"/>
                </a:cubicBezTo>
                <a:cubicBezTo>
                  <a:pt x="17360" y="12"/>
                  <a:pt x="17352" y="9"/>
                  <a:pt x="17349" y="0"/>
                </a:cubicBezTo>
                <a:lnTo>
                  <a:pt x="16755" y="0"/>
                </a:lnTo>
                <a:cubicBezTo>
                  <a:pt x="16761" y="29"/>
                  <a:pt x="16780" y="51"/>
                  <a:pt x="16822" y="61"/>
                </a:cubicBezTo>
                <a:cubicBezTo>
                  <a:pt x="16909" y="81"/>
                  <a:pt x="16931" y="118"/>
                  <a:pt x="16931" y="214"/>
                </a:cubicBezTo>
                <a:cubicBezTo>
                  <a:pt x="16931" y="263"/>
                  <a:pt x="16944" y="312"/>
                  <a:pt x="16956" y="329"/>
                </a:cubicBezTo>
                <a:cubicBezTo>
                  <a:pt x="16969" y="347"/>
                  <a:pt x="16967" y="380"/>
                  <a:pt x="16956" y="413"/>
                </a:cubicBezTo>
                <a:cubicBezTo>
                  <a:pt x="16929" y="487"/>
                  <a:pt x="16908" y="699"/>
                  <a:pt x="16924" y="734"/>
                </a:cubicBezTo>
                <a:cubicBezTo>
                  <a:pt x="16931" y="750"/>
                  <a:pt x="16951" y="738"/>
                  <a:pt x="16966" y="711"/>
                </a:cubicBezTo>
                <a:cubicBezTo>
                  <a:pt x="16987" y="673"/>
                  <a:pt x="16999" y="678"/>
                  <a:pt x="17008" y="734"/>
                </a:cubicBezTo>
                <a:cubicBezTo>
                  <a:pt x="17017" y="781"/>
                  <a:pt x="17044" y="810"/>
                  <a:pt x="17089" y="810"/>
                </a:cubicBezTo>
                <a:cubicBezTo>
                  <a:pt x="17141" y="810"/>
                  <a:pt x="17157" y="789"/>
                  <a:pt x="17149" y="741"/>
                </a:cubicBezTo>
                <a:cubicBezTo>
                  <a:pt x="17142" y="704"/>
                  <a:pt x="17156" y="655"/>
                  <a:pt x="17181" y="627"/>
                </a:cubicBezTo>
                <a:cubicBezTo>
                  <a:pt x="17214" y="587"/>
                  <a:pt x="17236" y="596"/>
                  <a:pt x="17279" y="657"/>
                </a:cubicBezTo>
                <a:cubicBezTo>
                  <a:pt x="17323" y="720"/>
                  <a:pt x="17341" y="725"/>
                  <a:pt x="17374" y="680"/>
                </a:cubicBezTo>
                <a:cubicBezTo>
                  <a:pt x="17419" y="618"/>
                  <a:pt x="17455" y="643"/>
                  <a:pt x="17455" y="741"/>
                </a:cubicBezTo>
                <a:cubicBezTo>
                  <a:pt x="17455" y="780"/>
                  <a:pt x="17475" y="810"/>
                  <a:pt x="17504" y="810"/>
                </a:cubicBezTo>
                <a:cubicBezTo>
                  <a:pt x="17531" y="810"/>
                  <a:pt x="17584" y="839"/>
                  <a:pt x="17620" y="879"/>
                </a:cubicBezTo>
                <a:cubicBezTo>
                  <a:pt x="17682" y="947"/>
                  <a:pt x="17695" y="1001"/>
                  <a:pt x="17687" y="1177"/>
                </a:cubicBezTo>
                <a:cubicBezTo>
                  <a:pt x="17684" y="1229"/>
                  <a:pt x="17699" y="1259"/>
                  <a:pt x="17739" y="1269"/>
                </a:cubicBezTo>
                <a:cubicBezTo>
                  <a:pt x="17839" y="1293"/>
                  <a:pt x="17815" y="1421"/>
                  <a:pt x="17711" y="1421"/>
                </a:cubicBezTo>
                <a:cubicBezTo>
                  <a:pt x="17645" y="1421"/>
                  <a:pt x="17623" y="1433"/>
                  <a:pt x="17627" y="1482"/>
                </a:cubicBezTo>
                <a:cubicBezTo>
                  <a:pt x="17634" y="1576"/>
                  <a:pt x="17503" y="1634"/>
                  <a:pt x="17279" y="1628"/>
                </a:cubicBezTo>
                <a:cubicBezTo>
                  <a:pt x="17164" y="1624"/>
                  <a:pt x="17102" y="1638"/>
                  <a:pt x="17110" y="1666"/>
                </a:cubicBezTo>
                <a:cubicBezTo>
                  <a:pt x="17130" y="1734"/>
                  <a:pt x="17079" y="1777"/>
                  <a:pt x="17047" y="1719"/>
                </a:cubicBezTo>
                <a:cubicBezTo>
                  <a:pt x="17027" y="1684"/>
                  <a:pt x="17014" y="1679"/>
                  <a:pt x="17005" y="1712"/>
                </a:cubicBezTo>
                <a:cubicBezTo>
                  <a:pt x="16985" y="1783"/>
                  <a:pt x="16913" y="1767"/>
                  <a:pt x="16899" y="1689"/>
                </a:cubicBezTo>
                <a:cubicBezTo>
                  <a:pt x="16885" y="1607"/>
                  <a:pt x="16846" y="1601"/>
                  <a:pt x="16854" y="1681"/>
                </a:cubicBezTo>
                <a:cubicBezTo>
                  <a:pt x="16857" y="1716"/>
                  <a:pt x="16838" y="1736"/>
                  <a:pt x="16804" y="1735"/>
                </a:cubicBezTo>
                <a:cubicBezTo>
                  <a:pt x="16774" y="1734"/>
                  <a:pt x="16753" y="1753"/>
                  <a:pt x="16759" y="1773"/>
                </a:cubicBezTo>
                <a:cubicBezTo>
                  <a:pt x="16777" y="1836"/>
                  <a:pt x="16708" y="1862"/>
                  <a:pt x="16636" y="1819"/>
                </a:cubicBezTo>
                <a:cubicBezTo>
                  <a:pt x="16597" y="1796"/>
                  <a:pt x="16569" y="1750"/>
                  <a:pt x="16572" y="1719"/>
                </a:cubicBezTo>
                <a:cubicBezTo>
                  <a:pt x="16576" y="1689"/>
                  <a:pt x="16561" y="1668"/>
                  <a:pt x="16541" y="1674"/>
                </a:cubicBezTo>
                <a:cubicBezTo>
                  <a:pt x="16520" y="1679"/>
                  <a:pt x="16485" y="1663"/>
                  <a:pt x="16463" y="1643"/>
                </a:cubicBezTo>
                <a:cubicBezTo>
                  <a:pt x="16440" y="1621"/>
                  <a:pt x="16409" y="1628"/>
                  <a:pt x="16386" y="1658"/>
                </a:cubicBezTo>
                <a:cubicBezTo>
                  <a:pt x="16328" y="1738"/>
                  <a:pt x="16162" y="1568"/>
                  <a:pt x="16200" y="1467"/>
                </a:cubicBezTo>
                <a:cubicBezTo>
                  <a:pt x="16237" y="1369"/>
                  <a:pt x="16237" y="875"/>
                  <a:pt x="16200" y="925"/>
                </a:cubicBezTo>
                <a:cubicBezTo>
                  <a:pt x="16188" y="941"/>
                  <a:pt x="16184" y="976"/>
                  <a:pt x="16189" y="1009"/>
                </a:cubicBezTo>
                <a:cubicBezTo>
                  <a:pt x="16195" y="1041"/>
                  <a:pt x="16186" y="1103"/>
                  <a:pt x="16172" y="1146"/>
                </a:cubicBezTo>
                <a:cubicBezTo>
                  <a:pt x="16147" y="1220"/>
                  <a:pt x="16144" y="1222"/>
                  <a:pt x="16112" y="1123"/>
                </a:cubicBezTo>
                <a:cubicBezTo>
                  <a:pt x="16085" y="1039"/>
                  <a:pt x="16081" y="1001"/>
                  <a:pt x="16101" y="948"/>
                </a:cubicBezTo>
                <a:cubicBezTo>
                  <a:pt x="16124" y="889"/>
                  <a:pt x="16122" y="892"/>
                  <a:pt x="16080" y="948"/>
                </a:cubicBezTo>
                <a:cubicBezTo>
                  <a:pt x="16042" y="999"/>
                  <a:pt x="16026" y="1001"/>
                  <a:pt x="15992" y="955"/>
                </a:cubicBezTo>
                <a:cubicBezTo>
                  <a:pt x="15944" y="890"/>
                  <a:pt x="15774" y="877"/>
                  <a:pt x="15792" y="940"/>
                </a:cubicBezTo>
                <a:cubicBezTo>
                  <a:pt x="15824" y="1052"/>
                  <a:pt x="15752" y="1023"/>
                  <a:pt x="15662" y="886"/>
                </a:cubicBezTo>
                <a:cubicBezTo>
                  <a:pt x="15563" y="735"/>
                  <a:pt x="15563" y="729"/>
                  <a:pt x="15557" y="451"/>
                </a:cubicBezTo>
                <a:cubicBezTo>
                  <a:pt x="15550" y="171"/>
                  <a:pt x="15539" y="129"/>
                  <a:pt x="15497" y="222"/>
                </a:cubicBezTo>
                <a:cubicBezTo>
                  <a:pt x="15481" y="257"/>
                  <a:pt x="15463" y="254"/>
                  <a:pt x="15434" y="214"/>
                </a:cubicBezTo>
                <a:cubicBezTo>
                  <a:pt x="15399" y="167"/>
                  <a:pt x="15382" y="167"/>
                  <a:pt x="15332" y="245"/>
                </a:cubicBezTo>
                <a:cubicBezTo>
                  <a:pt x="15262" y="352"/>
                  <a:pt x="15189" y="352"/>
                  <a:pt x="15152" y="245"/>
                </a:cubicBezTo>
                <a:cubicBezTo>
                  <a:pt x="15136" y="197"/>
                  <a:pt x="15101" y="175"/>
                  <a:pt x="15061" y="183"/>
                </a:cubicBezTo>
                <a:cubicBezTo>
                  <a:pt x="15026" y="191"/>
                  <a:pt x="14981" y="170"/>
                  <a:pt x="14959" y="130"/>
                </a:cubicBezTo>
                <a:cubicBezTo>
                  <a:pt x="14938" y="90"/>
                  <a:pt x="14917" y="62"/>
                  <a:pt x="14910" y="69"/>
                </a:cubicBezTo>
                <a:cubicBezTo>
                  <a:pt x="14904" y="75"/>
                  <a:pt x="14897" y="38"/>
                  <a:pt x="14892" y="0"/>
                </a:cubicBezTo>
                <a:lnTo>
                  <a:pt x="14748" y="0"/>
                </a:lnTo>
                <a:cubicBezTo>
                  <a:pt x="14727" y="40"/>
                  <a:pt x="14723" y="99"/>
                  <a:pt x="14759" y="99"/>
                </a:cubicBezTo>
                <a:cubicBezTo>
                  <a:pt x="14776" y="99"/>
                  <a:pt x="14790" y="141"/>
                  <a:pt x="14790" y="191"/>
                </a:cubicBezTo>
                <a:cubicBezTo>
                  <a:pt x="14790" y="245"/>
                  <a:pt x="14815" y="307"/>
                  <a:pt x="14850" y="344"/>
                </a:cubicBezTo>
                <a:cubicBezTo>
                  <a:pt x="14882" y="377"/>
                  <a:pt x="14917" y="453"/>
                  <a:pt x="14927" y="512"/>
                </a:cubicBezTo>
                <a:cubicBezTo>
                  <a:pt x="14944" y="604"/>
                  <a:pt x="14954" y="618"/>
                  <a:pt x="15015" y="596"/>
                </a:cubicBezTo>
                <a:cubicBezTo>
                  <a:pt x="15071" y="576"/>
                  <a:pt x="15095" y="587"/>
                  <a:pt x="15117" y="657"/>
                </a:cubicBezTo>
                <a:cubicBezTo>
                  <a:pt x="15133" y="706"/>
                  <a:pt x="15192" y="794"/>
                  <a:pt x="15247" y="848"/>
                </a:cubicBezTo>
                <a:cubicBezTo>
                  <a:pt x="15326" y="926"/>
                  <a:pt x="15345" y="967"/>
                  <a:pt x="15335" y="1032"/>
                </a:cubicBezTo>
                <a:cubicBezTo>
                  <a:pt x="15328" y="1078"/>
                  <a:pt x="15335" y="1137"/>
                  <a:pt x="15353" y="1169"/>
                </a:cubicBezTo>
                <a:cubicBezTo>
                  <a:pt x="15370" y="1201"/>
                  <a:pt x="15384" y="1252"/>
                  <a:pt x="15384" y="1284"/>
                </a:cubicBezTo>
                <a:cubicBezTo>
                  <a:pt x="15384" y="1315"/>
                  <a:pt x="15399" y="1361"/>
                  <a:pt x="15416" y="1391"/>
                </a:cubicBezTo>
                <a:cubicBezTo>
                  <a:pt x="15433" y="1421"/>
                  <a:pt x="15440" y="1477"/>
                  <a:pt x="15434" y="1513"/>
                </a:cubicBezTo>
                <a:cubicBezTo>
                  <a:pt x="15427" y="1549"/>
                  <a:pt x="15431" y="1580"/>
                  <a:pt x="15441" y="1582"/>
                </a:cubicBezTo>
                <a:cubicBezTo>
                  <a:pt x="15450" y="1584"/>
                  <a:pt x="15476" y="1596"/>
                  <a:pt x="15497" y="1605"/>
                </a:cubicBezTo>
                <a:cubicBezTo>
                  <a:pt x="15534" y="1620"/>
                  <a:pt x="15534" y="1617"/>
                  <a:pt x="15497" y="1528"/>
                </a:cubicBezTo>
                <a:cubicBezTo>
                  <a:pt x="15460" y="1440"/>
                  <a:pt x="15461" y="1431"/>
                  <a:pt x="15500" y="1368"/>
                </a:cubicBezTo>
                <a:cubicBezTo>
                  <a:pt x="15556" y="1280"/>
                  <a:pt x="15582" y="1309"/>
                  <a:pt x="15592" y="1467"/>
                </a:cubicBezTo>
                <a:cubicBezTo>
                  <a:pt x="15600" y="1599"/>
                  <a:pt x="15600" y="1602"/>
                  <a:pt x="15613" y="1490"/>
                </a:cubicBezTo>
                <a:cubicBezTo>
                  <a:pt x="15629" y="1352"/>
                  <a:pt x="15731" y="1316"/>
                  <a:pt x="15760" y="1437"/>
                </a:cubicBezTo>
                <a:cubicBezTo>
                  <a:pt x="15793" y="1571"/>
                  <a:pt x="15750" y="1712"/>
                  <a:pt x="15680" y="1712"/>
                </a:cubicBezTo>
                <a:cubicBezTo>
                  <a:pt x="15633" y="1712"/>
                  <a:pt x="15621" y="1730"/>
                  <a:pt x="15630" y="1781"/>
                </a:cubicBezTo>
                <a:cubicBezTo>
                  <a:pt x="15646" y="1866"/>
                  <a:pt x="15578" y="1927"/>
                  <a:pt x="15546" y="1857"/>
                </a:cubicBezTo>
                <a:cubicBezTo>
                  <a:pt x="15517" y="1793"/>
                  <a:pt x="15269" y="1787"/>
                  <a:pt x="15251" y="1849"/>
                </a:cubicBezTo>
                <a:cubicBezTo>
                  <a:pt x="15244" y="1874"/>
                  <a:pt x="15220" y="1895"/>
                  <a:pt x="15198" y="1895"/>
                </a:cubicBezTo>
                <a:cubicBezTo>
                  <a:pt x="15171" y="1895"/>
                  <a:pt x="15162" y="1919"/>
                  <a:pt x="15170" y="1964"/>
                </a:cubicBezTo>
                <a:cubicBezTo>
                  <a:pt x="15185" y="2050"/>
                  <a:pt x="15100" y="2124"/>
                  <a:pt x="14987" y="2124"/>
                </a:cubicBezTo>
                <a:cubicBezTo>
                  <a:pt x="14931" y="2124"/>
                  <a:pt x="14901" y="2103"/>
                  <a:pt x="14892" y="2056"/>
                </a:cubicBezTo>
                <a:cubicBezTo>
                  <a:pt x="14882" y="1995"/>
                  <a:pt x="14829" y="1979"/>
                  <a:pt x="14541" y="1987"/>
                </a:cubicBezTo>
                <a:cubicBezTo>
                  <a:pt x="14356" y="1992"/>
                  <a:pt x="14186" y="2013"/>
                  <a:pt x="14161" y="2033"/>
                </a:cubicBezTo>
                <a:cubicBezTo>
                  <a:pt x="14134" y="2055"/>
                  <a:pt x="14109" y="2048"/>
                  <a:pt x="14094" y="2017"/>
                </a:cubicBezTo>
                <a:cubicBezTo>
                  <a:pt x="14077" y="1980"/>
                  <a:pt x="14060" y="1990"/>
                  <a:pt x="14038" y="2056"/>
                </a:cubicBezTo>
                <a:cubicBezTo>
                  <a:pt x="14010" y="2138"/>
                  <a:pt x="14009" y="2137"/>
                  <a:pt x="13996" y="2063"/>
                </a:cubicBezTo>
                <a:cubicBezTo>
                  <a:pt x="13988" y="2020"/>
                  <a:pt x="13972" y="1987"/>
                  <a:pt x="13961" y="1987"/>
                </a:cubicBezTo>
                <a:cubicBezTo>
                  <a:pt x="13949" y="1987"/>
                  <a:pt x="13944" y="2013"/>
                  <a:pt x="13950" y="2048"/>
                </a:cubicBezTo>
                <a:cubicBezTo>
                  <a:pt x="13956" y="2083"/>
                  <a:pt x="13955" y="2130"/>
                  <a:pt x="13947" y="2147"/>
                </a:cubicBezTo>
                <a:cubicBezTo>
                  <a:pt x="13939" y="2164"/>
                  <a:pt x="13933" y="2202"/>
                  <a:pt x="13933" y="2231"/>
                </a:cubicBezTo>
                <a:cubicBezTo>
                  <a:pt x="13933" y="2302"/>
                  <a:pt x="13305" y="2349"/>
                  <a:pt x="12326" y="2354"/>
                </a:cubicBezTo>
                <a:cubicBezTo>
                  <a:pt x="11733" y="2356"/>
                  <a:pt x="11553" y="2371"/>
                  <a:pt x="11483" y="2422"/>
                </a:cubicBezTo>
                <a:cubicBezTo>
                  <a:pt x="11348" y="2520"/>
                  <a:pt x="10220" y="2513"/>
                  <a:pt x="10182" y="2415"/>
                </a:cubicBezTo>
                <a:cubicBezTo>
                  <a:pt x="10162" y="2363"/>
                  <a:pt x="10148" y="2360"/>
                  <a:pt x="10126" y="2399"/>
                </a:cubicBezTo>
                <a:cubicBezTo>
                  <a:pt x="10105" y="2436"/>
                  <a:pt x="10092" y="2442"/>
                  <a:pt x="10073" y="2407"/>
                </a:cubicBezTo>
                <a:cubicBezTo>
                  <a:pt x="10055" y="2375"/>
                  <a:pt x="9835" y="2353"/>
                  <a:pt x="9419" y="2354"/>
                </a:cubicBezTo>
                <a:cubicBezTo>
                  <a:pt x="9075" y="2354"/>
                  <a:pt x="8549" y="2341"/>
                  <a:pt x="8252" y="2323"/>
                </a:cubicBezTo>
                <a:cubicBezTo>
                  <a:pt x="7751" y="2292"/>
                  <a:pt x="7713" y="2283"/>
                  <a:pt x="7686" y="2201"/>
                </a:cubicBezTo>
                <a:cubicBezTo>
                  <a:pt x="7671" y="2152"/>
                  <a:pt x="7648" y="2125"/>
                  <a:pt x="7637" y="2140"/>
                </a:cubicBezTo>
                <a:cubicBezTo>
                  <a:pt x="7627" y="2154"/>
                  <a:pt x="7596" y="2115"/>
                  <a:pt x="7570" y="2056"/>
                </a:cubicBezTo>
                <a:cubicBezTo>
                  <a:pt x="7542" y="1991"/>
                  <a:pt x="7510" y="1958"/>
                  <a:pt x="7486" y="1972"/>
                </a:cubicBezTo>
                <a:cubicBezTo>
                  <a:pt x="7462" y="1986"/>
                  <a:pt x="7437" y="1963"/>
                  <a:pt x="7419" y="1903"/>
                </a:cubicBezTo>
                <a:cubicBezTo>
                  <a:pt x="7404" y="1850"/>
                  <a:pt x="7378" y="1803"/>
                  <a:pt x="7360" y="1803"/>
                </a:cubicBezTo>
                <a:cubicBezTo>
                  <a:pt x="7309" y="1803"/>
                  <a:pt x="7295" y="1754"/>
                  <a:pt x="7324" y="1674"/>
                </a:cubicBezTo>
                <a:cubicBezTo>
                  <a:pt x="7348" y="1608"/>
                  <a:pt x="7346" y="1604"/>
                  <a:pt x="7310" y="1666"/>
                </a:cubicBezTo>
                <a:cubicBezTo>
                  <a:pt x="7280" y="1717"/>
                  <a:pt x="7229" y="1731"/>
                  <a:pt x="7099" y="1719"/>
                </a:cubicBezTo>
                <a:cubicBezTo>
                  <a:pt x="6953" y="1706"/>
                  <a:pt x="6928" y="1714"/>
                  <a:pt x="6917" y="1781"/>
                </a:cubicBezTo>
                <a:cubicBezTo>
                  <a:pt x="6906" y="1843"/>
                  <a:pt x="6895" y="1847"/>
                  <a:pt x="6871" y="1803"/>
                </a:cubicBezTo>
                <a:cubicBezTo>
                  <a:pt x="6852" y="1769"/>
                  <a:pt x="6816" y="1760"/>
                  <a:pt x="6773" y="1781"/>
                </a:cubicBezTo>
                <a:cubicBezTo>
                  <a:pt x="6660" y="1833"/>
                  <a:pt x="6656" y="1871"/>
                  <a:pt x="6762" y="1895"/>
                </a:cubicBezTo>
                <a:cubicBezTo>
                  <a:pt x="6817" y="1908"/>
                  <a:pt x="6860" y="1939"/>
                  <a:pt x="6860" y="1964"/>
                </a:cubicBezTo>
                <a:cubicBezTo>
                  <a:pt x="6861" y="1989"/>
                  <a:pt x="6782" y="2043"/>
                  <a:pt x="6685" y="2079"/>
                </a:cubicBezTo>
                <a:cubicBezTo>
                  <a:pt x="6535" y="2133"/>
                  <a:pt x="6489" y="2130"/>
                  <a:pt x="6386" y="2079"/>
                </a:cubicBezTo>
                <a:cubicBezTo>
                  <a:pt x="6319" y="2045"/>
                  <a:pt x="6240" y="1969"/>
                  <a:pt x="6210" y="1910"/>
                </a:cubicBezTo>
                <a:cubicBezTo>
                  <a:pt x="6166" y="1822"/>
                  <a:pt x="6136" y="1804"/>
                  <a:pt x="6024" y="1803"/>
                </a:cubicBezTo>
                <a:cubicBezTo>
                  <a:pt x="5913" y="1803"/>
                  <a:pt x="5879" y="1787"/>
                  <a:pt x="5827" y="1696"/>
                </a:cubicBezTo>
                <a:cubicBezTo>
                  <a:pt x="5779" y="1612"/>
                  <a:pt x="5770" y="1570"/>
                  <a:pt x="5788" y="1528"/>
                </a:cubicBezTo>
                <a:cubicBezTo>
                  <a:pt x="5807" y="1487"/>
                  <a:pt x="5827" y="1490"/>
                  <a:pt x="5876" y="1544"/>
                </a:cubicBezTo>
                <a:cubicBezTo>
                  <a:pt x="5966" y="1641"/>
                  <a:pt x="6076" y="1562"/>
                  <a:pt x="6077" y="1398"/>
                </a:cubicBezTo>
                <a:cubicBezTo>
                  <a:pt x="6077" y="1299"/>
                  <a:pt x="6088" y="1281"/>
                  <a:pt x="6147" y="1291"/>
                </a:cubicBezTo>
                <a:cubicBezTo>
                  <a:pt x="6221" y="1304"/>
                  <a:pt x="6226" y="1277"/>
                  <a:pt x="6182" y="1146"/>
                </a:cubicBezTo>
                <a:cubicBezTo>
                  <a:pt x="6156" y="1070"/>
                  <a:pt x="6157" y="1042"/>
                  <a:pt x="6193" y="932"/>
                </a:cubicBezTo>
                <a:cubicBezTo>
                  <a:pt x="6228" y="824"/>
                  <a:pt x="6241" y="815"/>
                  <a:pt x="6277" y="864"/>
                </a:cubicBezTo>
                <a:cubicBezTo>
                  <a:pt x="6311" y="909"/>
                  <a:pt x="6321" y="910"/>
                  <a:pt x="6337" y="856"/>
                </a:cubicBezTo>
                <a:cubicBezTo>
                  <a:pt x="6350" y="811"/>
                  <a:pt x="6388" y="789"/>
                  <a:pt x="6453" y="795"/>
                </a:cubicBezTo>
                <a:cubicBezTo>
                  <a:pt x="6539" y="802"/>
                  <a:pt x="6545" y="792"/>
                  <a:pt x="6527" y="718"/>
                </a:cubicBezTo>
                <a:cubicBezTo>
                  <a:pt x="6505" y="631"/>
                  <a:pt x="6533" y="535"/>
                  <a:pt x="6579" y="535"/>
                </a:cubicBezTo>
                <a:cubicBezTo>
                  <a:pt x="6593" y="535"/>
                  <a:pt x="6608" y="495"/>
                  <a:pt x="6614" y="443"/>
                </a:cubicBezTo>
                <a:cubicBezTo>
                  <a:pt x="6624" y="363"/>
                  <a:pt x="6634" y="355"/>
                  <a:pt x="6671" y="397"/>
                </a:cubicBezTo>
                <a:cubicBezTo>
                  <a:pt x="6694" y="425"/>
                  <a:pt x="6713" y="465"/>
                  <a:pt x="6713" y="489"/>
                </a:cubicBezTo>
                <a:cubicBezTo>
                  <a:pt x="6713" y="513"/>
                  <a:pt x="6727" y="535"/>
                  <a:pt x="6744" y="535"/>
                </a:cubicBezTo>
                <a:cubicBezTo>
                  <a:pt x="6788" y="535"/>
                  <a:pt x="6785" y="495"/>
                  <a:pt x="6730" y="397"/>
                </a:cubicBezTo>
                <a:cubicBezTo>
                  <a:pt x="6684" y="316"/>
                  <a:pt x="6682" y="313"/>
                  <a:pt x="6723" y="283"/>
                </a:cubicBezTo>
                <a:cubicBezTo>
                  <a:pt x="6865" y="176"/>
                  <a:pt x="6886" y="85"/>
                  <a:pt x="6839" y="0"/>
                </a:cubicBezTo>
                <a:lnTo>
                  <a:pt x="6709" y="0"/>
                </a:lnTo>
                <a:cubicBezTo>
                  <a:pt x="6679" y="91"/>
                  <a:pt x="6643" y="130"/>
                  <a:pt x="6565" y="153"/>
                </a:cubicBezTo>
                <a:cubicBezTo>
                  <a:pt x="6509" y="169"/>
                  <a:pt x="6468" y="202"/>
                  <a:pt x="6474" y="222"/>
                </a:cubicBezTo>
                <a:cubicBezTo>
                  <a:pt x="6495" y="297"/>
                  <a:pt x="6437" y="312"/>
                  <a:pt x="6389" y="245"/>
                </a:cubicBezTo>
                <a:cubicBezTo>
                  <a:pt x="6346" y="182"/>
                  <a:pt x="6338" y="185"/>
                  <a:pt x="6316" y="245"/>
                </a:cubicBezTo>
                <a:cubicBezTo>
                  <a:pt x="6301" y="284"/>
                  <a:pt x="6272" y="298"/>
                  <a:pt x="6249" y="283"/>
                </a:cubicBezTo>
                <a:cubicBezTo>
                  <a:pt x="6227" y="268"/>
                  <a:pt x="6212" y="270"/>
                  <a:pt x="6214" y="290"/>
                </a:cubicBezTo>
                <a:cubicBezTo>
                  <a:pt x="6221" y="392"/>
                  <a:pt x="6181" y="545"/>
                  <a:pt x="6129" y="604"/>
                </a:cubicBezTo>
                <a:cubicBezTo>
                  <a:pt x="6078" y="661"/>
                  <a:pt x="6065" y="659"/>
                  <a:pt x="6041" y="596"/>
                </a:cubicBezTo>
                <a:cubicBezTo>
                  <a:pt x="6019" y="536"/>
                  <a:pt x="6024" y="515"/>
                  <a:pt x="6063" y="451"/>
                </a:cubicBezTo>
                <a:cubicBezTo>
                  <a:pt x="6106" y="380"/>
                  <a:pt x="6107" y="370"/>
                  <a:pt x="6077" y="275"/>
                </a:cubicBezTo>
                <a:cubicBezTo>
                  <a:pt x="6054" y="204"/>
                  <a:pt x="6023" y="168"/>
                  <a:pt x="5975" y="168"/>
                </a:cubicBezTo>
                <a:cubicBezTo>
                  <a:pt x="5912" y="168"/>
                  <a:pt x="5903" y="188"/>
                  <a:pt x="5894" y="321"/>
                </a:cubicBezTo>
                <a:cubicBezTo>
                  <a:pt x="5888" y="405"/>
                  <a:pt x="5893" y="496"/>
                  <a:pt x="5908" y="535"/>
                </a:cubicBezTo>
                <a:cubicBezTo>
                  <a:pt x="5954" y="657"/>
                  <a:pt x="5958" y="747"/>
                  <a:pt x="5922" y="810"/>
                </a:cubicBezTo>
                <a:cubicBezTo>
                  <a:pt x="5847" y="939"/>
                  <a:pt x="5795" y="989"/>
                  <a:pt x="5736" y="963"/>
                </a:cubicBezTo>
                <a:cubicBezTo>
                  <a:pt x="5684" y="941"/>
                  <a:pt x="5673" y="946"/>
                  <a:pt x="5676" y="1016"/>
                </a:cubicBezTo>
                <a:cubicBezTo>
                  <a:pt x="5680" y="1123"/>
                  <a:pt x="5613" y="1106"/>
                  <a:pt x="5553" y="986"/>
                </a:cubicBezTo>
                <a:cubicBezTo>
                  <a:pt x="5521" y="921"/>
                  <a:pt x="5481" y="900"/>
                  <a:pt x="5374" y="902"/>
                </a:cubicBezTo>
                <a:lnTo>
                  <a:pt x="5233" y="909"/>
                </a:lnTo>
                <a:lnTo>
                  <a:pt x="5226" y="1093"/>
                </a:lnTo>
                <a:cubicBezTo>
                  <a:pt x="5217" y="1290"/>
                  <a:pt x="5242" y="1378"/>
                  <a:pt x="5286" y="1299"/>
                </a:cubicBezTo>
                <a:cubicBezTo>
                  <a:pt x="5323" y="1231"/>
                  <a:pt x="5362" y="1292"/>
                  <a:pt x="5338" y="1383"/>
                </a:cubicBezTo>
                <a:cubicBezTo>
                  <a:pt x="5325" y="1436"/>
                  <a:pt x="5328" y="1474"/>
                  <a:pt x="5352" y="1513"/>
                </a:cubicBezTo>
                <a:cubicBezTo>
                  <a:pt x="5383" y="1562"/>
                  <a:pt x="5380" y="1579"/>
                  <a:pt x="5324" y="1628"/>
                </a:cubicBezTo>
                <a:cubicBezTo>
                  <a:pt x="5243" y="1699"/>
                  <a:pt x="5087" y="1721"/>
                  <a:pt x="5071" y="1666"/>
                </a:cubicBezTo>
                <a:cubicBezTo>
                  <a:pt x="5052" y="1600"/>
                  <a:pt x="4926" y="1617"/>
                  <a:pt x="4899" y="1689"/>
                </a:cubicBezTo>
                <a:cubicBezTo>
                  <a:pt x="4872" y="1760"/>
                  <a:pt x="4804" y="1735"/>
                  <a:pt x="4769" y="1643"/>
                </a:cubicBezTo>
                <a:cubicBezTo>
                  <a:pt x="4752" y="1600"/>
                  <a:pt x="4731" y="1598"/>
                  <a:pt x="4695" y="1628"/>
                </a:cubicBezTo>
                <a:cubicBezTo>
                  <a:pt x="4667" y="1651"/>
                  <a:pt x="4632" y="1658"/>
                  <a:pt x="4614" y="1643"/>
                </a:cubicBezTo>
                <a:cubicBezTo>
                  <a:pt x="4597" y="1628"/>
                  <a:pt x="4568" y="1643"/>
                  <a:pt x="4551" y="1674"/>
                </a:cubicBezTo>
                <a:cubicBezTo>
                  <a:pt x="4527" y="1717"/>
                  <a:pt x="4511" y="1716"/>
                  <a:pt x="4488" y="1674"/>
                </a:cubicBezTo>
                <a:cubicBezTo>
                  <a:pt x="4471" y="1644"/>
                  <a:pt x="4442" y="1622"/>
                  <a:pt x="4421" y="1628"/>
                </a:cubicBezTo>
                <a:cubicBezTo>
                  <a:pt x="4400" y="1634"/>
                  <a:pt x="4267" y="1625"/>
                  <a:pt x="4126" y="1605"/>
                </a:cubicBezTo>
                <a:cubicBezTo>
                  <a:pt x="3921" y="1576"/>
                  <a:pt x="3861" y="1552"/>
                  <a:pt x="3820" y="1482"/>
                </a:cubicBezTo>
                <a:cubicBezTo>
                  <a:pt x="3761" y="1382"/>
                  <a:pt x="3761" y="1248"/>
                  <a:pt x="3820" y="1154"/>
                </a:cubicBezTo>
                <a:cubicBezTo>
                  <a:pt x="3852" y="1102"/>
                  <a:pt x="3855" y="1079"/>
                  <a:pt x="3834" y="1024"/>
                </a:cubicBezTo>
                <a:cubicBezTo>
                  <a:pt x="3812" y="967"/>
                  <a:pt x="3823" y="936"/>
                  <a:pt x="3894" y="856"/>
                </a:cubicBezTo>
                <a:cubicBezTo>
                  <a:pt x="3940" y="803"/>
                  <a:pt x="3984" y="767"/>
                  <a:pt x="3992" y="772"/>
                </a:cubicBezTo>
                <a:cubicBezTo>
                  <a:pt x="4001" y="777"/>
                  <a:pt x="4030" y="760"/>
                  <a:pt x="4055" y="741"/>
                </a:cubicBezTo>
                <a:cubicBezTo>
                  <a:pt x="4081" y="722"/>
                  <a:pt x="4118" y="731"/>
                  <a:pt x="4140" y="757"/>
                </a:cubicBezTo>
                <a:cubicBezTo>
                  <a:pt x="4173" y="795"/>
                  <a:pt x="4184" y="784"/>
                  <a:pt x="4193" y="711"/>
                </a:cubicBezTo>
                <a:cubicBezTo>
                  <a:pt x="4204" y="616"/>
                  <a:pt x="4258" y="595"/>
                  <a:pt x="4280" y="672"/>
                </a:cubicBezTo>
                <a:cubicBezTo>
                  <a:pt x="4288" y="697"/>
                  <a:pt x="4305" y="718"/>
                  <a:pt x="4323" y="718"/>
                </a:cubicBezTo>
                <a:cubicBezTo>
                  <a:pt x="4340" y="718"/>
                  <a:pt x="4347" y="697"/>
                  <a:pt x="4340" y="672"/>
                </a:cubicBezTo>
                <a:cubicBezTo>
                  <a:pt x="4317" y="591"/>
                  <a:pt x="4352" y="527"/>
                  <a:pt x="4386" y="588"/>
                </a:cubicBezTo>
                <a:cubicBezTo>
                  <a:pt x="4428" y="664"/>
                  <a:pt x="4523" y="670"/>
                  <a:pt x="4495" y="596"/>
                </a:cubicBezTo>
                <a:cubicBezTo>
                  <a:pt x="4481" y="560"/>
                  <a:pt x="4484" y="532"/>
                  <a:pt x="4498" y="512"/>
                </a:cubicBezTo>
                <a:cubicBezTo>
                  <a:pt x="4510" y="496"/>
                  <a:pt x="4519" y="428"/>
                  <a:pt x="4519" y="359"/>
                </a:cubicBezTo>
                <a:cubicBezTo>
                  <a:pt x="4519" y="203"/>
                  <a:pt x="4610" y="2"/>
                  <a:pt x="4649" y="69"/>
                </a:cubicBezTo>
                <a:cubicBezTo>
                  <a:pt x="4687" y="132"/>
                  <a:pt x="4853" y="82"/>
                  <a:pt x="4853" y="8"/>
                </a:cubicBezTo>
                <a:cubicBezTo>
                  <a:pt x="4853" y="6"/>
                  <a:pt x="4860" y="2"/>
                  <a:pt x="4860" y="0"/>
                </a:cubicBezTo>
                <a:lnTo>
                  <a:pt x="4214" y="0"/>
                </a:lnTo>
                <a:close/>
                <a:moveTo>
                  <a:pt x="6207" y="122"/>
                </a:moveTo>
                <a:cubicBezTo>
                  <a:pt x="6169" y="123"/>
                  <a:pt x="6167" y="133"/>
                  <a:pt x="6193" y="168"/>
                </a:cubicBezTo>
                <a:cubicBezTo>
                  <a:pt x="6233" y="225"/>
                  <a:pt x="6252" y="225"/>
                  <a:pt x="6252" y="168"/>
                </a:cubicBezTo>
                <a:cubicBezTo>
                  <a:pt x="6252" y="143"/>
                  <a:pt x="6233" y="122"/>
                  <a:pt x="6207" y="122"/>
                </a:cubicBezTo>
                <a:close/>
                <a:moveTo>
                  <a:pt x="15286" y="1253"/>
                </a:moveTo>
                <a:cubicBezTo>
                  <a:pt x="15266" y="1211"/>
                  <a:pt x="15261" y="1222"/>
                  <a:pt x="15261" y="1307"/>
                </a:cubicBezTo>
                <a:cubicBezTo>
                  <a:pt x="15261" y="1392"/>
                  <a:pt x="15266" y="1403"/>
                  <a:pt x="15286" y="1360"/>
                </a:cubicBezTo>
                <a:cubicBezTo>
                  <a:pt x="15305" y="1318"/>
                  <a:pt x="15305" y="1296"/>
                  <a:pt x="15286" y="1253"/>
                </a:cubicBezTo>
                <a:close/>
                <a:moveTo>
                  <a:pt x="6305" y="1628"/>
                </a:moveTo>
                <a:cubicBezTo>
                  <a:pt x="6268" y="1628"/>
                  <a:pt x="6257" y="1644"/>
                  <a:pt x="6259" y="1712"/>
                </a:cubicBezTo>
                <a:cubicBezTo>
                  <a:pt x="6262" y="1791"/>
                  <a:pt x="6276" y="1803"/>
                  <a:pt x="6382" y="1803"/>
                </a:cubicBezTo>
                <a:cubicBezTo>
                  <a:pt x="6449" y="1803"/>
                  <a:pt x="6505" y="1783"/>
                  <a:pt x="6505" y="1758"/>
                </a:cubicBezTo>
                <a:cubicBezTo>
                  <a:pt x="6505" y="1733"/>
                  <a:pt x="6476" y="1712"/>
                  <a:pt x="6442" y="1712"/>
                </a:cubicBezTo>
                <a:cubicBezTo>
                  <a:pt x="6408" y="1712"/>
                  <a:pt x="6375" y="1691"/>
                  <a:pt x="6368" y="1666"/>
                </a:cubicBezTo>
                <a:cubicBezTo>
                  <a:pt x="6361" y="1641"/>
                  <a:pt x="6332" y="1628"/>
                  <a:pt x="6305" y="1628"/>
                </a:cubicBezTo>
                <a:close/>
                <a:moveTo>
                  <a:pt x="14727" y="1628"/>
                </a:moveTo>
                <a:cubicBezTo>
                  <a:pt x="14665" y="1628"/>
                  <a:pt x="14611" y="1641"/>
                  <a:pt x="14611" y="1666"/>
                </a:cubicBezTo>
                <a:cubicBezTo>
                  <a:pt x="14611" y="1691"/>
                  <a:pt x="14671" y="1712"/>
                  <a:pt x="14741" y="1712"/>
                </a:cubicBezTo>
                <a:cubicBezTo>
                  <a:pt x="14820" y="1712"/>
                  <a:pt x="14862" y="1694"/>
                  <a:pt x="14854" y="1666"/>
                </a:cubicBezTo>
                <a:cubicBezTo>
                  <a:pt x="14847" y="1641"/>
                  <a:pt x="14790" y="1628"/>
                  <a:pt x="14727" y="1628"/>
                </a:cubicBezTo>
                <a:close/>
                <a:moveTo>
                  <a:pt x="1985" y="2415"/>
                </a:moveTo>
                <a:cubicBezTo>
                  <a:pt x="1985" y="2361"/>
                  <a:pt x="1979" y="2365"/>
                  <a:pt x="1950" y="2422"/>
                </a:cubicBezTo>
                <a:cubicBezTo>
                  <a:pt x="1931" y="2460"/>
                  <a:pt x="1908" y="2477"/>
                  <a:pt x="1901" y="2461"/>
                </a:cubicBezTo>
                <a:cubicBezTo>
                  <a:pt x="1893" y="2444"/>
                  <a:pt x="1887" y="2458"/>
                  <a:pt x="1887" y="2499"/>
                </a:cubicBezTo>
                <a:cubicBezTo>
                  <a:pt x="1887" y="2561"/>
                  <a:pt x="1896" y="2569"/>
                  <a:pt x="1936" y="2529"/>
                </a:cubicBezTo>
                <a:cubicBezTo>
                  <a:pt x="1963" y="2503"/>
                  <a:pt x="1985" y="2450"/>
                  <a:pt x="1985" y="2415"/>
                </a:cubicBezTo>
                <a:close/>
                <a:moveTo>
                  <a:pt x="1226" y="3905"/>
                </a:moveTo>
                <a:cubicBezTo>
                  <a:pt x="1219" y="3920"/>
                  <a:pt x="1220" y="3957"/>
                  <a:pt x="1229" y="3989"/>
                </a:cubicBezTo>
                <a:cubicBezTo>
                  <a:pt x="1243" y="4035"/>
                  <a:pt x="1247" y="4035"/>
                  <a:pt x="1254" y="3989"/>
                </a:cubicBezTo>
                <a:cubicBezTo>
                  <a:pt x="1264" y="3923"/>
                  <a:pt x="1245" y="3864"/>
                  <a:pt x="1226" y="3905"/>
                </a:cubicBezTo>
                <a:close/>
                <a:moveTo>
                  <a:pt x="934" y="4501"/>
                </a:moveTo>
                <a:cubicBezTo>
                  <a:pt x="916" y="4516"/>
                  <a:pt x="893" y="4532"/>
                  <a:pt x="885" y="4532"/>
                </a:cubicBezTo>
                <a:cubicBezTo>
                  <a:pt x="873" y="4532"/>
                  <a:pt x="870" y="4883"/>
                  <a:pt x="881" y="4921"/>
                </a:cubicBezTo>
                <a:cubicBezTo>
                  <a:pt x="883" y="4925"/>
                  <a:pt x="901" y="4919"/>
                  <a:pt x="924" y="4906"/>
                </a:cubicBezTo>
                <a:cubicBezTo>
                  <a:pt x="958" y="4887"/>
                  <a:pt x="966" y="4843"/>
                  <a:pt x="966" y="4677"/>
                </a:cubicBezTo>
                <a:cubicBezTo>
                  <a:pt x="966" y="4509"/>
                  <a:pt x="961" y="4478"/>
                  <a:pt x="934" y="4501"/>
                </a:cubicBezTo>
                <a:close/>
                <a:moveTo>
                  <a:pt x="21550" y="8169"/>
                </a:moveTo>
                <a:cubicBezTo>
                  <a:pt x="21538" y="8169"/>
                  <a:pt x="21529" y="8253"/>
                  <a:pt x="21529" y="8360"/>
                </a:cubicBezTo>
                <a:cubicBezTo>
                  <a:pt x="21529" y="8467"/>
                  <a:pt x="21521" y="8576"/>
                  <a:pt x="21508" y="8605"/>
                </a:cubicBezTo>
                <a:cubicBezTo>
                  <a:pt x="21494" y="8635"/>
                  <a:pt x="21491" y="8693"/>
                  <a:pt x="21501" y="8742"/>
                </a:cubicBezTo>
                <a:cubicBezTo>
                  <a:pt x="21510" y="8788"/>
                  <a:pt x="21514" y="8842"/>
                  <a:pt x="21511" y="8864"/>
                </a:cubicBezTo>
                <a:cubicBezTo>
                  <a:pt x="21509" y="8887"/>
                  <a:pt x="21517" y="8928"/>
                  <a:pt x="21532" y="8948"/>
                </a:cubicBezTo>
                <a:cubicBezTo>
                  <a:pt x="21547" y="8969"/>
                  <a:pt x="21564" y="8986"/>
                  <a:pt x="21567" y="8987"/>
                </a:cubicBezTo>
                <a:cubicBezTo>
                  <a:pt x="21570" y="8987"/>
                  <a:pt x="21571" y="8799"/>
                  <a:pt x="21571" y="8574"/>
                </a:cubicBezTo>
                <a:cubicBezTo>
                  <a:pt x="21571" y="8332"/>
                  <a:pt x="21562" y="8169"/>
                  <a:pt x="21550" y="8169"/>
                </a:cubicBezTo>
                <a:close/>
                <a:moveTo>
                  <a:pt x="17" y="10515"/>
                </a:moveTo>
                <a:cubicBezTo>
                  <a:pt x="-4" y="10532"/>
                  <a:pt x="-5" y="10561"/>
                  <a:pt x="13" y="10645"/>
                </a:cubicBezTo>
                <a:cubicBezTo>
                  <a:pt x="31" y="10726"/>
                  <a:pt x="40" y="10737"/>
                  <a:pt x="52" y="10691"/>
                </a:cubicBezTo>
                <a:cubicBezTo>
                  <a:pt x="74" y="10606"/>
                  <a:pt x="50" y="10487"/>
                  <a:pt x="17" y="10515"/>
                </a:cubicBezTo>
                <a:close/>
                <a:moveTo>
                  <a:pt x="20" y="10882"/>
                </a:moveTo>
                <a:cubicBezTo>
                  <a:pt x="14" y="10846"/>
                  <a:pt x="7" y="10859"/>
                  <a:pt x="6" y="10912"/>
                </a:cubicBezTo>
                <a:cubicBezTo>
                  <a:pt x="5" y="10960"/>
                  <a:pt x="10" y="10989"/>
                  <a:pt x="17" y="10973"/>
                </a:cubicBezTo>
                <a:cubicBezTo>
                  <a:pt x="24" y="10958"/>
                  <a:pt x="26" y="10915"/>
                  <a:pt x="20" y="10882"/>
                </a:cubicBezTo>
                <a:close/>
                <a:moveTo>
                  <a:pt x="21486" y="11959"/>
                </a:moveTo>
                <a:lnTo>
                  <a:pt x="21486" y="12066"/>
                </a:lnTo>
                <a:cubicBezTo>
                  <a:pt x="21486" y="12143"/>
                  <a:pt x="21498" y="12170"/>
                  <a:pt x="21522" y="12150"/>
                </a:cubicBezTo>
                <a:cubicBezTo>
                  <a:pt x="21540" y="12135"/>
                  <a:pt x="21557" y="12149"/>
                  <a:pt x="21564" y="12189"/>
                </a:cubicBezTo>
                <a:cubicBezTo>
                  <a:pt x="21571" y="12227"/>
                  <a:pt x="21582" y="12249"/>
                  <a:pt x="21588" y="12234"/>
                </a:cubicBezTo>
                <a:cubicBezTo>
                  <a:pt x="21595" y="12220"/>
                  <a:pt x="21574" y="12149"/>
                  <a:pt x="21543" y="12082"/>
                </a:cubicBezTo>
                <a:lnTo>
                  <a:pt x="21486" y="11959"/>
                </a:lnTo>
                <a:close/>
                <a:moveTo>
                  <a:pt x="1050" y="16002"/>
                </a:moveTo>
                <a:cubicBezTo>
                  <a:pt x="1039" y="15986"/>
                  <a:pt x="1029" y="15998"/>
                  <a:pt x="1029" y="16025"/>
                </a:cubicBezTo>
                <a:cubicBezTo>
                  <a:pt x="1029" y="16051"/>
                  <a:pt x="1039" y="16071"/>
                  <a:pt x="1050" y="16071"/>
                </a:cubicBezTo>
                <a:cubicBezTo>
                  <a:pt x="1062" y="16070"/>
                  <a:pt x="1071" y="16059"/>
                  <a:pt x="1071" y="16048"/>
                </a:cubicBezTo>
                <a:cubicBezTo>
                  <a:pt x="1071" y="16037"/>
                  <a:pt x="1062" y="16017"/>
                  <a:pt x="1050" y="16002"/>
                </a:cubicBezTo>
                <a:close/>
                <a:moveTo>
                  <a:pt x="1250" y="16781"/>
                </a:moveTo>
                <a:cubicBezTo>
                  <a:pt x="1234" y="16767"/>
                  <a:pt x="1215" y="16773"/>
                  <a:pt x="1208" y="16796"/>
                </a:cubicBezTo>
                <a:cubicBezTo>
                  <a:pt x="1201" y="16820"/>
                  <a:pt x="1213" y="16842"/>
                  <a:pt x="1236" y="16842"/>
                </a:cubicBezTo>
                <a:cubicBezTo>
                  <a:pt x="1287" y="16842"/>
                  <a:pt x="1294" y="16817"/>
                  <a:pt x="1250" y="16781"/>
                </a:cubicBezTo>
                <a:close/>
                <a:moveTo>
                  <a:pt x="6284" y="18608"/>
                </a:moveTo>
                <a:cubicBezTo>
                  <a:pt x="6270" y="18560"/>
                  <a:pt x="6235" y="18599"/>
                  <a:pt x="6235" y="18661"/>
                </a:cubicBezTo>
                <a:cubicBezTo>
                  <a:pt x="6235" y="18684"/>
                  <a:pt x="6246" y="18691"/>
                  <a:pt x="6263" y="18676"/>
                </a:cubicBezTo>
                <a:cubicBezTo>
                  <a:pt x="6280" y="18662"/>
                  <a:pt x="6290" y="18630"/>
                  <a:pt x="6284" y="18608"/>
                </a:cubicBezTo>
                <a:close/>
                <a:moveTo>
                  <a:pt x="2396" y="18783"/>
                </a:moveTo>
                <a:cubicBezTo>
                  <a:pt x="2354" y="18766"/>
                  <a:pt x="2349" y="18779"/>
                  <a:pt x="2368" y="18829"/>
                </a:cubicBezTo>
                <a:cubicBezTo>
                  <a:pt x="2395" y="18901"/>
                  <a:pt x="2422" y="18902"/>
                  <a:pt x="2439" y="18844"/>
                </a:cubicBezTo>
                <a:cubicBezTo>
                  <a:pt x="2445" y="18822"/>
                  <a:pt x="2425" y="18795"/>
                  <a:pt x="2396" y="18783"/>
                </a:cubicBezTo>
                <a:close/>
                <a:moveTo>
                  <a:pt x="15293" y="18799"/>
                </a:moveTo>
                <a:cubicBezTo>
                  <a:pt x="15275" y="18799"/>
                  <a:pt x="15261" y="18819"/>
                  <a:pt x="15261" y="18844"/>
                </a:cubicBezTo>
                <a:cubicBezTo>
                  <a:pt x="15261" y="18869"/>
                  <a:pt x="15268" y="18890"/>
                  <a:pt x="15279" y="18890"/>
                </a:cubicBezTo>
                <a:cubicBezTo>
                  <a:pt x="15290" y="18890"/>
                  <a:pt x="15307" y="18869"/>
                  <a:pt x="15314" y="18844"/>
                </a:cubicBezTo>
                <a:cubicBezTo>
                  <a:pt x="15321" y="18819"/>
                  <a:pt x="15311" y="18799"/>
                  <a:pt x="15293" y="18799"/>
                </a:cubicBezTo>
                <a:close/>
                <a:moveTo>
                  <a:pt x="6474" y="18890"/>
                </a:moveTo>
                <a:cubicBezTo>
                  <a:pt x="6443" y="18890"/>
                  <a:pt x="6424" y="18910"/>
                  <a:pt x="6432" y="18936"/>
                </a:cubicBezTo>
                <a:cubicBezTo>
                  <a:pt x="6439" y="18961"/>
                  <a:pt x="6462" y="18982"/>
                  <a:pt x="6484" y="18982"/>
                </a:cubicBezTo>
                <a:cubicBezTo>
                  <a:pt x="6507" y="18982"/>
                  <a:pt x="6527" y="18961"/>
                  <a:pt x="6527" y="18936"/>
                </a:cubicBezTo>
                <a:cubicBezTo>
                  <a:pt x="6527" y="18911"/>
                  <a:pt x="6503" y="18890"/>
                  <a:pt x="6474" y="18890"/>
                </a:cubicBezTo>
                <a:close/>
                <a:moveTo>
                  <a:pt x="17613" y="19204"/>
                </a:moveTo>
                <a:cubicBezTo>
                  <a:pt x="17595" y="19204"/>
                  <a:pt x="17581" y="19224"/>
                  <a:pt x="17581" y="19249"/>
                </a:cubicBezTo>
                <a:cubicBezTo>
                  <a:pt x="17581" y="19274"/>
                  <a:pt x="17588" y="19295"/>
                  <a:pt x="17599" y="19295"/>
                </a:cubicBezTo>
                <a:cubicBezTo>
                  <a:pt x="17610" y="19295"/>
                  <a:pt x="17627" y="19274"/>
                  <a:pt x="17634" y="19249"/>
                </a:cubicBezTo>
                <a:cubicBezTo>
                  <a:pt x="17641" y="19224"/>
                  <a:pt x="17631" y="19204"/>
                  <a:pt x="17613" y="19204"/>
                </a:cubicBezTo>
                <a:close/>
                <a:moveTo>
                  <a:pt x="5229" y="19685"/>
                </a:moveTo>
                <a:cubicBezTo>
                  <a:pt x="5218" y="19670"/>
                  <a:pt x="5208" y="19674"/>
                  <a:pt x="5208" y="19700"/>
                </a:cubicBezTo>
                <a:cubicBezTo>
                  <a:pt x="5208" y="19727"/>
                  <a:pt x="5218" y="19754"/>
                  <a:pt x="5229" y="19754"/>
                </a:cubicBezTo>
                <a:cubicBezTo>
                  <a:pt x="5241" y="19754"/>
                  <a:pt x="5251" y="19742"/>
                  <a:pt x="5251" y="19731"/>
                </a:cubicBezTo>
                <a:cubicBezTo>
                  <a:pt x="5251" y="19720"/>
                  <a:pt x="5241" y="19700"/>
                  <a:pt x="5229" y="19685"/>
                </a:cubicBezTo>
                <a:close/>
                <a:moveTo>
                  <a:pt x="6818" y="19975"/>
                </a:moveTo>
                <a:cubicBezTo>
                  <a:pt x="6795" y="19975"/>
                  <a:pt x="6777" y="19993"/>
                  <a:pt x="6783" y="20014"/>
                </a:cubicBezTo>
                <a:cubicBezTo>
                  <a:pt x="6789" y="20034"/>
                  <a:pt x="6811" y="20052"/>
                  <a:pt x="6829" y="20052"/>
                </a:cubicBezTo>
                <a:cubicBezTo>
                  <a:pt x="6847" y="20052"/>
                  <a:pt x="6860" y="20034"/>
                  <a:pt x="6860" y="20014"/>
                </a:cubicBezTo>
                <a:cubicBezTo>
                  <a:pt x="6860" y="19993"/>
                  <a:pt x="6842" y="19975"/>
                  <a:pt x="6818" y="19975"/>
                </a:cubicBezTo>
                <a:close/>
                <a:moveTo>
                  <a:pt x="3641" y="20342"/>
                </a:moveTo>
                <a:cubicBezTo>
                  <a:pt x="3629" y="20342"/>
                  <a:pt x="3623" y="20363"/>
                  <a:pt x="3630" y="20388"/>
                </a:cubicBezTo>
                <a:cubicBezTo>
                  <a:pt x="3637" y="20413"/>
                  <a:pt x="3650" y="20434"/>
                  <a:pt x="3655" y="20434"/>
                </a:cubicBezTo>
                <a:cubicBezTo>
                  <a:pt x="3660" y="20434"/>
                  <a:pt x="3662" y="20413"/>
                  <a:pt x="3662" y="20388"/>
                </a:cubicBezTo>
                <a:cubicBezTo>
                  <a:pt x="3662" y="20363"/>
                  <a:pt x="3653" y="20342"/>
                  <a:pt x="3641" y="20342"/>
                </a:cubicBezTo>
                <a:close/>
                <a:moveTo>
                  <a:pt x="4934" y="20526"/>
                </a:moveTo>
                <a:cubicBezTo>
                  <a:pt x="4911" y="20526"/>
                  <a:pt x="4899" y="20546"/>
                  <a:pt x="4906" y="20571"/>
                </a:cubicBezTo>
                <a:cubicBezTo>
                  <a:pt x="4913" y="20596"/>
                  <a:pt x="4939" y="20617"/>
                  <a:pt x="4962" y="20617"/>
                </a:cubicBezTo>
                <a:cubicBezTo>
                  <a:pt x="4985" y="20617"/>
                  <a:pt x="4998" y="20596"/>
                  <a:pt x="4990" y="20571"/>
                </a:cubicBezTo>
                <a:cubicBezTo>
                  <a:pt x="4983" y="20546"/>
                  <a:pt x="4957" y="20526"/>
                  <a:pt x="4934" y="20526"/>
                </a:cubicBezTo>
                <a:close/>
                <a:moveTo>
                  <a:pt x="14970" y="20908"/>
                </a:moveTo>
                <a:cubicBezTo>
                  <a:pt x="14958" y="20892"/>
                  <a:pt x="14949" y="20904"/>
                  <a:pt x="14949" y="20931"/>
                </a:cubicBezTo>
                <a:cubicBezTo>
                  <a:pt x="14949" y="20957"/>
                  <a:pt x="14958" y="20976"/>
                  <a:pt x="14970" y="20976"/>
                </a:cubicBezTo>
                <a:cubicBezTo>
                  <a:pt x="14981" y="20976"/>
                  <a:pt x="14987" y="20965"/>
                  <a:pt x="14987" y="20954"/>
                </a:cubicBezTo>
                <a:cubicBezTo>
                  <a:pt x="14987" y="20943"/>
                  <a:pt x="14981" y="20923"/>
                  <a:pt x="14970" y="20908"/>
                </a:cubicBezTo>
                <a:close/>
                <a:moveTo>
                  <a:pt x="16348" y="21435"/>
                </a:moveTo>
                <a:cubicBezTo>
                  <a:pt x="16294" y="21435"/>
                  <a:pt x="16263" y="21451"/>
                  <a:pt x="16263" y="21488"/>
                </a:cubicBezTo>
                <a:cubicBezTo>
                  <a:pt x="16263" y="21529"/>
                  <a:pt x="16289" y="21539"/>
                  <a:pt x="16348" y="21527"/>
                </a:cubicBezTo>
                <a:cubicBezTo>
                  <a:pt x="16393" y="21517"/>
                  <a:pt x="16432" y="21496"/>
                  <a:pt x="16432" y="21473"/>
                </a:cubicBezTo>
                <a:cubicBezTo>
                  <a:pt x="16432" y="21451"/>
                  <a:pt x="16393" y="21435"/>
                  <a:pt x="16348" y="2143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4" name="RPI_red_head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17300" y="77707"/>
            <a:ext cx="1498600" cy="283729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Shape 245"/>
          <p:cNvSpPr>
            <a:spLocks noGrp="1"/>
          </p:cNvSpPr>
          <p:nvPr>
            <p:ph type="pic" idx="13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6" name="Shape 246"/>
          <p:cNvSpPr>
            <a:spLocks noGrp="1"/>
          </p:cNvSpPr>
          <p:nvPr>
            <p:ph type="pic" sz="quarter" idx="14"/>
          </p:nvPr>
        </p:nvSpPr>
        <p:spPr>
          <a:xfrm>
            <a:off x="9220200" y="3289300"/>
            <a:ext cx="3276600" cy="2438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7" name="Shape 247"/>
          <p:cNvSpPr>
            <a:spLocks noGrp="1"/>
          </p:cNvSpPr>
          <p:nvPr>
            <p:ph type="pic" sz="quarter" idx="15"/>
          </p:nvPr>
        </p:nvSpPr>
        <p:spPr>
          <a:xfrm>
            <a:off x="9220200" y="6019800"/>
            <a:ext cx="3276600" cy="2463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8" name="Shape 248"/>
          <p:cNvSpPr>
            <a:spLocks noGrp="1"/>
          </p:cNvSpPr>
          <p:nvPr>
            <p:ph type="pic" sz="quarter" idx="16"/>
          </p:nvPr>
        </p:nvSpPr>
        <p:spPr>
          <a:xfrm>
            <a:off x="9220200" y="508000"/>
            <a:ext cx="3276600" cy="2463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0" name="Shape 250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265" name="RDA_Logotype_RGB.jpg"/>
          <p:cNvPicPr>
            <a:picLocks noChangeAspect="1"/>
          </p:cNvPicPr>
          <p:nvPr/>
        </p:nvPicPr>
        <p:blipFill>
          <a:blip r:embed="rId2">
            <a:extLst/>
          </a:blip>
          <a:srcRect l="6024" t="10031" r="6050" b="9384"/>
          <a:stretch>
            <a:fillRect/>
          </a:stretch>
        </p:blipFill>
        <p:spPr>
          <a:xfrm>
            <a:off x="10014091" y="418353"/>
            <a:ext cx="2400282" cy="1437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600" extrusionOk="0">
                <a:moveTo>
                  <a:pt x="5132" y="0"/>
                </a:moveTo>
                <a:cubicBezTo>
                  <a:pt x="5105" y="0"/>
                  <a:pt x="5062" y="33"/>
                  <a:pt x="5039" y="72"/>
                </a:cubicBezTo>
                <a:cubicBezTo>
                  <a:pt x="5000" y="137"/>
                  <a:pt x="4997" y="134"/>
                  <a:pt x="4950" y="83"/>
                </a:cubicBezTo>
                <a:cubicBezTo>
                  <a:pt x="4904" y="33"/>
                  <a:pt x="4896" y="37"/>
                  <a:pt x="4889" y="95"/>
                </a:cubicBezTo>
                <a:cubicBezTo>
                  <a:pt x="4885" y="131"/>
                  <a:pt x="4866" y="155"/>
                  <a:pt x="4843" y="155"/>
                </a:cubicBezTo>
                <a:cubicBezTo>
                  <a:pt x="4820" y="155"/>
                  <a:pt x="4800" y="178"/>
                  <a:pt x="4800" y="203"/>
                </a:cubicBezTo>
                <a:cubicBezTo>
                  <a:pt x="4800" y="256"/>
                  <a:pt x="4746" y="318"/>
                  <a:pt x="4722" y="292"/>
                </a:cubicBezTo>
                <a:cubicBezTo>
                  <a:pt x="4712" y="282"/>
                  <a:pt x="4711" y="239"/>
                  <a:pt x="4718" y="203"/>
                </a:cubicBezTo>
                <a:cubicBezTo>
                  <a:pt x="4732" y="128"/>
                  <a:pt x="4705" y="116"/>
                  <a:pt x="4668" y="179"/>
                </a:cubicBezTo>
                <a:cubicBezTo>
                  <a:pt x="4650" y="209"/>
                  <a:pt x="4651" y="235"/>
                  <a:pt x="4668" y="268"/>
                </a:cubicBezTo>
                <a:cubicBezTo>
                  <a:pt x="4694" y="321"/>
                  <a:pt x="4697" y="315"/>
                  <a:pt x="4607" y="328"/>
                </a:cubicBezTo>
                <a:cubicBezTo>
                  <a:pt x="4570" y="333"/>
                  <a:pt x="4532" y="322"/>
                  <a:pt x="4525" y="304"/>
                </a:cubicBezTo>
                <a:cubicBezTo>
                  <a:pt x="4518" y="285"/>
                  <a:pt x="4506" y="288"/>
                  <a:pt x="4490" y="310"/>
                </a:cubicBezTo>
                <a:cubicBezTo>
                  <a:pt x="4470" y="337"/>
                  <a:pt x="4455" y="336"/>
                  <a:pt x="4436" y="298"/>
                </a:cubicBezTo>
                <a:cubicBezTo>
                  <a:pt x="4414" y="253"/>
                  <a:pt x="4402" y="248"/>
                  <a:pt x="4340" y="292"/>
                </a:cubicBezTo>
                <a:cubicBezTo>
                  <a:pt x="4300" y="320"/>
                  <a:pt x="4252" y="338"/>
                  <a:pt x="4236" y="328"/>
                </a:cubicBezTo>
                <a:cubicBezTo>
                  <a:pt x="4212" y="313"/>
                  <a:pt x="4211" y="342"/>
                  <a:pt x="4218" y="483"/>
                </a:cubicBezTo>
                <a:cubicBezTo>
                  <a:pt x="4229" y="677"/>
                  <a:pt x="4197" y="751"/>
                  <a:pt x="4150" y="644"/>
                </a:cubicBezTo>
                <a:cubicBezTo>
                  <a:pt x="4135" y="608"/>
                  <a:pt x="4122" y="593"/>
                  <a:pt x="4122" y="614"/>
                </a:cubicBezTo>
                <a:cubicBezTo>
                  <a:pt x="4122" y="677"/>
                  <a:pt x="4018" y="777"/>
                  <a:pt x="3990" y="739"/>
                </a:cubicBezTo>
                <a:cubicBezTo>
                  <a:pt x="3976" y="721"/>
                  <a:pt x="3930" y="693"/>
                  <a:pt x="3890" y="680"/>
                </a:cubicBezTo>
                <a:cubicBezTo>
                  <a:pt x="3821" y="656"/>
                  <a:pt x="3822" y="659"/>
                  <a:pt x="3861" y="709"/>
                </a:cubicBezTo>
                <a:cubicBezTo>
                  <a:pt x="3894" y="752"/>
                  <a:pt x="3896" y="771"/>
                  <a:pt x="3876" y="805"/>
                </a:cubicBezTo>
                <a:cubicBezTo>
                  <a:pt x="3857" y="837"/>
                  <a:pt x="3824" y="840"/>
                  <a:pt x="3751" y="817"/>
                </a:cubicBezTo>
                <a:cubicBezTo>
                  <a:pt x="3668" y="790"/>
                  <a:pt x="3653" y="773"/>
                  <a:pt x="3658" y="715"/>
                </a:cubicBezTo>
                <a:cubicBezTo>
                  <a:pt x="3663" y="650"/>
                  <a:pt x="3662" y="651"/>
                  <a:pt x="3640" y="709"/>
                </a:cubicBezTo>
                <a:cubicBezTo>
                  <a:pt x="3623" y="756"/>
                  <a:pt x="3622" y="786"/>
                  <a:pt x="3640" y="823"/>
                </a:cubicBezTo>
                <a:cubicBezTo>
                  <a:pt x="3660" y="863"/>
                  <a:pt x="3659" y="875"/>
                  <a:pt x="3619" y="900"/>
                </a:cubicBezTo>
                <a:cubicBezTo>
                  <a:pt x="3591" y="917"/>
                  <a:pt x="3559" y="927"/>
                  <a:pt x="3551" y="918"/>
                </a:cubicBezTo>
                <a:cubicBezTo>
                  <a:pt x="3542" y="910"/>
                  <a:pt x="3536" y="926"/>
                  <a:pt x="3536" y="954"/>
                </a:cubicBezTo>
                <a:cubicBezTo>
                  <a:pt x="3536" y="982"/>
                  <a:pt x="3550" y="1014"/>
                  <a:pt x="3569" y="1025"/>
                </a:cubicBezTo>
                <a:cubicBezTo>
                  <a:pt x="3597" y="1044"/>
                  <a:pt x="3600" y="1054"/>
                  <a:pt x="3576" y="1103"/>
                </a:cubicBezTo>
                <a:cubicBezTo>
                  <a:pt x="3560" y="1134"/>
                  <a:pt x="3550" y="1169"/>
                  <a:pt x="3554" y="1180"/>
                </a:cubicBezTo>
                <a:cubicBezTo>
                  <a:pt x="3559" y="1192"/>
                  <a:pt x="3533" y="1221"/>
                  <a:pt x="3494" y="1240"/>
                </a:cubicBezTo>
                <a:cubicBezTo>
                  <a:pt x="3455" y="1259"/>
                  <a:pt x="3411" y="1285"/>
                  <a:pt x="3397" y="1300"/>
                </a:cubicBezTo>
                <a:cubicBezTo>
                  <a:pt x="3384" y="1314"/>
                  <a:pt x="3365" y="1307"/>
                  <a:pt x="3358" y="1288"/>
                </a:cubicBezTo>
                <a:cubicBezTo>
                  <a:pt x="3351" y="1268"/>
                  <a:pt x="3308" y="1258"/>
                  <a:pt x="3262" y="1258"/>
                </a:cubicBezTo>
                <a:cubicBezTo>
                  <a:pt x="3193" y="1258"/>
                  <a:pt x="3182" y="1262"/>
                  <a:pt x="3201" y="1300"/>
                </a:cubicBezTo>
                <a:cubicBezTo>
                  <a:pt x="3254" y="1406"/>
                  <a:pt x="3144" y="1429"/>
                  <a:pt x="3087" y="1324"/>
                </a:cubicBezTo>
                <a:cubicBezTo>
                  <a:pt x="3050" y="1255"/>
                  <a:pt x="2972" y="1227"/>
                  <a:pt x="2972" y="1282"/>
                </a:cubicBezTo>
                <a:cubicBezTo>
                  <a:pt x="2972" y="1297"/>
                  <a:pt x="2983" y="1329"/>
                  <a:pt x="2997" y="1353"/>
                </a:cubicBezTo>
                <a:cubicBezTo>
                  <a:pt x="3018" y="1389"/>
                  <a:pt x="3017" y="1411"/>
                  <a:pt x="2987" y="1449"/>
                </a:cubicBezTo>
                <a:cubicBezTo>
                  <a:pt x="2950" y="1494"/>
                  <a:pt x="2947" y="1497"/>
                  <a:pt x="2987" y="1532"/>
                </a:cubicBezTo>
                <a:cubicBezTo>
                  <a:pt x="3046" y="1585"/>
                  <a:pt x="3035" y="1702"/>
                  <a:pt x="2962" y="1771"/>
                </a:cubicBezTo>
                <a:cubicBezTo>
                  <a:pt x="2927" y="1803"/>
                  <a:pt x="2889" y="1851"/>
                  <a:pt x="2876" y="1878"/>
                </a:cubicBezTo>
                <a:cubicBezTo>
                  <a:pt x="2852" y="1928"/>
                  <a:pt x="2796" y="1900"/>
                  <a:pt x="2815" y="1848"/>
                </a:cubicBezTo>
                <a:cubicBezTo>
                  <a:pt x="2821" y="1832"/>
                  <a:pt x="2811" y="1812"/>
                  <a:pt x="2794" y="1800"/>
                </a:cubicBezTo>
                <a:cubicBezTo>
                  <a:pt x="2757" y="1777"/>
                  <a:pt x="2668" y="1828"/>
                  <a:pt x="2648" y="1884"/>
                </a:cubicBezTo>
                <a:cubicBezTo>
                  <a:pt x="2637" y="1911"/>
                  <a:pt x="2622" y="1902"/>
                  <a:pt x="2594" y="1860"/>
                </a:cubicBezTo>
                <a:cubicBezTo>
                  <a:pt x="2558" y="1805"/>
                  <a:pt x="2555" y="1807"/>
                  <a:pt x="2555" y="1860"/>
                </a:cubicBezTo>
                <a:cubicBezTo>
                  <a:pt x="2555" y="1892"/>
                  <a:pt x="2564" y="1913"/>
                  <a:pt x="2576" y="1908"/>
                </a:cubicBezTo>
                <a:cubicBezTo>
                  <a:pt x="2589" y="1903"/>
                  <a:pt x="2609" y="1936"/>
                  <a:pt x="2619" y="1979"/>
                </a:cubicBezTo>
                <a:cubicBezTo>
                  <a:pt x="2635" y="2046"/>
                  <a:pt x="2627" y="2065"/>
                  <a:pt x="2583" y="2093"/>
                </a:cubicBezTo>
                <a:cubicBezTo>
                  <a:pt x="2548" y="2115"/>
                  <a:pt x="2533" y="2153"/>
                  <a:pt x="2533" y="2212"/>
                </a:cubicBezTo>
                <a:cubicBezTo>
                  <a:pt x="2533" y="2304"/>
                  <a:pt x="2420" y="2469"/>
                  <a:pt x="2398" y="2409"/>
                </a:cubicBezTo>
                <a:cubicBezTo>
                  <a:pt x="2391" y="2390"/>
                  <a:pt x="2371" y="2379"/>
                  <a:pt x="2351" y="2379"/>
                </a:cubicBezTo>
                <a:cubicBezTo>
                  <a:pt x="2331" y="2379"/>
                  <a:pt x="2295" y="2369"/>
                  <a:pt x="2273" y="2361"/>
                </a:cubicBezTo>
                <a:cubicBezTo>
                  <a:pt x="2251" y="2353"/>
                  <a:pt x="2216" y="2378"/>
                  <a:pt x="2194" y="2415"/>
                </a:cubicBezTo>
                <a:cubicBezTo>
                  <a:pt x="2165" y="2464"/>
                  <a:pt x="2147" y="2473"/>
                  <a:pt x="2126" y="2444"/>
                </a:cubicBezTo>
                <a:cubicBezTo>
                  <a:pt x="2106" y="2416"/>
                  <a:pt x="2096" y="2417"/>
                  <a:pt x="2087" y="2456"/>
                </a:cubicBezTo>
                <a:cubicBezTo>
                  <a:pt x="2078" y="2495"/>
                  <a:pt x="2088" y="2510"/>
                  <a:pt x="2123" y="2510"/>
                </a:cubicBezTo>
                <a:cubicBezTo>
                  <a:pt x="2181" y="2510"/>
                  <a:pt x="2233" y="2598"/>
                  <a:pt x="2198" y="2635"/>
                </a:cubicBezTo>
                <a:cubicBezTo>
                  <a:pt x="2185" y="2648"/>
                  <a:pt x="2154" y="2647"/>
                  <a:pt x="2126" y="2635"/>
                </a:cubicBezTo>
                <a:cubicBezTo>
                  <a:pt x="2089" y="2619"/>
                  <a:pt x="2069" y="2634"/>
                  <a:pt x="2051" y="2689"/>
                </a:cubicBezTo>
                <a:cubicBezTo>
                  <a:pt x="2039" y="2729"/>
                  <a:pt x="2034" y="2784"/>
                  <a:pt x="2041" y="2814"/>
                </a:cubicBezTo>
                <a:cubicBezTo>
                  <a:pt x="2061" y="2901"/>
                  <a:pt x="2015" y="2972"/>
                  <a:pt x="1966" y="2927"/>
                </a:cubicBezTo>
                <a:cubicBezTo>
                  <a:pt x="1935" y="2900"/>
                  <a:pt x="1927" y="2878"/>
                  <a:pt x="1944" y="2850"/>
                </a:cubicBezTo>
                <a:cubicBezTo>
                  <a:pt x="1974" y="2801"/>
                  <a:pt x="1977" y="2677"/>
                  <a:pt x="1948" y="2707"/>
                </a:cubicBezTo>
                <a:cubicBezTo>
                  <a:pt x="1936" y="2719"/>
                  <a:pt x="1911" y="2706"/>
                  <a:pt x="1894" y="2683"/>
                </a:cubicBezTo>
                <a:cubicBezTo>
                  <a:pt x="1878" y="2660"/>
                  <a:pt x="1866" y="2656"/>
                  <a:pt x="1866" y="2671"/>
                </a:cubicBezTo>
                <a:cubicBezTo>
                  <a:pt x="1866" y="2686"/>
                  <a:pt x="1881" y="2718"/>
                  <a:pt x="1902" y="2742"/>
                </a:cubicBezTo>
                <a:cubicBezTo>
                  <a:pt x="1936" y="2784"/>
                  <a:pt x="1935" y="2789"/>
                  <a:pt x="1891" y="2868"/>
                </a:cubicBezTo>
                <a:cubicBezTo>
                  <a:pt x="1865" y="2914"/>
                  <a:pt x="1848" y="2964"/>
                  <a:pt x="1855" y="2975"/>
                </a:cubicBezTo>
                <a:cubicBezTo>
                  <a:pt x="1862" y="2986"/>
                  <a:pt x="1858" y="3029"/>
                  <a:pt x="1844" y="3070"/>
                </a:cubicBezTo>
                <a:cubicBezTo>
                  <a:pt x="1812" y="3170"/>
                  <a:pt x="1752" y="3147"/>
                  <a:pt x="1752" y="3035"/>
                </a:cubicBezTo>
                <a:cubicBezTo>
                  <a:pt x="1751" y="2962"/>
                  <a:pt x="1741" y="2945"/>
                  <a:pt x="1691" y="2945"/>
                </a:cubicBezTo>
                <a:cubicBezTo>
                  <a:pt x="1655" y="2945"/>
                  <a:pt x="1619" y="2972"/>
                  <a:pt x="1605" y="3011"/>
                </a:cubicBezTo>
                <a:cubicBezTo>
                  <a:pt x="1586" y="3063"/>
                  <a:pt x="1592" y="3086"/>
                  <a:pt x="1630" y="3130"/>
                </a:cubicBezTo>
                <a:cubicBezTo>
                  <a:pt x="1683" y="3190"/>
                  <a:pt x="1690" y="3246"/>
                  <a:pt x="1652" y="3309"/>
                </a:cubicBezTo>
                <a:cubicBezTo>
                  <a:pt x="1638" y="3332"/>
                  <a:pt x="1623" y="3385"/>
                  <a:pt x="1623" y="3428"/>
                </a:cubicBezTo>
                <a:cubicBezTo>
                  <a:pt x="1623" y="3496"/>
                  <a:pt x="1613" y="3503"/>
                  <a:pt x="1548" y="3494"/>
                </a:cubicBezTo>
                <a:cubicBezTo>
                  <a:pt x="1477" y="3484"/>
                  <a:pt x="1399" y="3570"/>
                  <a:pt x="1427" y="3625"/>
                </a:cubicBezTo>
                <a:cubicBezTo>
                  <a:pt x="1433" y="3636"/>
                  <a:pt x="1411" y="3649"/>
                  <a:pt x="1380" y="3655"/>
                </a:cubicBezTo>
                <a:cubicBezTo>
                  <a:pt x="1343" y="3662"/>
                  <a:pt x="1327" y="3684"/>
                  <a:pt x="1334" y="3714"/>
                </a:cubicBezTo>
                <a:cubicBezTo>
                  <a:pt x="1347" y="3772"/>
                  <a:pt x="1310" y="3819"/>
                  <a:pt x="1291" y="3768"/>
                </a:cubicBezTo>
                <a:cubicBezTo>
                  <a:pt x="1282" y="3742"/>
                  <a:pt x="1265" y="3740"/>
                  <a:pt x="1245" y="3768"/>
                </a:cubicBezTo>
                <a:cubicBezTo>
                  <a:pt x="1211" y="3815"/>
                  <a:pt x="1207" y="3927"/>
                  <a:pt x="1238" y="3959"/>
                </a:cubicBezTo>
                <a:cubicBezTo>
                  <a:pt x="1251" y="3973"/>
                  <a:pt x="1252" y="4008"/>
                  <a:pt x="1238" y="4054"/>
                </a:cubicBezTo>
                <a:cubicBezTo>
                  <a:pt x="1220" y="4110"/>
                  <a:pt x="1208" y="4111"/>
                  <a:pt x="1184" y="4078"/>
                </a:cubicBezTo>
                <a:cubicBezTo>
                  <a:pt x="1161" y="4046"/>
                  <a:pt x="1147" y="4045"/>
                  <a:pt x="1123" y="4078"/>
                </a:cubicBezTo>
                <a:cubicBezTo>
                  <a:pt x="1090" y="4124"/>
                  <a:pt x="1043" y="4095"/>
                  <a:pt x="1063" y="4042"/>
                </a:cubicBezTo>
                <a:cubicBezTo>
                  <a:pt x="1069" y="4024"/>
                  <a:pt x="1062" y="4012"/>
                  <a:pt x="1048" y="4012"/>
                </a:cubicBezTo>
                <a:cubicBezTo>
                  <a:pt x="1031" y="4012"/>
                  <a:pt x="1028" y="4068"/>
                  <a:pt x="1038" y="4203"/>
                </a:cubicBezTo>
                <a:cubicBezTo>
                  <a:pt x="1049" y="4352"/>
                  <a:pt x="1044" y="4413"/>
                  <a:pt x="1016" y="4483"/>
                </a:cubicBezTo>
                <a:cubicBezTo>
                  <a:pt x="988" y="4556"/>
                  <a:pt x="976" y="4564"/>
                  <a:pt x="952" y="4531"/>
                </a:cubicBezTo>
                <a:cubicBezTo>
                  <a:pt x="936" y="4508"/>
                  <a:pt x="924" y="4501"/>
                  <a:pt x="927" y="4519"/>
                </a:cubicBezTo>
                <a:cubicBezTo>
                  <a:pt x="930" y="4537"/>
                  <a:pt x="919" y="4590"/>
                  <a:pt x="902" y="4638"/>
                </a:cubicBezTo>
                <a:cubicBezTo>
                  <a:pt x="885" y="4686"/>
                  <a:pt x="873" y="4789"/>
                  <a:pt x="873" y="4865"/>
                </a:cubicBezTo>
                <a:cubicBezTo>
                  <a:pt x="873" y="4982"/>
                  <a:pt x="863" y="5017"/>
                  <a:pt x="802" y="5086"/>
                </a:cubicBezTo>
                <a:cubicBezTo>
                  <a:pt x="755" y="5139"/>
                  <a:pt x="701" y="5163"/>
                  <a:pt x="641" y="5163"/>
                </a:cubicBezTo>
                <a:cubicBezTo>
                  <a:pt x="592" y="5163"/>
                  <a:pt x="546" y="5178"/>
                  <a:pt x="541" y="5193"/>
                </a:cubicBezTo>
                <a:cubicBezTo>
                  <a:pt x="537" y="5207"/>
                  <a:pt x="540" y="5302"/>
                  <a:pt x="549" y="5407"/>
                </a:cubicBezTo>
                <a:cubicBezTo>
                  <a:pt x="568" y="5639"/>
                  <a:pt x="542" y="5700"/>
                  <a:pt x="427" y="5706"/>
                </a:cubicBezTo>
                <a:cubicBezTo>
                  <a:pt x="196" y="5716"/>
                  <a:pt x="214" y="5704"/>
                  <a:pt x="217" y="5896"/>
                </a:cubicBezTo>
                <a:cubicBezTo>
                  <a:pt x="218" y="6002"/>
                  <a:pt x="229" y="6076"/>
                  <a:pt x="245" y="6087"/>
                </a:cubicBezTo>
                <a:cubicBezTo>
                  <a:pt x="261" y="6097"/>
                  <a:pt x="268" y="6136"/>
                  <a:pt x="263" y="6182"/>
                </a:cubicBezTo>
                <a:lnTo>
                  <a:pt x="256" y="6266"/>
                </a:lnTo>
                <a:lnTo>
                  <a:pt x="277" y="6182"/>
                </a:lnTo>
                <a:cubicBezTo>
                  <a:pt x="299" y="6101"/>
                  <a:pt x="338" y="6109"/>
                  <a:pt x="338" y="6194"/>
                </a:cubicBezTo>
                <a:cubicBezTo>
                  <a:pt x="338" y="6220"/>
                  <a:pt x="353" y="6249"/>
                  <a:pt x="370" y="6260"/>
                </a:cubicBezTo>
                <a:cubicBezTo>
                  <a:pt x="387" y="6271"/>
                  <a:pt x="402" y="6293"/>
                  <a:pt x="402" y="6314"/>
                </a:cubicBezTo>
                <a:cubicBezTo>
                  <a:pt x="402" y="6371"/>
                  <a:pt x="299" y="6533"/>
                  <a:pt x="277" y="6510"/>
                </a:cubicBezTo>
                <a:cubicBezTo>
                  <a:pt x="267" y="6499"/>
                  <a:pt x="252" y="6503"/>
                  <a:pt x="245" y="6522"/>
                </a:cubicBezTo>
                <a:cubicBezTo>
                  <a:pt x="238" y="6542"/>
                  <a:pt x="259" y="6579"/>
                  <a:pt x="292" y="6600"/>
                </a:cubicBezTo>
                <a:lnTo>
                  <a:pt x="349" y="6636"/>
                </a:lnTo>
                <a:lnTo>
                  <a:pt x="281" y="6731"/>
                </a:lnTo>
                <a:cubicBezTo>
                  <a:pt x="206" y="6836"/>
                  <a:pt x="195" y="6924"/>
                  <a:pt x="245" y="7017"/>
                </a:cubicBezTo>
                <a:cubicBezTo>
                  <a:pt x="276" y="7073"/>
                  <a:pt x="275" y="7087"/>
                  <a:pt x="234" y="7154"/>
                </a:cubicBezTo>
                <a:cubicBezTo>
                  <a:pt x="210" y="7195"/>
                  <a:pt x="199" y="7242"/>
                  <a:pt x="206" y="7262"/>
                </a:cubicBezTo>
                <a:cubicBezTo>
                  <a:pt x="213" y="7281"/>
                  <a:pt x="210" y="7324"/>
                  <a:pt x="202" y="7357"/>
                </a:cubicBezTo>
                <a:cubicBezTo>
                  <a:pt x="194" y="7390"/>
                  <a:pt x="188" y="7519"/>
                  <a:pt x="188" y="7649"/>
                </a:cubicBezTo>
                <a:cubicBezTo>
                  <a:pt x="188" y="7779"/>
                  <a:pt x="179" y="7896"/>
                  <a:pt x="170" y="7905"/>
                </a:cubicBezTo>
                <a:cubicBezTo>
                  <a:pt x="161" y="7915"/>
                  <a:pt x="150" y="8000"/>
                  <a:pt x="142" y="8096"/>
                </a:cubicBezTo>
                <a:cubicBezTo>
                  <a:pt x="134" y="8192"/>
                  <a:pt x="116" y="8276"/>
                  <a:pt x="106" y="8287"/>
                </a:cubicBezTo>
                <a:cubicBezTo>
                  <a:pt x="75" y="8319"/>
                  <a:pt x="84" y="8437"/>
                  <a:pt x="120" y="8460"/>
                </a:cubicBezTo>
                <a:cubicBezTo>
                  <a:pt x="148" y="8478"/>
                  <a:pt x="149" y="8488"/>
                  <a:pt x="127" y="8531"/>
                </a:cubicBezTo>
                <a:cubicBezTo>
                  <a:pt x="96" y="8594"/>
                  <a:pt x="97" y="8762"/>
                  <a:pt x="127" y="9193"/>
                </a:cubicBezTo>
                <a:cubicBezTo>
                  <a:pt x="139" y="9364"/>
                  <a:pt x="144" y="9512"/>
                  <a:pt x="138" y="9527"/>
                </a:cubicBezTo>
                <a:cubicBezTo>
                  <a:pt x="133" y="9542"/>
                  <a:pt x="151" y="9563"/>
                  <a:pt x="177" y="9569"/>
                </a:cubicBezTo>
                <a:cubicBezTo>
                  <a:pt x="221" y="9579"/>
                  <a:pt x="222" y="9593"/>
                  <a:pt x="217" y="9760"/>
                </a:cubicBezTo>
                <a:cubicBezTo>
                  <a:pt x="212" y="9886"/>
                  <a:pt x="224" y="9971"/>
                  <a:pt x="249" y="10034"/>
                </a:cubicBezTo>
                <a:cubicBezTo>
                  <a:pt x="283" y="10121"/>
                  <a:pt x="281" y="10122"/>
                  <a:pt x="238" y="10141"/>
                </a:cubicBezTo>
                <a:cubicBezTo>
                  <a:pt x="184" y="10165"/>
                  <a:pt x="183" y="10156"/>
                  <a:pt x="227" y="10326"/>
                </a:cubicBezTo>
                <a:cubicBezTo>
                  <a:pt x="247" y="10402"/>
                  <a:pt x="281" y="10472"/>
                  <a:pt x="302" y="10481"/>
                </a:cubicBezTo>
                <a:cubicBezTo>
                  <a:pt x="346" y="10500"/>
                  <a:pt x="346" y="10623"/>
                  <a:pt x="302" y="10630"/>
                </a:cubicBezTo>
                <a:cubicBezTo>
                  <a:pt x="288" y="10632"/>
                  <a:pt x="268" y="10637"/>
                  <a:pt x="259" y="10642"/>
                </a:cubicBezTo>
                <a:cubicBezTo>
                  <a:pt x="251" y="10647"/>
                  <a:pt x="240" y="10650"/>
                  <a:pt x="231" y="10648"/>
                </a:cubicBezTo>
                <a:cubicBezTo>
                  <a:pt x="222" y="10646"/>
                  <a:pt x="213" y="10754"/>
                  <a:pt x="213" y="10886"/>
                </a:cubicBezTo>
                <a:cubicBezTo>
                  <a:pt x="213" y="11120"/>
                  <a:pt x="215" y="11127"/>
                  <a:pt x="281" y="11196"/>
                </a:cubicBezTo>
                <a:cubicBezTo>
                  <a:pt x="342" y="11262"/>
                  <a:pt x="355" y="11262"/>
                  <a:pt x="399" y="11214"/>
                </a:cubicBezTo>
                <a:cubicBezTo>
                  <a:pt x="450" y="11158"/>
                  <a:pt x="494" y="11183"/>
                  <a:pt x="477" y="11256"/>
                </a:cubicBezTo>
                <a:cubicBezTo>
                  <a:pt x="471" y="11281"/>
                  <a:pt x="487" y="11306"/>
                  <a:pt x="509" y="11316"/>
                </a:cubicBezTo>
                <a:cubicBezTo>
                  <a:pt x="540" y="11329"/>
                  <a:pt x="549" y="11366"/>
                  <a:pt x="549" y="11459"/>
                </a:cubicBezTo>
                <a:cubicBezTo>
                  <a:pt x="549" y="11527"/>
                  <a:pt x="558" y="11595"/>
                  <a:pt x="570" y="11608"/>
                </a:cubicBezTo>
                <a:cubicBezTo>
                  <a:pt x="586" y="11625"/>
                  <a:pt x="586" y="11640"/>
                  <a:pt x="570" y="11667"/>
                </a:cubicBezTo>
                <a:cubicBezTo>
                  <a:pt x="531" y="11733"/>
                  <a:pt x="544" y="11855"/>
                  <a:pt x="591" y="11876"/>
                </a:cubicBezTo>
                <a:cubicBezTo>
                  <a:pt x="642" y="11898"/>
                  <a:pt x="633" y="11991"/>
                  <a:pt x="581" y="11983"/>
                </a:cubicBezTo>
                <a:cubicBezTo>
                  <a:pt x="554" y="11980"/>
                  <a:pt x="549" y="12010"/>
                  <a:pt x="549" y="12132"/>
                </a:cubicBezTo>
                <a:cubicBezTo>
                  <a:pt x="549" y="12220"/>
                  <a:pt x="555" y="12281"/>
                  <a:pt x="566" y="12270"/>
                </a:cubicBezTo>
                <a:cubicBezTo>
                  <a:pt x="577" y="12258"/>
                  <a:pt x="595" y="12273"/>
                  <a:pt x="606" y="12305"/>
                </a:cubicBezTo>
                <a:cubicBezTo>
                  <a:pt x="620" y="12347"/>
                  <a:pt x="638" y="12356"/>
                  <a:pt x="666" y="12335"/>
                </a:cubicBezTo>
                <a:cubicBezTo>
                  <a:pt x="688" y="12319"/>
                  <a:pt x="716" y="12301"/>
                  <a:pt x="727" y="12299"/>
                </a:cubicBezTo>
                <a:cubicBezTo>
                  <a:pt x="739" y="12297"/>
                  <a:pt x="766" y="12281"/>
                  <a:pt x="791" y="12258"/>
                </a:cubicBezTo>
                <a:cubicBezTo>
                  <a:pt x="832" y="12220"/>
                  <a:pt x="843" y="12226"/>
                  <a:pt x="884" y="12323"/>
                </a:cubicBezTo>
                <a:cubicBezTo>
                  <a:pt x="924" y="12417"/>
                  <a:pt x="928" y="12439"/>
                  <a:pt x="902" y="12472"/>
                </a:cubicBezTo>
                <a:cubicBezTo>
                  <a:pt x="880" y="12500"/>
                  <a:pt x="872" y="12564"/>
                  <a:pt x="877" y="12711"/>
                </a:cubicBezTo>
                <a:cubicBezTo>
                  <a:pt x="883" y="12880"/>
                  <a:pt x="892" y="12906"/>
                  <a:pt x="916" y="12872"/>
                </a:cubicBezTo>
                <a:cubicBezTo>
                  <a:pt x="932" y="12849"/>
                  <a:pt x="944" y="12849"/>
                  <a:pt x="945" y="12866"/>
                </a:cubicBezTo>
                <a:cubicBezTo>
                  <a:pt x="946" y="12883"/>
                  <a:pt x="960" y="12842"/>
                  <a:pt x="973" y="12776"/>
                </a:cubicBezTo>
                <a:cubicBezTo>
                  <a:pt x="993" y="12683"/>
                  <a:pt x="1011" y="12654"/>
                  <a:pt x="1059" y="12645"/>
                </a:cubicBezTo>
                <a:cubicBezTo>
                  <a:pt x="1136" y="12632"/>
                  <a:pt x="1183" y="12675"/>
                  <a:pt x="1184" y="12758"/>
                </a:cubicBezTo>
                <a:cubicBezTo>
                  <a:pt x="1185" y="12839"/>
                  <a:pt x="1218" y="13160"/>
                  <a:pt x="1230" y="13224"/>
                </a:cubicBezTo>
                <a:cubicBezTo>
                  <a:pt x="1238" y="13262"/>
                  <a:pt x="1245" y="13258"/>
                  <a:pt x="1270" y="13224"/>
                </a:cubicBezTo>
                <a:cubicBezTo>
                  <a:pt x="1313" y="13164"/>
                  <a:pt x="1359" y="13235"/>
                  <a:pt x="1352" y="13349"/>
                </a:cubicBezTo>
                <a:cubicBezTo>
                  <a:pt x="1347" y="13416"/>
                  <a:pt x="1358" y="13439"/>
                  <a:pt x="1398" y="13456"/>
                </a:cubicBezTo>
                <a:cubicBezTo>
                  <a:pt x="1426" y="13468"/>
                  <a:pt x="1456" y="13467"/>
                  <a:pt x="1462" y="13456"/>
                </a:cubicBezTo>
                <a:cubicBezTo>
                  <a:pt x="1469" y="13445"/>
                  <a:pt x="1488" y="13456"/>
                  <a:pt x="1509" y="13474"/>
                </a:cubicBezTo>
                <a:cubicBezTo>
                  <a:pt x="1539" y="13501"/>
                  <a:pt x="1548" y="13545"/>
                  <a:pt x="1545" y="13730"/>
                </a:cubicBezTo>
                <a:cubicBezTo>
                  <a:pt x="1541" y="13933"/>
                  <a:pt x="1542" y="13959"/>
                  <a:pt x="1580" y="13969"/>
                </a:cubicBezTo>
                <a:cubicBezTo>
                  <a:pt x="1604" y="13975"/>
                  <a:pt x="1622" y="13999"/>
                  <a:pt x="1620" y="14022"/>
                </a:cubicBezTo>
                <a:cubicBezTo>
                  <a:pt x="1617" y="14046"/>
                  <a:pt x="1627" y="14064"/>
                  <a:pt x="1645" y="14064"/>
                </a:cubicBezTo>
                <a:cubicBezTo>
                  <a:pt x="1664" y="14064"/>
                  <a:pt x="1673" y="14036"/>
                  <a:pt x="1670" y="13987"/>
                </a:cubicBezTo>
                <a:cubicBezTo>
                  <a:pt x="1667" y="13944"/>
                  <a:pt x="1676" y="13910"/>
                  <a:pt x="1687" y="13909"/>
                </a:cubicBezTo>
                <a:cubicBezTo>
                  <a:pt x="1699" y="13908"/>
                  <a:pt x="1719" y="13895"/>
                  <a:pt x="1734" y="13879"/>
                </a:cubicBezTo>
                <a:cubicBezTo>
                  <a:pt x="1771" y="13840"/>
                  <a:pt x="1802" y="13880"/>
                  <a:pt x="1787" y="13951"/>
                </a:cubicBezTo>
                <a:cubicBezTo>
                  <a:pt x="1778" y="13997"/>
                  <a:pt x="1784" y="13993"/>
                  <a:pt x="1809" y="13939"/>
                </a:cubicBezTo>
                <a:cubicBezTo>
                  <a:pt x="1837" y="13878"/>
                  <a:pt x="1877" y="13885"/>
                  <a:pt x="1877" y="13951"/>
                </a:cubicBezTo>
                <a:cubicBezTo>
                  <a:pt x="1877" y="13996"/>
                  <a:pt x="1969" y="14132"/>
                  <a:pt x="1994" y="14124"/>
                </a:cubicBezTo>
                <a:cubicBezTo>
                  <a:pt x="2012" y="14118"/>
                  <a:pt x="2020" y="14151"/>
                  <a:pt x="2016" y="14225"/>
                </a:cubicBezTo>
                <a:cubicBezTo>
                  <a:pt x="2012" y="14286"/>
                  <a:pt x="2018" y="14344"/>
                  <a:pt x="2030" y="14356"/>
                </a:cubicBezTo>
                <a:cubicBezTo>
                  <a:pt x="2042" y="14368"/>
                  <a:pt x="2047" y="14403"/>
                  <a:pt x="2041" y="14428"/>
                </a:cubicBezTo>
                <a:cubicBezTo>
                  <a:pt x="2029" y="14478"/>
                  <a:pt x="2088" y="14576"/>
                  <a:pt x="2109" y="14541"/>
                </a:cubicBezTo>
                <a:cubicBezTo>
                  <a:pt x="2116" y="14529"/>
                  <a:pt x="2109" y="14493"/>
                  <a:pt x="2094" y="14464"/>
                </a:cubicBezTo>
                <a:cubicBezTo>
                  <a:pt x="2073" y="14420"/>
                  <a:pt x="2075" y="14411"/>
                  <a:pt x="2105" y="14392"/>
                </a:cubicBezTo>
                <a:cubicBezTo>
                  <a:pt x="2154" y="14361"/>
                  <a:pt x="2207" y="14422"/>
                  <a:pt x="2216" y="14517"/>
                </a:cubicBezTo>
                <a:cubicBezTo>
                  <a:pt x="2221" y="14579"/>
                  <a:pt x="2228" y="14586"/>
                  <a:pt x="2251" y="14553"/>
                </a:cubicBezTo>
                <a:cubicBezTo>
                  <a:pt x="2274" y="14521"/>
                  <a:pt x="2285" y="14524"/>
                  <a:pt x="2294" y="14565"/>
                </a:cubicBezTo>
                <a:cubicBezTo>
                  <a:pt x="2301" y="14595"/>
                  <a:pt x="2323" y="14610"/>
                  <a:pt x="2344" y="14601"/>
                </a:cubicBezTo>
                <a:cubicBezTo>
                  <a:pt x="2369" y="14590"/>
                  <a:pt x="2414" y="14641"/>
                  <a:pt x="2483" y="14756"/>
                </a:cubicBezTo>
                <a:cubicBezTo>
                  <a:pt x="2580" y="14916"/>
                  <a:pt x="2586" y="14930"/>
                  <a:pt x="2558" y="15000"/>
                </a:cubicBezTo>
                <a:cubicBezTo>
                  <a:pt x="2534" y="15060"/>
                  <a:pt x="2534" y="15083"/>
                  <a:pt x="2555" y="15125"/>
                </a:cubicBezTo>
                <a:cubicBezTo>
                  <a:pt x="2585" y="15185"/>
                  <a:pt x="2658" y="15199"/>
                  <a:pt x="2658" y="15143"/>
                </a:cubicBezTo>
                <a:cubicBezTo>
                  <a:pt x="2658" y="15123"/>
                  <a:pt x="2637" y="15113"/>
                  <a:pt x="2612" y="15119"/>
                </a:cubicBezTo>
                <a:cubicBezTo>
                  <a:pt x="2555" y="15133"/>
                  <a:pt x="2539" y="15051"/>
                  <a:pt x="2590" y="15018"/>
                </a:cubicBezTo>
                <a:cubicBezTo>
                  <a:pt x="2612" y="15005"/>
                  <a:pt x="2639" y="14969"/>
                  <a:pt x="2651" y="14941"/>
                </a:cubicBezTo>
                <a:cubicBezTo>
                  <a:pt x="2684" y="14867"/>
                  <a:pt x="2723" y="14926"/>
                  <a:pt x="2723" y="15048"/>
                </a:cubicBezTo>
                <a:cubicBezTo>
                  <a:pt x="2723" y="15105"/>
                  <a:pt x="2730" y="15142"/>
                  <a:pt x="2740" y="15131"/>
                </a:cubicBezTo>
                <a:cubicBezTo>
                  <a:pt x="2766" y="15105"/>
                  <a:pt x="2958" y="15380"/>
                  <a:pt x="2965" y="15453"/>
                </a:cubicBezTo>
                <a:cubicBezTo>
                  <a:pt x="2968" y="15484"/>
                  <a:pt x="2973" y="15561"/>
                  <a:pt x="2976" y="15620"/>
                </a:cubicBezTo>
                <a:cubicBezTo>
                  <a:pt x="2980" y="15712"/>
                  <a:pt x="2989" y="15723"/>
                  <a:pt x="3030" y="15710"/>
                </a:cubicBezTo>
                <a:cubicBezTo>
                  <a:pt x="3056" y="15701"/>
                  <a:pt x="3071" y="15683"/>
                  <a:pt x="3065" y="15668"/>
                </a:cubicBezTo>
                <a:cubicBezTo>
                  <a:pt x="3049" y="15625"/>
                  <a:pt x="3116" y="15556"/>
                  <a:pt x="3151" y="15578"/>
                </a:cubicBezTo>
                <a:cubicBezTo>
                  <a:pt x="3168" y="15590"/>
                  <a:pt x="3179" y="15625"/>
                  <a:pt x="3179" y="15656"/>
                </a:cubicBezTo>
                <a:cubicBezTo>
                  <a:pt x="3179" y="15696"/>
                  <a:pt x="3199" y="15705"/>
                  <a:pt x="3240" y="15698"/>
                </a:cubicBezTo>
                <a:cubicBezTo>
                  <a:pt x="3272" y="15692"/>
                  <a:pt x="3308" y="15701"/>
                  <a:pt x="3322" y="15716"/>
                </a:cubicBezTo>
                <a:cubicBezTo>
                  <a:pt x="3336" y="15730"/>
                  <a:pt x="3367" y="15733"/>
                  <a:pt x="3394" y="15722"/>
                </a:cubicBezTo>
                <a:cubicBezTo>
                  <a:pt x="3421" y="15710"/>
                  <a:pt x="3467" y="15714"/>
                  <a:pt x="3497" y="15733"/>
                </a:cubicBezTo>
                <a:cubicBezTo>
                  <a:pt x="3540" y="15761"/>
                  <a:pt x="3553" y="15787"/>
                  <a:pt x="3544" y="15847"/>
                </a:cubicBezTo>
                <a:cubicBezTo>
                  <a:pt x="3536" y="15897"/>
                  <a:pt x="3541" y="15932"/>
                  <a:pt x="3565" y="15954"/>
                </a:cubicBezTo>
                <a:cubicBezTo>
                  <a:pt x="3595" y="15982"/>
                  <a:pt x="3598" y="15998"/>
                  <a:pt x="3576" y="16043"/>
                </a:cubicBezTo>
                <a:cubicBezTo>
                  <a:pt x="3552" y="16092"/>
                  <a:pt x="3553" y="16094"/>
                  <a:pt x="3615" y="16079"/>
                </a:cubicBezTo>
                <a:cubicBezTo>
                  <a:pt x="3675" y="16065"/>
                  <a:pt x="3691" y="16079"/>
                  <a:pt x="3711" y="16157"/>
                </a:cubicBezTo>
                <a:cubicBezTo>
                  <a:pt x="3724" y="16207"/>
                  <a:pt x="3743" y="16257"/>
                  <a:pt x="3754" y="16270"/>
                </a:cubicBezTo>
                <a:cubicBezTo>
                  <a:pt x="3779" y="16299"/>
                  <a:pt x="3891" y="16267"/>
                  <a:pt x="3926" y="16222"/>
                </a:cubicBezTo>
                <a:cubicBezTo>
                  <a:pt x="3940" y="16203"/>
                  <a:pt x="3967" y="16203"/>
                  <a:pt x="3990" y="16222"/>
                </a:cubicBezTo>
                <a:cubicBezTo>
                  <a:pt x="4011" y="16240"/>
                  <a:pt x="4070" y="16278"/>
                  <a:pt x="4122" y="16306"/>
                </a:cubicBezTo>
                <a:cubicBezTo>
                  <a:pt x="4210" y="16354"/>
                  <a:pt x="4217" y="16362"/>
                  <a:pt x="4222" y="16491"/>
                </a:cubicBezTo>
                <a:cubicBezTo>
                  <a:pt x="4225" y="16566"/>
                  <a:pt x="4228" y="16652"/>
                  <a:pt x="4229" y="16681"/>
                </a:cubicBezTo>
                <a:cubicBezTo>
                  <a:pt x="4230" y="16710"/>
                  <a:pt x="4252" y="16753"/>
                  <a:pt x="4283" y="16777"/>
                </a:cubicBezTo>
                <a:cubicBezTo>
                  <a:pt x="4349" y="16829"/>
                  <a:pt x="4378" y="16836"/>
                  <a:pt x="4361" y="16789"/>
                </a:cubicBezTo>
                <a:cubicBezTo>
                  <a:pt x="4346" y="16747"/>
                  <a:pt x="4450" y="16668"/>
                  <a:pt x="4490" y="16693"/>
                </a:cubicBezTo>
                <a:cubicBezTo>
                  <a:pt x="4505" y="16703"/>
                  <a:pt x="4518" y="16737"/>
                  <a:pt x="4518" y="16765"/>
                </a:cubicBezTo>
                <a:cubicBezTo>
                  <a:pt x="4518" y="16793"/>
                  <a:pt x="4530" y="16829"/>
                  <a:pt x="4543" y="16842"/>
                </a:cubicBezTo>
                <a:cubicBezTo>
                  <a:pt x="4558" y="16858"/>
                  <a:pt x="4560" y="16850"/>
                  <a:pt x="4550" y="16825"/>
                </a:cubicBezTo>
                <a:cubicBezTo>
                  <a:pt x="4526" y="16758"/>
                  <a:pt x="4604" y="16735"/>
                  <a:pt x="4632" y="16801"/>
                </a:cubicBezTo>
                <a:cubicBezTo>
                  <a:pt x="4665" y="16874"/>
                  <a:pt x="4698" y="16873"/>
                  <a:pt x="4714" y="16801"/>
                </a:cubicBezTo>
                <a:cubicBezTo>
                  <a:pt x="4725" y="16756"/>
                  <a:pt x="4733" y="16749"/>
                  <a:pt x="4757" y="16783"/>
                </a:cubicBezTo>
                <a:cubicBezTo>
                  <a:pt x="4774" y="16806"/>
                  <a:pt x="4800" y="16821"/>
                  <a:pt x="4814" y="16813"/>
                </a:cubicBezTo>
                <a:cubicBezTo>
                  <a:pt x="4829" y="16805"/>
                  <a:pt x="4861" y="16815"/>
                  <a:pt x="4886" y="16836"/>
                </a:cubicBezTo>
                <a:cubicBezTo>
                  <a:pt x="4944" y="16887"/>
                  <a:pt x="5043" y="17081"/>
                  <a:pt x="5025" y="17111"/>
                </a:cubicBezTo>
                <a:cubicBezTo>
                  <a:pt x="4998" y="17155"/>
                  <a:pt x="5072" y="17130"/>
                  <a:pt x="5111" y="17081"/>
                </a:cubicBezTo>
                <a:cubicBezTo>
                  <a:pt x="5133" y="17053"/>
                  <a:pt x="5159" y="17042"/>
                  <a:pt x="5168" y="17051"/>
                </a:cubicBezTo>
                <a:cubicBezTo>
                  <a:pt x="5177" y="17060"/>
                  <a:pt x="5176" y="17012"/>
                  <a:pt x="5164" y="16944"/>
                </a:cubicBezTo>
                <a:cubicBezTo>
                  <a:pt x="5150" y="16860"/>
                  <a:pt x="5150" y="16799"/>
                  <a:pt x="5164" y="16771"/>
                </a:cubicBezTo>
                <a:cubicBezTo>
                  <a:pt x="5191" y="16717"/>
                  <a:pt x="5052" y="16523"/>
                  <a:pt x="5014" y="16562"/>
                </a:cubicBezTo>
                <a:cubicBezTo>
                  <a:pt x="4976" y="16601"/>
                  <a:pt x="4877" y="16613"/>
                  <a:pt x="4864" y="16580"/>
                </a:cubicBezTo>
                <a:cubicBezTo>
                  <a:pt x="4858" y="16564"/>
                  <a:pt x="4853" y="16503"/>
                  <a:pt x="4850" y="16443"/>
                </a:cubicBezTo>
                <a:cubicBezTo>
                  <a:pt x="4845" y="16336"/>
                  <a:pt x="4840" y="16330"/>
                  <a:pt x="4739" y="16330"/>
                </a:cubicBezTo>
                <a:cubicBezTo>
                  <a:pt x="4667" y="16330"/>
                  <a:pt x="4629" y="16348"/>
                  <a:pt x="4611" y="16389"/>
                </a:cubicBezTo>
                <a:cubicBezTo>
                  <a:pt x="4587" y="16443"/>
                  <a:pt x="4584" y="16443"/>
                  <a:pt x="4561" y="16371"/>
                </a:cubicBezTo>
                <a:cubicBezTo>
                  <a:pt x="4547" y="16329"/>
                  <a:pt x="4514" y="16282"/>
                  <a:pt x="4486" y="16264"/>
                </a:cubicBezTo>
                <a:cubicBezTo>
                  <a:pt x="4420" y="16222"/>
                  <a:pt x="4422" y="16173"/>
                  <a:pt x="4493" y="16109"/>
                </a:cubicBezTo>
                <a:cubicBezTo>
                  <a:pt x="4525" y="16080"/>
                  <a:pt x="4540" y="16056"/>
                  <a:pt x="4525" y="16055"/>
                </a:cubicBezTo>
                <a:cubicBezTo>
                  <a:pt x="4511" y="16055"/>
                  <a:pt x="4481" y="15989"/>
                  <a:pt x="4461" y="15912"/>
                </a:cubicBezTo>
                <a:cubicBezTo>
                  <a:pt x="4434" y="15810"/>
                  <a:pt x="4413" y="15775"/>
                  <a:pt x="4379" y="15775"/>
                </a:cubicBezTo>
                <a:cubicBezTo>
                  <a:pt x="4354" y="15775"/>
                  <a:pt x="4325" y="15792"/>
                  <a:pt x="4318" y="15811"/>
                </a:cubicBezTo>
                <a:cubicBezTo>
                  <a:pt x="4311" y="15830"/>
                  <a:pt x="4287" y="15841"/>
                  <a:pt x="4265" y="15841"/>
                </a:cubicBezTo>
                <a:cubicBezTo>
                  <a:pt x="4237" y="15841"/>
                  <a:pt x="4225" y="15865"/>
                  <a:pt x="4229" y="15906"/>
                </a:cubicBezTo>
                <a:cubicBezTo>
                  <a:pt x="4233" y="15949"/>
                  <a:pt x="4223" y="15966"/>
                  <a:pt x="4190" y="15966"/>
                </a:cubicBezTo>
                <a:cubicBezTo>
                  <a:pt x="4164" y="15966"/>
                  <a:pt x="4140" y="15949"/>
                  <a:pt x="4140" y="15930"/>
                </a:cubicBezTo>
                <a:cubicBezTo>
                  <a:pt x="4139" y="15911"/>
                  <a:pt x="4123" y="15884"/>
                  <a:pt x="4100" y="15871"/>
                </a:cubicBezTo>
                <a:cubicBezTo>
                  <a:pt x="4073" y="15853"/>
                  <a:pt x="4063" y="15824"/>
                  <a:pt x="4072" y="15781"/>
                </a:cubicBezTo>
                <a:cubicBezTo>
                  <a:pt x="4085" y="15722"/>
                  <a:pt x="4085" y="15727"/>
                  <a:pt x="4043" y="15787"/>
                </a:cubicBezTo>
                <a:cubicBezTo>
                  <a:pt x="4011" y="15835"/>
                  <a:pt x="3990" y="15837"/>
                  <a:pt x="3961" y="15811"/>
                </a:cubicBezTo>
                <a:cubicBezTo>
                  <a:pt x="3940" y="15792"/>
                  <a:pt x="3904" y="15768"/>
                  <a:pt x="3883" y="15757"/>
                </a:cubicBezTo>
                <a:cubicBezTo>
                  <a:pt x="3860" y="15745"/>
                  <a:pt x="3851" y="15715"/>
                  <a:pt x="3858" y="15686"/>
                </a:cubicBezTo>
                <a:cubicBezTo>
                  <a:pt x="3865" y="15653"/>
                  <a:pt x="3852" y="15633"/>
                  <a:pt x="3822" y="15626"/>
                </a:cubicBezTo>
                <a:cubicBezTo>
                  <a:pt x="3753" y="15610"/>
                  <a:pt x="3751" y="15469"/>
                  <a:pt x="3818" y="15417"/>
                </a:cubicBezTo>
                <a:cubicBezTo>
                  <a:pt x="3848" y="15395"/>
                  <a:pt x="3872" y="15363"/>
                  <a:pt x="3872" y="15346"/>
                </a:cubicBezTo>
                <a:cubicBezTo>
                  <a:pt x="3872" y="15292"/>
                  <a:pt x="3808" y="15277"/>
                  <a:pt x="3776" y="15322"/>
                </a:cubicBezTo>
                <a:cubicBezTo>
                  <a:pt x="3751" y="15356"/>
                  <a:pt x="3731" y="15359"/>
                  <a:pt x="3690" y="15328"/>
                </a:cubicBezTo>
                <a:cubicBezTo>
                  <a:pt x="3638" y="15289"/>
                  <a:pt x="3639" y="15215"/>
                  <a:pt x="3690" y="15215"/>
                </a:cubicBezTo>
                <a:cubicBezTo>
                  <a:pt x="3704" y="15215"/>
                  <a:pt x="3729" y="15197"/>
                  <a:pt x="3744" y="15173"/>
                </a:cubicBezTo>
                <a:cubicBezTo>
                  <a:pt x="3786" y="15103"/>
                  <a:pt x="4035" y="15048"/>
                  <a:pt x="4183" y="15078"/>
                </a:cubicBezTo>
                <a:cubicBezTo>
                  <a:pt x="4256" y="15093"/>
                  <a:pt x="4329" y="15099"/>
                  <a:pt x="4343" y="15090"/>
                </a:cubicBezTo>
                <a:cubicBezTo>
                  <a:pt x="4358" y="15080"/>
                  <a:pt x="4375" y="15087"/>
                  <a:pt x="4382" y="15107"/>
                </a:cubicBezTo>
                <a:cubicBezTo>
                  <a:pt x="4406" y="15170"/>
                  <a:pt x="4436" y="15152"/>
                  <a:pt x="4457" y="15060"/>
                </a:cubicBezTo>
                <a:cubicBezTo>
                  <a:pt x="4482" y="14954"/>
                  <a:pt x="4535" y="14942"/>
                  <a:pt x="4557" y="15042"/>
                </a:cubicBezTo>
                <a:cubicBezTo>
                  <a:pt x="4572" y="15107"/>
                  <a:pt x="4575" y="15110"/>
                  <a:pt x="4600" y="15060"/>
                </a:cubicBezTo>
                <a:cubicBezTo>
                  <a:pt x="4617" y="15027"/>
                  <a:pt x="4660" y="15006"/>
                  <a:pt x="4707" y="15006"/>
                </a:cubicBezTo>
                <a:cubicBezTo>
                  <a:pt x="4751" y="15006"/>
                  <a:pt x="4796" y="14986"/>
                  <a:pt x="4804" y="14964"/>
                </a:cubicBezTo>
                <a:cubicBezTo>
                  <a:pt x="4814" y="14936"/>
                  <a:pt x="4827" y="14945"/>
                  <a:pt x="4847" y="14988"/>
                </a:cubicBezTo>
                <a:cubicBezTo>
                  <a:pt x="4873" y="15048"/>
                  <a:pt x="4875" y="15050"/>
                  <a:pt x="4914" y="14970"/>
                </a:cubicBezTo>
                <a:lnTo>
                  <a:pt x="4957" y="14887"/>
                </a:lnTo>
                <a:lnTo>
                  <a:pt x="4968" y="14958"/>
                </a:lnTo>
                <a:cubicBezTo>
                  <a:pt x="4975" y="15003"/>
                  <a:pt x="4995" y="15028"/>
                  <a:pt x="5011" y="15018"/>
                </a:cubicBezTo>
                <a:cubicBezTo>
                  <a:pt x="5026" y="15008"/>
                  <a:pt x="5047" y="15036"/>
                  <a:pt x="5061" y="15078"/>
                </a:cubicBezTo>
                <a:cubicBezTo>
                  <a:pt x="5082" y="15144"/>
                  <a:pt x="5100" y="15152"/>
                  <a:pt x="5179" y="15137"/>
                </a:cubicBezTo>
                <a:cubicBezTo>
                  <a:pt x="5244" y="15125"/>
                  <a:pt x="5278" y="15135"/>
                  <a:pt x="5296" y="15173"/>
                </a:cubicBezTo>
                <a:cubicBezTo>
                  <a:pt x="5327" y="15234"/>
                  <a:pt x="5320" y="15418"/>
                  <a:pt x="5286" y="15489"/>
                </a:cubicBezTo>
                <a:cubicBezTo>
                  <a:pt x="5266" y="15529"/>
                  <a:pt x="5269" y="15533"/>
                  <a:pt x="5307" y="15513"/>
                </a:cubicBezTo>
                <a:cubicBezTo>
                  <a:pt x="5339" y="15496"/>
                  <a:pt x="5370" y="15513"/>
                  <a:pt x="5407" y="15561"/>
                </a:cubicBezTo>
                <a:cubicBezTo>
                  <a:pt x="5454" y="15622"/>
                  <a:pt x="5465" y="15621"/>
                  <a:pt x="5514" y="15578"/>
                </a:cubicBezTo>
                <a:cubicBezTo>
                  <a:pt x="5577" y="15524"/>
                  <a:pt x="5607" y="15543"/>
                  <a:pt x="5607" y="15632"/>
                </a:cubicBezTo>
                <a:cubicBezTo>
                  <a:pt x="5607" y="15682"/>
                  <a:pt x="5622" y="15696"/>
                  <a:pt x="5696" y="15698"/>
                </a:cubicBezTo>
                <a:cubicBezTo>
                  <a:pt x="5826" y="15701"/>
                  <a:pt x="5896" y="15787"/>
                  <a:pt x="5896" y="15942"/>
                </a:cubicBezTo>
                <a:cubicBezTo>
                  <a:pt x="5896" y="16048"/>
                  <a:pt x="5901" y="16058"/>
                  <a:pt x="5928" y="16020"/>
                </a:cubicBezTo>
                <a:cubicBezTo>
                  <a:pt x="5972" y="15960"/>
                  <a:pt x="6056" y="16074"/>
                  <a:pt x="6021" y="16145"/>
                </a:cubicBezTo>
                <a:cubicBezTo>
                  <a:pt x="6009" y="16170"/>
                  <a:pt x="6006" y="16208"/>
                  <a:pt x="6014" y="16228"/>
                </a:cubicBezTo>
                <a:cubicBezTo>
                  <a:pt x="6029" y="16270"/>
                  <a:pt x="6134" y="16279"/>
                  <a:pt x="6157" y="16240"/>
                </a:cubicBezTo>
                <a:cubicBezTo>
                  <a:pt x="6181" y="16200"/>
                  <a:pt x="6353" y="16190"/>
                  <a:pt x="6367" y="16228"/>
                </a:cubicBezTo>
                <a:cubicBezTo>
                  <a:pt x="6374" y="16248"/>
                  <a:pt x="6402" y="16264"/>
                  <a:pt x="6428" y="16264"/>
                </a:cubicBezTo>
                <a:cubicBezTo>
                  <a:pt x="6454" y="16264"/>
                  <a:pt x="6493" y="16292"/>
                  <a:pt x="6514" y="16330"/>
                </a:cubicBezTo>
                <a:cubicBezTo>
                  <a:pt x="6534" y="16367"/>
                  <a:pt x="6571" y="16399"/>
                  <a:pt x="6596" y="16395"/>
                </a:cubicBezTo>
                <a:cubicBezTo>
                  <a:pt x="6633" y="16389"/>
                  <a:pt x="6638" y="16400"/>
                  <a:pt x="6635" y="16497"/>
                </a:cubicBezTo>
                <a:cubicBezTo>
                  <a:pt x="6632" y="16589"/>
                  <a:pt x="6640" y="16610"/>
                  <a:pt x="6674" y="16610"/>
                </a:cubicBezTo>
                <a:cubicBezTo>
                  <a:pt x="6697" y="16610"/>
                  <a:pt x="6710" y="16593"/>
                  <a:pt x="6703" y="16574"/>
                </a:cubicBezTo>
                <a:cubicBezTo>
                  <a:pt x="6678" y="16508"/>
                  <a:pt x="6712" y="16479"/>
                  <a:pt x="6774" y="16509"/>
                </a:cubicBezTo>
                <a:cubicBezTo>
                  <a:pt x="6858" y="16549"/>
                  <a:pt x="6901" y="16468"/>
                  <a:pt x="6849" y="16371"/>
                </a:cubicBezTo>
                <a:cubicBezTo>
                  <a:pt x="6826" y="16328"/>
                  <a:pt x="6824" y="16297"/>
                  <a:pt x="6838" y="16282"/>
                </a:cubicBezTo>
                <a:cubicBezTo>
                  <a:pt x="6882" y="16237"/>
                  <a:pt x="6857" y="16173"/>
                  <a:pt x="6778" y="16115"/>
                </a:cubicBezTo>
                <a:cubicBezTo>
                  <a:pt x="6734" y="16083"/>
                  <a:pt x="6685" y="16055"/>
                  <a:pt x="6667" y="16055"/>
                </a:cubicBezTo>
                <a:cubicBezTo>
                  <a:pt x="6649" y="16055"/>
                  <a:pt x="6617" y="16016"/>
                  <a:pt x="6596" y="15972"/>
                </a:cubicBezTo>
                <a:cubicBezTo>
                  <a:pt x="6575" y="15928"/>
                  <a:pt x="6528" y="15893"/>
                  <a:pt x="6496" y="15888"/>
                </a:cubicBezTo>
                <a:cubicBezTo>
                  <a:pt x="6416" y="15878"/>
                  <a:pt x="6398" y="15853"/>
                  <a:pt x="6414" y="15781"/>
                </a:cubicBezTo>
                <a:cubicBezTo>
                  <a:pt x="6426" y="15727"/>
                  <a:pt x="6424" y="15730"/>
                  <a:pt x="6385" y="15787"/>
                </a:cubicBezTo>
                <a:cubicBezTo>
                  <a:pt x="6357" y="15828"/>
                  <a:pt x="6337" y="15835"/>
                  <a:pt x="6328" y="15811"/>
                </a:cubicBezTo>
                <a:cubicBezTo>
                  <a:pt x="6320" y="15791"/>
                  <a:pt x="6290" y="15775"/>
                  <a:pt x="6264" y="15775"/>
                </a:cubicBezTo>
                <a:cubicBezTo>
                  <a:pt x="6211" y="15775"/>
                  <a:pt x="6095" y="15682"/>
                  <a:pt x="6075" y="15626"/>
                </a:cubicBezTo>
                <a:cubicBezTo>
                  <a:pt x="6067" y="15607"/>
                  <a:pt x="6070" y="15575"/>
                  <a:pt x="6082" y="15555"/>
                </a:cubicBezTo>
                <a:cubicBezTo>
                  <a:pt x="6097" y="15529"/>
                  <a:pt x="6095" y="15496"/>
                  <a:pt x="6071" y="15435"/>
                </a:cubicBezTo>
                <a:cubicBezTo>
                  <a:pt x="6039" y="15353"/>
                  <a:pt x="6040" y="15343"/>
                  <a:pt x="6089" y="15280"/>
                </a:cubicBezTo>
                <a:cubicBezTo>
                  <a:pt x="6117" y="15244"/>
                  <a:pt x="6149" y="15224"/>
                  <a:pt x="6164" y="15233"/>
                </a:cubicBezTo>
                <a:cubicBezTo>
                  <a:pt x="6195" y="15252"/>
                  <a:pt x="6198" y="15193"/>
                  <a:pt x="6167" y="15161"/>
                </a:cubicBezTo>
                <a:cubicBezTo>
                  <a:pt x="6152" y="15145"/>
                  <a:pt x="6155" y="15127"/>
                  <a:pt x="6171" y="15096"/>
                </a:cubicBezTo>
                <a:cubicBezTo>
                  <a:pt x="6186" y="15066"/>
                  <a:pt x="6184" y="15037"/>
                  <a:pt x="6171" y="15024"/>
                </a:cubicBezTo>
                <a:cubicBezTo>
                  <a:pt x="6160" y="15012"/>
                  <a:pt x="6146" y="15022"/>
                  <a:pt x="6139" y="15042"/>
                </a:cubicBezTo>
                <a:cubicBezTo>
                  <a:pt x="6132" y="15061"/>
                  <a:pt x="6082" y="15078"/>
                  <a:pt x="6028" y="15078"/>
                </a:cubicBezTo>
                <a:cubicBezTo>
                  <a:pt x="5955" y="15078"/>
                  <a:pt x="5921" y="15095"/>
                  <a:pt x="5903" y="15143"/>
                </a:cubicBezTo>
                <a:cubicBezTo>
                  <a:pt x="5876" y="15216"/>
                  <a:pt x="5704" y="15306"/>
                  <a:pt x="5668" y="15268"/>
                </a:cubicBezTo>
                <a:cubicBezTo>
                  <a:pt x="5654" y="15255"/>
                  <a:pt x="5647" y="15223"/>
                  <a:pt x="5653" y="15197"/>
                </a:cubicBezTo>
                <a:cubicBezTo>
                  <a:pt x="5660" y="15167"/>
                  <a:pt x="5646" y="15144"/>
                  <a:pt x="5610" y="15137"/>
                </a:cubicBezTo>
                <a:cubicBezTo>
                  <a:pt x="5547" y="15125"/>
                  <a:pt x="5500" y="15024"/>
                  <a:pt x="5532" y="14970"/>
                </a:cubicBezTo>
                <a:cubicBezTo>
                  <a:pt x="5543" y="14951"/>
                  <a:pt x="5650" y="14937"/>
                  <a:pt x="5768" y="14935"/>
                </a:cubicBezTo>
                <a:cubicBezTo>
                  <a:pt x="5885" y="14932"/>
                  <a:pt x="5986" y="14916"/>
                  <a:pt x="5992" y="14899"/>
                </a:cubicBezTo>
                <a:cubicBezTo>
                  <a:pt x="5999" y="14882"/>
                  <a:pt x="6043" y="14869"/>
                  <a:pt x="6089" y="14869"/>
                </a:cubicBezTo>
                <a:cubicBezTo>
                  <a:pt x="6136" y="14869"/>
                  <a:pt x="6167" y="14852"/>
                  <a:pt x="6160" y="14833"/>
                </a:cubicBezTo>
                <a:cubicBezTo>
                  <a:pt x="6143" y="14788"/>
                  <a:pt x="6216" y="14726"/>
                  <a:pt x="6289" y="14726"/>
                </a:cubicBezTo>
                <a:cubicBezTo>
                  <a:pt x="6322" y="14726"/>
                  <a:pt x="6401" y="14705"/>
                  <a:pt x="6464" y="14678"/>
                </a:cubicBezTo>
                <a:cubicBezTo>
                  <a:pt x="6531" y="14649"/>
                  <a:pt x="6737" y="14623"/>
                  <a:pt x="6971" y="14613"/>
                </a:cubicBezTo>
                <a:cubicBezTo>
                  <a:pt x="7187" y="14603"/>
                  <a:pt x="7368" y="14587"/>
                  <a:pt x="7374" y="14577"/>
                </a:cubicBezTo>
                <a:cubicBezTo>
                  <a:pt x="7380" y="14567"/>
                  <a:pt x="7413" y="14573"/>
                  <a:pt x="7445" y="14589"/>
                </a:cubicBezTo>
                <a:cubicBezTo>
                  <a:pt x="7478" y="14604"/>
                  <a:pt x="7510" y="14606"/>
                  <a:pt x="7517" y="14595"/>
                </a:cubicBezTo>
                <a:cubicBezTo>
                  <a:pt x="7523" y="14584"/>
                  <a:pt x="7603" y="14575"/>
                  <a:pt x="7695" y="14577"/>
                </a:cubicBezTo>
                <a:cubicBezTo>
                  <a:pt x="7787" y="14579"/>
                  <a:pt x="7867" y="14571"/>
                  <a:pt x="7874" y="14553"/>
                </a:cubicBezTo>
                <a:cubicBezTo>
                  <a:pt x="7880" y="14535"/>
                  <a:pt x="7904" y="14535"/>
                  <a:pt x="7927" y="14559"/>
                </a:cubicBezTo>
                <a:cubicBezTo>
                  <a:pt x="7958" y="14591"/>
                  <a:pt x="7977" y="14595"/>
                  <a:pt x="8006" y="14565"/>
                </a:cubicBezTo>
                <a:cubicBezTo>
                  <a:pt x="8031" y="14539"/>
                  <a:pt x="8054" y="14537"/>
                  <a:pt x="8077" y="14559"/>
                </a:cubicBezTo>
                <a:cubicBezTo>
                  <a:pt x="8097" y="14577"/>
                  <a:pt x="8124" y="14579"/>
                  <a:pt x="8138" y="14565"/>
                </a:cubicBezTo>
                <a:cubicBezTo>
                  <a:pt x="8203" y="14498"/>
                  <a:pt x="8388" y="14478"/>
                  <a:pt x="8441" y="14535"/>
                </a:cubicBezTo>
                <a:cubicBezTo>
                  <a:pt x="8500" y="14598"/>
                  <a:pt x="8605" y="14604"/>
                  <a:pt x="8620" y="14541"/>
                </a:cubicBezTo>
                <a:cubicBezTo>
                  <a:pt x="8632" y="14487"/>
                  <a:pt x="8778" y="14496"/>
                  <a:pt x="8812" y="14553"/>
                </a:cubicBezTo>
                <a:cubicBezTo>
                  <a:pt x="8839" y="14597"/>
                  <a:pt x="8964" y="14597"/>
                  <a:pt x="8980" y="14553"/>
                </a:cubicBezTo>
                <a:cubicBezTo>
                  <a:pt x="8987" y="14534"/>
                  <a:pt x="9046" y="14522"/>
                  <a:pt x="9109" y="14529"/>
                </a:cubicBezTo>
                <a:cubicBezTo>
                  <a:pt x="9206" y="14541"/>
                  <a:pt x="9221" y="14536"/>
                  <a:pt x="9216" y="14487"/>
                </a:cubicBezTo>
                <a:cubicBezTo>
                  <a:pt x="9208" y="14409"/>
                  <a:pt x="9290" y="14396"/>
                  <a:pt x="9348" y="14464"/>
                </a:cubicBezTo>
                <a:cubicBezTo>
                  <a:pt x="9387" y="14509"/>
                  <a:pt x="9396" y="14506"/>
                  <a:pt x="9416" y="14464"/>
                </a:cubicBezTo>
                <a:cubicBezTo>
                  <a:pt x="9444" y="14402"/>
                  <a:pt x="9589" y="14450"/>
                  <a:pt x="9580" y="14517"/>
                </a:cubicBezTo>
                <a:cubicBezTo>
                  <a:pt x="9577" y="14541"/>
                  <a:pt x="9587" y="14549"/>
                  <a:pt x="9601" y="14541"/>
                </a:cubicBezTo>
                <a:cubicBezTo>
                  <a:pt x="9616" y="14533"/>
                  <a:pt x="9626" y="14509"/>
                  <a:pt x="9626" y="14481"/>
                </a:cubicBezTo>
                <a:cubicBezTo>
                  <a:pt x="9626" y="14446"/>
                  <a:pt x="9661" y="14429"/>
                  <a:pt x="9748" y="14422"/>
                </a:cubicBezTo>
                <a:cubicBezTo>
                  <a:pt x="9878" y="14410"/>
                  <a:pt x="9962" y="14456"/>
                  <a:pt x="9944" y="14535"/>
                </a:cubicBezTo>
                <a:cubicBezTo>
                  <a:pt x="9925" y="14620"/>
                  <a:pt x="10170" y="14606"/>
                  <a:pt x="10244" y="14517"/>
                </a:cubicBezTo>
                <a:lnTo>
                  <a:pt x="10305" y="14446"/>
                </a:lnTo>
                <a:lnTo>
                  <a:pt x="10326" y="14517"/>
                </a:lnTo>
                <a:cubicBezTo>
                  <a:pt x="10348" y="14586"/>
                  <a:pt x="10370" y="14589"/>
                  <a:pt x="10919" y="14589"/>
                </a:cubicBezTo>
                <a:cubicBezTo>
                  <a:pt x="11391" y="14589"/>
                  <a:pt x="11490" y="14578"/>
                  <a:pt x="11518" y="14535"/>
                </a:cubicBezTo>
                <a:cubicBezTo>
                  <a:pt x="11543" y="14497"/>
                  <a:pt x="11569" y="14489"/>
                  <a:pt x="11615" y="14511"/>
                </a:cubicBezTo>
                <a:cubicBezTo>
                  <a:pt x="11649" y="14528"/>
                  <a:pt x="11721" y="14531"/>
                  <a:pt x="11775" y="14517"/>
                </a:cubicBezTo>
                <a:cubicBezTo>
                  <a:pt x="11830" y="14503"/>
                  <a:pt x="11880" y="14507"/>
                  <a:pt x="11886" y="14523"/>
                </a:cubicBezTo>
                <a:cubicBezTo>
                  <a:pt x="11892" y="14540"/>
                  <a:pt x="11909" y="14543"/>
                  <a:pt x="11922" y="14529"/>
                </a:cubicBezTo>
                <a:cubicBezTo>
                  <a:pt x="11955" y="14495"/>
                  <a:pt x="12041" y="14490"/>
                  <a:pt x="12054" y="14523"/>
                </a:cubicBezTo>
                <a:cubicBezTo>
                  <a:pt x="12059" y="14539"/>
                  <a:pt x="12072" y="14545"/>
                  <a:pt x="12082" y="14535"/>
                </a:cubicBezTo>
                <a:cubicBezTo>
                  <a:pt x="12092" y="14525"/>
                  <a:pt x="12107" y="14534"/>
                  <a:pt x="12114" y="14553"/>
                </a:cubicBezTo>
                <a:cubicBezTo>
                  <a:pt x="12136" y="14612"/>
                  <a:pt x="12491" y="14596"/>
                  <a:pt x="12521" y="14535"/>
                </a:cubicBezTo>
                <a:cubicBezTo>
                  <a:pt x="12540" y="14499"/>
                  <a:pt x="12559" y="14494"/>
                  <a:pt x="12586" y="14517"/>
                </a:cubicBezTo>
                <a:cubicBezTo>
                  <a:pt x="12606" y="14535"/>
                  <a:pt x="12625" y="14541"/>
                  <a:pt x="12632" y="14529"/>
                </a:cubicBezTo>
                <a:cubicBezTo>
                  <a:pt x="12639" y="14518"/>
                  <a:pt x="12680" y="14501"/>
                  <a:pt x="12721" y="14493"/>
                </a:cubicBezTo>
                <a:cubicBezTo>
                  <a:pt x="12774" y="14484"/>
                  <a:pt x="12798" y="14497"/>
                  <a:pt x="12807" y="14535"/>
                </a:cubicBezTo>
                <a:cubicBezTo>
                  <a:pt x="12817" y="14578"/>
                  <a:pt x="12860" y="14589"/>
                  <a:pt x="13032" y="14589"/>
                </a:cubicBezTo>
                <a:cubicBezTo>
                  <a:pt x="13149" y="14589"/>
                  <a:pt x="13253" y="14571"/>
                  <a:pt x="13264" y="14553"/>
                </a:cubicBezTo>
                <a:cubicBezTo>
                  <a:pt x="13296" y="14500"/>
                  <a:pt x="13473" y="14490"/>
                  <a:pt x="13467" y="14541"/>
                </a:cubicBezTo>
                <a:cubicBezTo>
                  <a:pt x="13460" y="14601"/>
                  <a:pt x="13568" y="14598"/>
                  <a:pt x="13617" y="14535"/>
                </a:cubicBezTo>
                <a:cubicBezTo>
                  <a:pt x="13639" y="14508"/>
                  <a:pt x="13665" y="14492"/>
                  <a:pt x="13678" y="14505"/>
                </a:cubicBezTo>
                <a:cubicBezTo>
                  <a:pt x="13714" y="14542"/>
                  <a:pt x="13767" y="14556"/>
                  <a:pt x="14074" y="14571"/>
                </a:cubicBezTo>
                <a:cubicBezTo>
                  <a:pt x="14237" y="14579"/>
                  <a:pt x="14364" y="14571"/>
                  <a:pt x="14370" y="14553"/>
                </a:cubicBezTo>
                <a:cubicBezTo>
                  <a:pt x="14377" y="14535"/>
                  <a:pt x="14409" y="14544"/>
                  <a:pt x="14438" y="14577"/>
                </a:cubicBezTo>
                <a:cubicBezTo>
                  <a:pt x="14482" y="14625"/>
                  <a:pt x="14535" y="14637"/>
                  <a:pt x="14738" y="14631"/>
                </a:cubicBezTo>
                <a:cubicBezTo>
                  <a:pt x="14952" y="14623"/>
                  <a:pt x="15002" y="14632"/>
                  <a:pt x="15092" y="14696"/>
                </a:cubicBezTo>
                <a:cubicBezTo>
                  <a:pt x="15149" y="14737"/>
                  <a:pt x="15209" y="14793"/>
                  <a:pt x="15227" y="14827"/>
                </a:cubicBezTo>
                <a:cubicBezTo>
                  <a:pt x="15255" y="14879"/>
                  <a:pt x="15284" y="14889"/>
                  <a:pt x="15402" y="14875"/>
                </a:cubicBezTo>
                <a:cubicBezTo>
                  <a:pt x="15544" y="14858"/>
                  <a:pt x="15649" y="14902"/>
                  <a:pt x="15623" y="14970"/>
                </a:cubicBezTo>
                <a:cubicBezTo>
                  <a:pt x="15616" y="14990"/>
                  <a:pt x="15665" y="15006"/>
                  <a:pt x="15738" y="15006"/>
                </a:cubicBezTo>
                <a:cubicBezTo>
                  <a:pt x="15846" y="15006"/>
                  <a:pt x="15863" y="14999"/>
                  <a:pt x="15873" y="14935"/>
                </a:cubicBezTo>
                <a:cubicBezTo>
                  <a:pt x="15889" y="14833"/>
                  <a:pt x="15927" y="14884"/>
                  <a:pt x="15927" y="15006"/>
                </a:cubicBezTo>
                <a:cubicBezTo>
                  <a:pt x="15927" y="15116"/>
                  <a:pt x="15817" y="15304"/>
                  <a:pt x="15770" y="15274"/>
                </a:cubicBezTo>
                <a:cubicBezTo>
                  <a:pt x="15755" y="15265"/>
                  <a:pt x="15740" y="15289"/>
                  <a:pt x="15734" y="15328"/>
                </a:cubicBezTo>
                <a:cubicBezTo>
                  <a:pt x="15720" y="15417"/>
                  <a:pt x="15679" y="15377"/>
                  <a:pt x="15677" y="15274"/>
                </a:cubicBezTo>
                <a:cubicBezTo>
                  <a:pt x="15676" y="15199"/>
                  <a:pt x="15675" y="15200"/>
                  <a:pt x="15656" y="15280"/>
                </a:cubicBezTo>
                <a:cubicBezTo>
                  <a:pt x="15644" y="15329"/>
                  <a:pt x="15627" y="15349"/>
                  <a:pt x="15613" y="15334"/>
                </a:cubicBezTo>
                <a:cubicBezTo>
                  <a:pt x="15596" y="15317"/>
                  <a:pt x="15591" y="15337"/>
                  <a:pt x="15598" y="15400"/>
                </a:cubicBezTo>
                <a:cubicBezTo>
                  <a:pt x="15612" y="15519"/>
                  <a:pt x="15502" y="15712"/>
                  <a:pt x="15427" y="15698"/>
                </a:cubicBezTo>
                <a:cubicBezTo>
                  <a:pt x="15388" y="15690"/>
                  <a:pt x="15374" y="15704"/>
                  <a:pt x="15374" y="15763"/>
                </a:cubicBezTo>
                <a:cubicBezTo>
                  <a:pt x="15373" y="15867"/>
                  <a:pt x="15354" y="15890"/>
                  <a:pt x="15306" y="15847"/>
                </a:cubicBezTo>
                <a:cubicBezTo>
                  <a:pt x="15275" y="15819"/>
                  <a:pt x="15247" y="15830"/>
                  <a:pt x="15188" y="15883"/>
                </a:cubicBezTo>
                <a:cubicBezTo>
                  <a:pt x="15103" y="15959"/>
                  <a:pt x="15061" y="15943"/>
                  <a:pt x="15077" y="15841"/>
                </a:cubicBezTo>
                <a:cubicBezTo>
                  <a:pt x="15084" y="15799"/>
                  <a:pt x="15078" y="15775"/>
                  <a:pt x="15059" y="15775"/>
                </a:cubicBezTo>
                <a:cubicBezTo>
                  <a:pt x="15043" y="15775"/>
                  <a:pt x="15032" y="15793"/>
                  <a:pt x="15034" y="15817"/>
                </a:cubicBezTo>
                <a:cubicBezTo>
                  <a:pt x="15038" y="15843"/>
                  <a:pt x="15012" y="15864"/>
                  <a:pt x="14970" y="15871"/>
                </a:cubicBezTo>
                <a:cubicBezTo>
                  <a:pt x="14908" y="15881"/>
                  <a:pt x="14905" y="15890"/>
                  <a:pt x="14938" y="15930"/>
                </a:cubicBezTo>
                <a:cubicBezTo>
                  <a:pt x="14974" y="15975"/>
                  <a:pt x="14961" y="16070"/>
                  <a:pt x="14924" y="16032"/>
                </a:cubicBezTo>
                <a:cubicBezTo>
                  <a:pt x="14913" y="16021"/>
                  <a:pt x="14906" y="16039"/>
                  <a:pt x="14906" y="16067"/>
                </a:cubicBezTo>
                <a:cubicBezTo>
                  <a:pt x="14906" y="16095"/>
                  <a:pt x="14919" y="16127"/>
                  <a:pt x="14938" y="16139"/>
                </a:cubicBezTo>
                <a:cubicBezTo>
                  <a:pt x="14982" y="16167"/>
                  <a:pt x="14946" y="16239"/>
                  <a:pt x="14885" y="16246"/>
                </a:cubicBezTo>
                <a:cubicBezTo>
                  <a:pt x="14862" y="16249"/>
                  <a:pt x="14832" y="16267"/>
                  <a:pt x="14817" y="16288"/>
                </a:cubicBezTo>
                <a:cubicBezTo>
                  <a:pt x="14788" y="16327"/>
                  <a:pt x="14778" y="16330"/>
                  <a:pt x="14731" y="16330"/>
                </a:cubicBezTo>
                <a:cubicBezTo>
                  <a:pt x="14715" y="16330"/>
                  <a:pt x="14706" y="16379"/>
                  <a:pt x="14706" y="16461"/>
                </a:cubicBezTo>
                <a:cubicBezTo>
                  <a:pt x="14706" y="16587"/>
                  <a:pt x="14711" y="16592"/>
                  <a:pt x="14781" y="16592"/>
                </a:cubicBezTo>
                <a:cubicBezTo>
                  <a:pt x="14829" y="16592"/>
                  <a:pt x="14849" y="16579"/>
                  <a:pt x="14845" y="16550"/>
                </a:cubicBezTo>
                <a:cubicBezTo>
                  <a:pt x="14838" y="16489"/>
                  <a:pt x="14902" y="16454"/>
                  <a:pt x="14931" y="16503"/>
                </a:cubicBezTo>
                <a:cubicBezTo>
                  <a:pt x="14961" y="16553"/>
                  <a:pt x="15127" y="16552"/>
                  <a:pt x="15145" y="16503"/>
                </a:cubicBezTo>
                <a:cubicBezTo>
                  <a:pt x="15153" y="16482"/>
                  <a:pt x="15172" y="16474"/>
                  <a:pt x="15188" y="16485"/>
                </a:cubicBezTo>
                <a:cubicBezTo>
                  <a:pt x="15208" y="16498"/>
                  <a:pt x="15217" y="16481"/>
                  <a:pt x="15217" y="16419"/>
                </a:cubicBezTo>
                <a:cubicBezTo>
                  <a:pt x="15217" y="16275"/>
                  <a:pt x="15254" y="16195"/>
                  <a:pt x="15320" y="16199"/>
                </a:cubicBezTo>
                <a:cubicBezTo>
                  <a:pt x="15353" y="16200"/>
                  <a:pt x="15393" y="16192"/>
                  <a:pt x="15409" y="16175"/>
                </a:cubicBezTo>
                <a:cubicBezTo>
                  <a:pt x="15425" y="16157"/>
                  <a:pt x="15479" y="16139"/>
                  <a:pt x="15531" y="16139"/>
                </a:cubicBezTo>
                <a:cubicBezTo>
                  <a:pt x="15610" y="16139"/>
                  <a:pt x="15627" y="16130"/>
                  <a:pt x="15627" y="16073"/>
                </a:cubicBezTo>
                <a:cubicBezTo>
                  <a:pt x="15627" y="16028"/>
                  <a:pt x="15646" y="15997"/>
                  <a:pt x="15688" y="15978"/>
                </a:cubicBezTo>
                <a:cubicBezTo>
                  <a:pt x="15761" y="15945"/>
                  <a:pt x="15799" y="15994"/>
                  <a:pt x="15763" y="16067"/>
                </a:cubicBezTo>
                <a:cubicBezTo>
                  <a:pt x="15743" y="16106"/>
                  <a:pt x="15745" y="16117"/>
                  <a:pt x="15770" y="16133"/>
                </a:cubicBezTo>
                <a:cubicBezTo>
                  <a:pt x="15787" y="16144"/>
                  <a:pt x="15802" y="16181"/>
                  <a:pt x="15802" y="16210"/>
                </a:cubicBezTo>
                <a:cubicBezTo>
                  <a:pt x="15802" y="16275"/>
                  <a:pt x="15828" y="16280"/>
                  <a:pt x="15863" y="16222"/>
                </a:cubicBezTo>
                <a:cubicBezTo>
                  <a:pt x="15899" y="16161"/>
                  <a:pt x="15890" y="16098"/>
                  <a:pt x="15848" y="16103"/>
                </a:cubicBezTo>
                <a:cubicBezTo>
                  <a:pt x="15792" y="16111"/>
                  <a:pt x="15789" y="15949"/>
                  <a:pt x="15845" y="15924"/>
                </a:cubicBezTo>
                <a:cubicBezTo>
                  <a:pt x="15923" y="15890"/>
                  <a:pt x="15892" y="15833"/>
                  <a:pt x="15806" y="15853"/>
                </a:cubicBezTo>
                <a:cubicBezTo>
                  <a:pt x="15760" y="15863"/>
                  <a:pt x="15716" y="15864"/>
                  <a:pt x="15709" y="15853"/>
                </a:cubicBezTo>
                <a:cubicBezTo>
                  <a:pt x="15694" y="15828"/>
                  <a:pt x="15760" y="15704"/>
                  <a:pt x="15788" y="15704"/>
                </a:cubicBezTo>
                <a:cubicBezTo>
                  <a:pt x="15799" y="15704"/>
                  <a:pt x="15818" y="15679"/>
                  <a:pt x="15830" y="15650"/>
                </a:cubicBezTo>
                <a:cubicBezTo>
                  <a:pt x="15851" y="15604"/>
                  <a:pt x="15863" y="15606"/>
                  <a:pt x="15913" y="15650"/>
                </a:cubicBezTo>
                <a:cubicBezTo>
                  <a:pt x="15946" y="15679"/>
                  <a:pt x="15973" y="15687"/>
                  <a:pt x="15980" y="15668"/>
                </a:cubicBezTo>
                <a:cubicBezTo>
                  <a:pt x="15987" y="15650"/>
                  <a:pt x="16027" y="15632"/>
                  <a:pt x="16070" y="15632"/>
                </a:cubicBezTo>
                <a:cubicBezTo>
                  <a:pt x="16172" y="15631"/>
                  <a:pt x="16241" y="15603"/>
                  <a:pt x="16241" y="15555"/>
                </a:cubicBezTo>
                <a:cubicBezTo>
                  <a:pt x="16241" y="15533"/>
                  <a:pt x="16228" y="15473"/>
                  <a:pt x="16212" y="15423"/>
                </a:cubicBezTo>
                <a:cubicBezTo>
                  <a:pt x="16187" y="15342"/>
                  <a:pt x="16190" y="15327"/>
                  <a:pt x="16234" y="15257"/>
                </a:cubicBezTo>
                <a:cubicBezTo>
                  <a:pt x="16260" y="15214"/>
                  <a:pt x="16305" y="15172"/>
                  <a:pt x="16334" y="15167"/>
                </a:cubicBezTo>
                <a:cubicBezTo>
                  <a:pt x="16363" y="15162"/>
                  <a:pt x="16395" y="15149"/>
                  <a:pt x="16402" y="15137"/>
                </a:cubicBezTo>
                <a:cubicBezTo>
                  <a:pt x="16409" y="15126"/>
                  <a:pt x="16439" y="15130"/>
                  <a:pt x="16469" y="15149"/>
                </a:cubicBezTo>
                <a:cubicBezTo>
                  <a:pt x="16514" y="15177"/>
                  <a:pt x="16526" y="15175"/>
                  <a:pt x="16548" y="15125"/>
                </a:cubicBezTo>
                <a:cubicBezTo>
                  <a:pt x="16568" y="15080"/>
                  <a:pt x="16600" y="15064"/>
                  <a:pt x="16666" y="15072"/>
                </a:cubicBezTo>
                <a:cubicBezTo>
                  <a:pt x="16714" y="15078"/>
                  <a:pt x="16765" y="15099"/>
                  <a:pt x="16780" y="15119"/>
                </a:cubicBezTo>
                <a:cubicBezTo>
                  <a:pt x="16814" y="15166"/>
                  <a:pt x="17076" y="15157"/>
                  <a:pt x="17112" y="15107"/>
                </a:cubicBezTo>
                <a:cubicBezTo>
                  <a:pt x="17127" y="15087"/>
                  <a:pt x="17153" y="15079"/>
                  <a:pt x="17169" y="15090"/>
                </a:cubicBezTo>
                <a:cubicBezTo>
                  <a:pt x="17186" y="15100"/>
                  <a:pt x="17212" y="15082"/>
                  <a:pt x="17226" y="15054"/>
                </a:cubicBezTo>
                <a:cubicBezTo>
                  <a:pt x="17245" y="15017"/>
                  <a:pt x="17271" y="15012"/>
                  <a:pt x="17326" y="15030"/>
                </a:cubicBezTo>
                <a:cubicBezTo>
                  <a:pt x="17368" y="15043"/>
                  <a:pt x="17442" y="15052"/>
                  <a:pt x="17494" y="15054"/>
                </a:cubicBezTo>
                <a:cubicBezTo>
                  <a:pt x="17557" y="15055"/>
                  <a:pt x="17587" y="15072"/>
                  <a:pt x="17583" y="15102"/>
                </a:cubicBezTo>
                <a:cubicBezTo>
                  <a:pt x="17580" y="15126"/>
                  <a:pt x="17596" y="15143"/>
                  <a:pt x="17619" y="15143"/>
                </a:cubicBezTo>
                <a:cubicBezTo>
                  <a:pt x="17641" y="15143"/>
                  <a:pt x="17671" y="15175"/>
                  <a:pt x="17683" y="15209"/>
                </a:cubicBezTo>
                <a:cubicBezTo>
                  <a:pt x="17695" y="15242"/>
                  <a:pt x="17704" y="15250"/>
                  <a:pt x="17705" y="15227"/>
                </a:cubicBezTo>
                <a:cubicBezTo>
                  <a:pt x="17705" y="15204"/>
                  <a:pt x="17696" y="15174"/>
                  <a:pt x="17683" y="15161"/>
                </a:cubicBezTo>
                <a:cubicBezTo>
                  <a:pt x="17670" y="15147"/>
                  <a:pt x="17668" y="15126"/>
                  <a:pt x="17680" y="15107"/>
                </a:cubicBezTo>
                <a:cubicBezTo>
                  <a:pt x="17701" y="15071"/>
                  <a:pt x="17806" y="15126"/>
                  <a:pt x="17908" y="15227"/>
                </a:cubicBezTo>
                <a:lnTo>
                  <a:pt x="17979" y="15292"/>
                </a:lnTo>
                <a:lnTo>
                  <a:pt x="17933" y="15376"/>
                </a:lnTo>
                <a:lnTo>
                  <a:pt x="17883" y="15459"/>
                </a:lnTo>
                <a:lnTo>
                  <a:pt x="17837" y="15364"/>
                </a:lnTo>
                <a:lnTo>
                  <a:pt x="17790" y="15268"/>
                </a:lnTo>
                <a:lnTo>
                  <a:pt x="17737" y="15352"/>
                </a:lnTo>
                <a:cubicBezTo>
                  <a:pt x="17707" y="15398"/>
                  <a:pt x="17683" y="15449"/>
                  <a:pt x="17683" y="15465"/>
                </a:cubicBezTo>
                <a:cubicBezTo>
                  <a:pt x="17683" y="15481"/>
                  <a:pt x="17660" y="15556"/>
                  <a:pt x="17630" y="15632"/>
                </a:cubicBezTo>
                <a:cubicBezTo>
                  <a:pt x="17585" y="15744"/>
                  <a:pt x="17559" y="15775"/>
                  <a:pt x="17508" y="15775"/>
                </a:cubicBezTo>
                <a:cubicBezTo>
                  <a:pt x="17473" y="15775"/>
                  <a:pt x="17404" y="15807"/>
                  <a:pt x="17351" y="15847"/>
                </a:cubicBezTo>
                <a:cubicBezTo>
                  <a:pt x="17261" y="15915"/>
                  <a:pt x="17254" y="15930"/>
                  <a:pt x="17262" y="16038"/>
                </a:cubicBezTo>
                <a:cubicBezTo>
                  <a:pt x="17273" y="16196"/>
                  <a:pt x="17237" y="16300"/>
                  <a:pt x="17169" y="16300"/>
                </a:cubicBezTo>
                <a:cubicBezTo>
                  <a:pt x="17139" y="16300"/>
                  <a:pt x="17097" y="16322"/>
                  <a:pt x="17076" y="16354"/>
                </a:cubicBezTo>
                <a:cubicBezTo>
                  <a:pt x="17042" y="16406"/>
                  <a:pt x="17032" y="16404"/>
                  <a:pt x="16969" y="16354"/>
                </a:cubicBezTo>
                <a:cubicBezTo>
                  <a:pt x="16910" y="16306"/>
                  <a:pt x="16898" y="16310"/>
                  <a:pt x="16884" y="16354"/>
                </a:cubicBezTo>
                <a:cubicBezTo>
                  <a:pt x="16874" y="16381"/>
                  <a:pt x="16845" y="16401"/>
                  <a:pt x="16819" y="16401"/>
                </a:cubicBezTo>
                <a:cubicBezTo>
                  <a:pt x="16793" y="16401"/>
                  <a:pt x="16761" y="16421"/>
                  <a:pt x="16748" y="16443"/>
                </a:cubicBezTo>
                <a:cubicBezTo>
                  <a:pt x="16730" y="16474"/>
                  <a:pt x="16717" y="16475"/>
                  <a:pt x="16694" y="16443"/>
                </a:cubicBezTo>
                <a:cubicBezTo>
                  <a:pt x="16672" y="16412"/>
                  <a:pt x="16658" y="16409"/>
                  <a:pt x="16648" y="16437"/>
                </a:cubicBezTo>
                <a:cubicBezTo>
                  <a:pt x="16640" y="16458"/>
                  <a:pt x="16619" y="16466"/>
                  <a:pt x="16602" y="16455"/>
                </a:cubicBezTo>
                <a:cubicBezTo>
                  <a:pt x="16578" y="16440"/>
                  <a:pt x="16575" y="16450"/>
                  <a:pt x="16587" y="16497"/>
                </a:cubicBezTo>
                <a:cubicBezTo>
                  <a:pt x="16596" y="16530"/>
                  <a:pt x="16604" y="16604"/>
                  <a:pt x="16605" y="16658"/>
                </a:cubicBezTo>
                <a:cubicBezTo>
                  <a:pt x="16607" y="16755"/>
                  <a:pt x="16565" y="16818"/>
                  <a:pt x="16462" y="16872"/>
                </a:cubicBezTo>
                <a:cubicBezTo>
                  <a:pt x="16424" y="16892"/>
                  <a:pt x="16426" y="16895"/>
                  <a:pt x="16462" y="16962"/>
                </a:cubicBezTo>
                <a:cubicBezTo>
                  <a:pt x="16483" y="17000"/>
                  <a:pt x="16492" y="17033"/>
                  <a:pt x="16484" y="17033"/>
                </a:cubicBezTo>
                <a:cubicBezTo>
                  <a:pt x="16476" y="17033"/>
                  <a:pt x="16477" y="17044"/>
                  <a:pt x="16484" y="17063"/>
                </a:cubicBezTo>
                <a:cubicBezTo>
                  <a:pt x="16491" y="17084"/>
                  <a:pt x="16533" y="17052"/>
                  <a:pt x="16584" y="16985"/>
                </a:cubicBezTo>
                <a:cubicBezTo>
                  <a:pt x="16723" y="16805"/>
                  <a:pt x="16762" y="16774"/>
                  <a:pt x="16776" y="16836"/>
                </a:cubicBezTo>
                <a:cubicBezTo>
                  <a:pt x="16787" y="16882"/>
                  <a:pt x="16794" y="16885"/>
                  <a:pt x="16830" y="16842"/>
                </a:cubicBezTo>
                <a:cubicBezTo>
                  <a:pt x="16859" y="16809"/>
                  <a:pt x="16909" y="16795"/>
                  <a:pt x="16987" y="16807"/>
                </a:cubicBezTo>
                <a:cubicBezTo>
                  <a:pt x="17054" y="16816"/>
                  <a:pt x="17114" y="16811"/>
                  <a:pt x="17130" y="16789"/>
                </a:cubicBezTo>
                <a:cubicBezTo>
                  <a:pt x="17165" y="16739"/>
                  <a:pt x="17302" y="16750"/>
                  <a:pt x="17330" y="16807"/>
                </a:cubicBezTo>
                <a:cubicBezTo>
                  <a:pt x="17347" y="16841"/>
                  <a:pt x="17374" y="16832"/>
                  <a:pt x="17455" y="16759"/>
                </a:cubicBezTo>
                <a:cubicBezTo>
                  <a:pt x="17511" y="16708"/>
                  <a:pt x="17556" y="16650"/>
                  <a:pt x="17551" y="16628"/>
                </a:cubicBezTo>
                <a:cubicBezTo>
                  <a:pt x="17546" y="16605"/>
                  <a:pt x="17553" y="16566"/>
                  <a:pt x="17565" y="16544"/>
                </a:cubicBezTo>
                <a:cubicBezTo>
                  <a:pt x="17583" y="16516"/>
                  <a:pt x="17579" y="16495"/>
                  <a:pt x="17551" y="16461"/>
                </a:cubicBezTo>
                <a:cubicBezTo>
                  <a:pt x="17515" y="16417"/>
                  <a:pt x="17517" y="16408"/>
                  <a:pt x="17576" y="16300"/>
                </a:cubicBezTo>
                <a:cubicBezTo>
                  <a:pt x="17615" y="16229"/>
                  <a:pt x="17642" y="16199"/>
                  <a:pt x="17651" y="16222"/>
                </a:cubicBezTo>
                <a:cubicBezTo>
                  <a:pt x="17668" y="16268"/>
                  <a:pt x="17773" y="16272"/>
                  <a:pt x="17801" y="16228"/>
                </a:cubicBezTo>
                <a:cubicBezTo>
                  <a:pt x="17812" y="16211"/>
                  <a:pt x="17839" y="16194"/>
                  <a:pt x="17862" y="16187"/>
                </a:cubicBezTo>
                <a:cubicBezTo>
                  <a:pt x="17885" y="16180"/>
                  <a:pt x="17904" y="16152"/>
                  <a:pt x="17904" y="16127"/>
                </a:cubicBezTo>
                <a:cubicBezTo>
                  <a:pt x="17904" y="16102"/>
                  <a:pt x="17927" y="16057"/>
                  <a:pt x="17958" y="16026"/>
                </a:cubicBezTo>
                <a:cubicBezTo>
                  <a:pt x="18006" y="15977"/>
                  <a:pt x="18021" y="15979"/>
                  <a:pt x="18051" y="16020"/>
                </a:cubicBezTo>
                <a:cubicBezTo>
                  <a:pt x="18083" y="16064"/>
                  <a:pt x="18079" y="16073"/>
                  <a:pt x="18037" y="16127"/>
                </a:cubicBezTo>
                <a:cubicBezTo>
                  <a:pt x="17974" y="16206"/>
                  <a:pt x="18004" y="16264"/>
                  <a:pt x="18104" y="16264"/>
                </a:cubicBezTo>
                <a:cubicBezTo>
                  <a:pt x="18189" y="16264"/>
                  <a:pt x="18206" y="16216"/>
                  <a:pt x="18147" y="16139"/>
                </a:cubicBezTo>
                <a:cubicBezTo>
                  <a:pt x="18110" y="16090"/>
                  <a:pt x="18150" y="16035"/>
                  <a:pt x="18201" y="16067"/>
                </a:cubicBezTo>
                <a:cubicBezTo>
                  <a:pt x="18220" y="16080"/>
                  <a:pt x="18230" y="16081"/>
                  <a:pt x="18222" y="16067"/>
                </a:cubicBezTo>
                <a:cubicBezTo>
                  <a:pt x="18214" y="16054"/>
                  <a:pt x="18218" y="16025"/>
                  <a:pt x="18229" y="16002"/>
                </a:cubicBezTo>
                <a:cubicBezTo>
                  <a:pt x="18244" y="15972"/>
                  <a:pt x="18238" y="15951"/>
                  <a:pt x="18215" y="15936"/>
                </a:cubicBezTo>
                <a:cubicBezTo>
                  <a:pt x="18186" y="15917"/>
                  <a:pt x="18188" y="15907"/>
                  <a:pt x="18219" y="15829"/>
                </a:cubicBezTo>
                <a:cubicBezTo>
                  <a:pt x="18237" y="15781"/>
                  <a:pt x="18281" y="15720"/>
                  <a:pt x="18315" y="15692"/>
                </a:cubicBezTo>
                <a:cubicBezTo>
                  <a:pt x="18369" y="15647"/>
                  <a:pt x="18376" y="15642"/>
                  <a:pt x="18386" y="15686"/>
                </a:cubicBezTo>
                <a:cubicBezTo>
                  <a:pt x="18402" y="15754"/>
                  <a:pt x="18444" y="15752"/>
                  <a:pt x="18479" y="15680"/>
                </a:cubicBezTo>
                <a:cubicBezTo>
                  <a:pt x="18504" y="15629"/>
                  <a:pt x="18506" y="15625"/>
                  <a:pt x="18476" y="15644"/>
                </a:cubicBezTo>
                <a:cubicBezTo>
                  <a:pt x="18455" y="15657"/>
                  <a:pt x="18426" y="15636"/>
                  <a:pt x="18404" y="15596"/>
                </a:cubicBezTo>
                <a:cubicBezTo>
                  <a:pt x="18370" y="15533"/>
                  <a:pt x="18370" y="15527"/>
                  <a:pt x="18408" y="15507"/>
                </a:cubicBezTo>
                <a:cubicBezTo>
                  <a:pt x="18429" y="15495"/>
                  <a:pt x="18480" y="15460"/>
                  <a:pt x="18522" y="15423"/>
                </a:cubicBezTo>
                <a:cubicBezTo>
                  <a:pt x="18564" y="15387"/>
                  <a:pt x="18620" y="15359"/>
                  <a:pt x="18647" y="15364"/>
                </a:cubicBezTo>
                <a:cubicBezTo>
                  <a:pt x="18683" y="15370"/>
                  <a:pt x="18694" y="15354"/>
                  <a:pt x="18690" y="15310"/>
                </a:cubicBezTo>
                <a:cubicBezTo>
                  <a:pt x="18679" y="15201"/>
                  <a:pt x="18822" y="15102"/>
                  <a:pt x="18904" y="15161"/>
                </a:cubicBezTo>
                <a:cubicBezTo>
                  <a:pt x="18929" y="15179"/>
                  <a:pt x="18949" y="15175"/>
                  <a:pt x="18961" y="15143"/>
                </a:cubicBezTo>
                <a:cubicBezTo>
                  <a:pt x="18985" y="15078"/>
                  <a:pt x="19101" y="15074"/>
                  <a:pt x="19122" y="15137"/>
                </a:cubicBezTo>
                <a:cubicBezTo>
                  <a:pt x="19136" y="15180"/>
                  <a:pt x="19144" y="15174"/>
                  <a:pt x="19168" y="15125"/>
                </a:cubicBezTo>
                <a:cubicBezTo>
                  <a:pt x="19191" y="15080"/>
                  <a:pt x="19191" y="15058"/>
                  <a:pt x="19172" y="15006"/>
                </a:cubicBezTo>
                <a:cubicBezTo>
                  <a:pt x="19151" y="14951"/>
                  <a:pt x="19153" y="14931"/>
                  <a:pt x="19190" y="14899"/>
                </a:cubicBezTo>
                <a:cubicBezTo>
                  <a:pt x="19213" y="14878"/>
                  <a:pt x="19228" y="14841"/>
                  <a:pt x="19222" y="14815"/>
                </a:cubicBezTo>
                <a:cubicBezTo>
                  <a:pt x="19216" y="14790"/>
                  <a:pt x="19218" y="14757"/>
                  <a:pt x="19225" y="14744"/>
                </a:cubicBezTo>
                <a:cubicBezTo>
                  <a:pt x="19233" y="14731"/>
                  <a:pt x="19239" y="14699"/>
                  <a:pt x="19240" y="14666"/>
                </a:cubicBezTo>
                <a:cubicBezTo>
                  <a:pt x="19240" y="14625"/>
                  <a:pt x="19262" y="14601"/>
                  <a:pt x="19318" y="14589"/>
                </a:cubicBezTo>
                <a:cubicBezTo>
                  <a:pt x="19362" y="14579"/>
                  <a:pt x="19401" y="14554"/>
                  <a:pt x="19404" y="14535"/>
                </a:cubicBezTo>
                <a:cubicBezTo>
                  <a:pt x="19406" y="14516"/>
                  <a:pt x="19430" y="14505"/>
                  <a:pt x="19457" y="14511"/>
                </a:cubicBezTo>
                <a:cubicBezTo>
                  <a:pt x="19485" y="14517"/>
                  <a:pt x="19500" y="14507"/>
                  <a:pt x="19493" y="14487"/>
                </a:cubicBezTo>
                <a:cubicBezTo>
                  <a:pt x="19486" y="14469"/>
                  <a:pt x="19501" y="14427"/>
                  <a:pt x="19525" y="14398"/>
                </a:cubicBezTo>
                <a:cubicBezTo>
                  <a:pt x="19550" y="14369"/>
                  <a:pt x="19564" y="14334"/>
                  <a:pt x="19557" y="14315"/>
                </a:cubicBezTo>
                <a:cubicBezTo>
                  <a:pt x="19550" y="14295"/>
                  <a:pt x="19559" y="14262"/>
                  <a:pt x="19579" y="14243"/>
                </a:cubicBezTo>
                <a:cubicBezTo>
                  <a:pt x="19608" y="14216"/>
                  <a:pt x="19610" y="14201"/>
                  <a:pt x="19589" y="14160"/>
                </a:cubicBezTo>
                <a:cubicBezTo>
                  <a:pt x="19553" y="14086"/>
                  <a:pt x="19609" y="14015"/>
                  <a:pt x="19689" y="14034"/>
                </a:cubicBezTo>
                <a:cubicBezTo>
                  <a:pt x="19739" y="14046"/>
                  <a:pt x="19760" y="14035"/>
                  <a:pt x="19786" y="13969"/>
                </a:cubicBezTo>
                <a:cubicBezTo>
                  <a:pt x="19810" y="13907"/>
                  <a:pt x="19826" y="13893"/>
                  <a:pt x="19843" y="13921"/>
                </a:cubicBezTo>
                <a:cubicBezTo>
                  <a:pt x="19884" y="13990"/>
                  <a:pt x="19903" y="13964"/>
                  <a:pt x="19893" y="13850"/>
                </a:cubicBezTo>
                <a:cubicBezTo>
                  <a:pt x="19887" y="13788"/>
                  <a:pt x="19896" y="13687"/>
                  <a:pt x="19911" y="13629"/>
                </a:cubicBezTo>
                <a:cubicBezTo>
                  <a:pt x="19948" y="13484"/>
                  <a:pt x="20005" y="13430"/>
                  <a:pt x="20086" y="13468"/>
                </a:cubicBezTo>
                <a:cubicBezTo>
                  <a:pt x="20126" y="13488"/>
                  <a:pt x="20152" y="13485"/>
                  <a:pt x="20161" y="13462"/>
                </a:cubicBezTo>
                <a:cubicBezTo>
                  <a:pt x="20169" y="13438"/>
                  <a:pt x="20181" y="13443"/>
                  <a:pt x="20196" y="13468"/>
                </a:cubicBezTo>
                <a:cubicBezTo>
                  <a:pt x="20238" y="13537"/>
                  <a:pt x="20248" y="13509"/>
                  <a:pt x="20239" y="13325"/>
                </a:cubicBezTo>
                <a:cubicBezTo>
                  <a:pt x="20227" y="13076"/>
                  <a:pt x="20244" y="12995"/>
                  <a:pt x="20318" y="12931"/>
                </a:cubicBezTo>
                <a:cubicBezTo>
                  <a:pt x="20352" y="12902"/>
                  <a:pt x="20378" y="12883"/>
                  <a:pt x="20378" y="12896"/>
                </a:cubicBezTo>
                <a:cubicBezTo>
                  <a:pt x="20378" y="12908"/>
                  <a:pt x="20391" y="12900"/>
                  <a:pt x="20407" y="12878"/>
                </a:cubicBezTo>
                <a:cubicBezTo>
                  <a:pt x="20423" y="12856"/>
                  <a:pt x="20469" y="12845"/>
                  <a:pt x="20510" y="12854"/>
                </a:cubicBezTo>
                <a:lnTo>
                  <a:pt x="20585" y="12872"/>
                </a:lnTo>
                <a:lnTo>
                  <a:pt x="20575" y="12657"/>
                </a:lnTo>
                <a:cubicBezTo>
                  <a:pt x="20560" y="12396"/>
                  <a:pt x="20587" y="12339"/>
                  <a:pt x="20714" y="12359"/>
                </a:cubicBezTo>
                <a:cubicBezTo>
                  <a:pt x="20768" y="12368"/>
                  <a:pt x="20800" y="12358"/>
                  <a:pt x="20807" y="12329"/>
                </a:cubicBezTo>
                <a:cubicBezTo>
                  <a:pt x="20812" y="12305"/>
                  <a:pt x="20829" y="12295"/>
                  <a:pt x="20846" y="12305"/>
                </a:cubicBezTo>
                <a:cubicBezTo>
                  <a:pt x="20886" y="12331"/>
                  <a:pt x="20911" y="12257"/>
                  <a:pt x="20882" y="12198"/>
                </a:cubicBezTo>
                <a:cubicBezTo>
                  <a:pt x="20867" y="12169"/>
                  <a:pt x="20866" y="12145"/>
                  <a:pt x="20878" y="12132"/>
                </a:cubicBezTo>
                <a:cubicBezTo>
                  <a:pt x="20889" y="12121"/>
                  <a:pt x="20897" y="12041"/>
                  <a:pt x="20896" y="11954"/>
                </a:cubicBezTo>
                <a:cubicBezTo>
                  <a:pt x="20894" y="11778"/>
                  <a:pt x="20927" y="11683"/>
                  <a:pt x="20967" y="11751"/>
                </a:cubicBezTo>
                <a:cubicBezTo>
                  <a:pt x="20986" y="11782"/>
                  <a:pt x="20997" y="11779"/>
                  <a:pt x="21017" y="11733"/>
                </a:cubicBezTo>
                <a:cubicBezTo>
                  <a:pt x="21042" y="11677"/>
                  <a:pt x="21048" y="11680"/>
                  <a:pt x="21064" y="11745"/>
                </a:cubicBezTo>
                <a:cubicBezTo>
                  <a:pt x="21083" y="11824"/>
                  <a:pt x="21134" y="11836"/>
                  <a:pt x="21160" y="11769"/>
                </a:cubicBezTo>
                <a:cubicBezTo>
                  <a:pt x="21169" y="11744"/>
                  <a:pt x="21186" y="11735"/>
                  <a:pt x="21196" y="11745"/>
                </a:cubicBezTo>
                <a:cubicBezTo>
                  <a:pt x="21227" y="11777"/>
                  <a:pt x="21240" y="11691"/>
                  <a:pt x="21214" y="11638"/>
                </a:cubicBezTo>
                <a:cubicBezTo>
                  <a:pt x="21194" y="11598"/>
                  <a:pt x="21194" y="11577"/>
                  <a:pt x="21214" y="11536"/>
                </a:cubicBezTo>
                <a:cubicBezTo>
                  <a:pt x="21234" y="11495"/>
                  <a:pt x="21233" y="11464"/>
                  <a:pt x="21199" y="11387"/>
                </a:cubicBezTo>
                <a:cubicBezTo>
                  <a:pt x="21158" y="11293"/>
                  <a:pt x="21159" y="11292"/>
                  <a:pt x="21199" y="11173"/>
                </a:cubicBezTo>
                <a:cubicBezTo>
                  <a:pt x="21227" y="11089"/>
                  <a:pt x="21232" y="11043"/>
                  <a:pt x="21217" y="11018"/>
                </a:cubicBezTo>
                <a:cubicBezTo>
                  <a:pt x="21202" y="10993"/>
                  <a:pt x="21201" y="10967"/>
                  <a:pt x="21217" y="10934"/>
                </a:cubicBezTo>
                <a:cubicBezTo>
                  <a:pt x="21234" y="10900"/>
                  <a:pt x="21237" y="10863"/>
                  <a:pt x="21221" y="10803"/>
                </a:cubicBezTo>
                <a:cubicBezTo>
                  <a:pt x="21208" y="10757"/>
                  <a:pt x="21203" y="10708"/>
                  <a:pt x="21210" y="10696"/>
                </a:cubicBezTo>
                <a:cubicBezTo>
                  <a:pt x="21217" y="10684"/>
                  <a:pt x="21228" y="10643"/>
                  <a:pt x="21231" y="10600"/>
                </a:cubicBezTo>
                <a:cubicBezTo>
                  <a:pt x="21246" y="10420"/>
                  <a:pt x="21259" y="10365"/>
                  <a:pt x="21314" y="10320"/>
                </a:cubicBezTo>
                <a:cubicBezTo>
                  <a:pt x="21345" y="10294"/>
                  <a:pt x="21371" y="10251"/>
                  <a:pt x="21367" y="10225"/>
                </a:cubicBezTo>
                <a:cubicBezTo>
                  <a:pt x="21363" y="10198"/>
                  <a:pt x="21373" y="10159"/>
                  <a:pt x="21392" y="10135"/>
                </a:cubicBezTo>
                <a:cubicBezTo>
                  <a:pt x="21414" y="10108"/>
                  <a:pt x="21421" y="10075"/>
                  <a:pt x="21410" y="10046"/>
                </a:cubicBezTo>
                <a:cubicBezTo>
                  <a:pt x="21400" y="10021"/>
                  <a:pt x="21396" y="9967"/>
                  <a:pt x="21399" y="9933"/>
                </a:cubicBezTo>
                <a:cubicBezTo>
                  <a:pt x="21403" y="9898"/>
                  <a:pt x="21394" y="9851"/>
                  <a:pt x="21381" y="9825"/>
                </a:cubicBezTo>
                <a:cubicBezTo>
                  <a:pt x="21363" y="9789"/>
                  <a:pt x="21366" y="9748"/>
                  <a:pt x="21392" y="9664"/>
                </a:cubicBezTo>
                <a:cubicBezTo>
                  <a:pt x="21426" y="9556"/>
                  <a:pt x="21428" y="9553"/>
                  <a:pt x="21471" y="9617"/>
                </a:cubicBezTo>
                <a:cubicBezTo>
                  <a:pt x="21513" y="9679"/>
                  <a:pt x="21513" y="9685"/>
                  <a:pt x="21499" y="9611"/>
                </a:cubicBezTo>
                <a:cubicBezTo>
                  <a:pt x="21491" y="9569"/>
                  <a:pt x="21494" y="9522"/>
                  <a:pt x="21506" y="9509"/>
                </a:cubicBezTo>
                <a:cubicBezTo>
                  <a:pt x="21518" y="9497"/>
                  <a:pt x="21528" y="9451"/>
                  <a:pt x="21528" y="9408"/>
                </a:cubicBezTo>
                <a:cubicBezTo>
                  <a:pt x="21528" y="9365"/>
                  <a:pt x="21539" y="9311"/>
                  <a:pt x="21553" y="9289"/>
                </a:cubicBezTo>
                <a:cubicBezTo>
                  <a:pt x="21570" y="9260"/>
                  <a:pt x="21572" y="9237"/>
                  <a:pt x="21556" y="9205"/>
                </a:cubicBezTo>
                <a:cubicBezTo>
                  <a:pt x="21544" y="9180"/>
                  <a:pt x="21537" y="9104"/>
                  <a:pt x="21542" y="9038"/>
                </a:cubicBezTo>
                <a:cubicBezTo>
                  <a:pt x="21550" y="8927"/>
                  <a:pt x="21548" y="8922"/>
                  <a:pt x="21521" y="8985"/>
                </a:cubicBezTo>
                <a:cubicBezTo>
                  <a:pt x="21492" y="9050"/>
                  <a:pt x="21489" y="9050"/>
                  <a:pt x="21467" y="8955"/>
                </a:cubicBezTo>
                <a:cubicBezTo>
                  <a:pt x="21436" y="8819"/>
                  <a:pt x="21437" y="8789"/>
                  <a:pt x="21485" y="8704"/>
                </a:cubicBezTo>
                <a:cubicBezTo>
                  <a:pt x="21508" y="8664"/>
                  <a:pt x="21530" y="8572"/>
                  <a:pt x="21535" y="8496"/>
                </a:cubicBezTo>
                <a:cubicBezTo>
                  <a:pt x="21539" y="8420"/>
                  <a:pt x="21550" y="8334"/>
                  <a:pt x="21556" y="8305"/>
                </a:cubicBezTo>
                <a:cubicBezTo>
                  <a:pt x="21563" y="8276"/>
                  <a:pt x="21573" y="8161"/>
                  <a:pt x="21578" y="8049"/>
                </a:cubicBezTo>
                <a:cubicBezTo>
                  <a:pt x="21585" y="7871"/>
                  <a:pt x="21577" y="7833"/>
                  <a:pt x="21535" y="7756"/>
                </a:cubicBezTo>
                <a:cubicBezTo>
                  <a:pt x="21508" y="7708"/>
                  <a:pt x="21488" y="7632"/>
                  <a:pt x="21488" y="7590"/>
                </a:cubicBezTo>
                <a:cubicBezTo>
                  <a:pt x="21488" y="7547"/>
                  <a:pt x="21469" y="7487"/>
                  <a:pt x="21446" y="7452"/>
                </a:cubicBezTo>
                <a:cubicBezTo>
                  <a:pt x="21401" y="7385"/>
                  <a:pt x="21388" y="7162"/>
                  <a:pt x="21424" y="7101"/>
                </a:cubicBezTo>
                <a:cubicBezTo>
                  <a:pt x="21435" y="7082"/>
                  <a:pt x="21446" y="7021"/>
                  <a:pt x="21449" y="6964"/>
                </a:cubicBezTo>
                <a:cubicBezTo>
                  <a:pt x="21456" y="6864"/>
                  <a:pt x="21451" y="6858"/>
                  <a:pt x="21374" y="6856"/>
                </a:cubicBezTo>
                <a:cubicBezTo>
                  <a:pt x="21291" y="6854"/>
                  <a:pt x="21242" y="6776"/>
                  <a:pt x="21264" y="6683"/>
                </a:cubicBezTo>
                <a:cubicBezTo>
                  <a:pt x="21269" y="6658"/>
                  <a:pt x="21265" y="6621"/>
                  <a:pt x="21253" y="6600"/>
                </a:cubicBezTo>
                <a:cubicBezTo>
                  <a:pt x="21230" y="6561"/>
                  <a:pt x="21227" y="6043"/>
                  <a:pt x="21249" y="5926"/>
                </a:cubicBezTo>
                <a:cubicBezTo>
                  <a:pt x="21258" y="5879"/>
                  <a:pt x="21243" y="5863"/>
                  <a:pt x="21189" y="5855"/>
                </a:cubicBezTo>
                <a:cubicBezTo>
                  <a:pt x="21138" y="5846"/>
                  <a:pt x="21122" y="5829"/>
                  <a:pt x="21124" y="5783"/>
                </a:cubicBezTo>
                <a:cubicBezTo>
                  <a:pt x="21126" y="5744"/>
                  <a:pt x="21114" y="5723"/>
                  <a:pt x="21092" y="5729"/>
                </a:cubicBezTo>
                <a:cubicBezTo>
                  <a:pt x="21066" y="5737"/>
                  <a:pt x="21059" y="5717"/>
                  <a:pt x="21064" y="5640"/>
                </a:cubicBezTo>
                <a:cubicBezTo>
                  <a:pt x="21068" y="5573"/>
                  <a:pt x="21056" y="5511"/>
                  <a:pt x="21024" y="5455"/>
                </a:cubicBezTo>
                <a:cubicBezTo>
                  <a:pt x="20988" y="5391"/>
                  <a:pt x="20984" y="5362"/>
                  <a:pt x="21003" y="5330"/>
                </a:cubicBezTo>
                <a:cubicBezTo>
                  <a:pt x="21022" y="5298"/>
                  <a:pt x="21040" y="5312"/>
                  <a:pt x="21089" y="5390"/>
                </a:cubicBezTo>
                <a:cubicBezTo>
                  <a:pt x="21123" y="5445"/>
                  <a:pt x="21153" y="5522"/>
                  <a:pt x="21153" y="5556"/>
                </a:cubicBezTo>
                <a:cubicBezTo>
                  <a:pt x="21153" y="5642"/>
                  <a:pt x="21207" y="5632"/>
                  <a:pt x="21235" y="5545"/>
                </a:cubicBezTo>
                <a:cubicBezTo>
                  <a:pt x="21261" y="5464"/>
                  <a:pt x="21246" y="5406"/>
                  <a:pt x="21206" y="5431"/>
                </a:cubicBezTo>
                <a:cubicBezTo>
                  <a:pt x="21192" y="5441"/>
                  <a:pt x="21164" y="5411"/>
                  <a:pt x="21142" y="5372"/>
                </a:cubicBezTo>
                <a:cubicBezTo>
                  <a:pt x="21112" y="5317"/>
                  <a:pt x="21109" y="5290"/>
                  <a:pt x="21128" y="5258"/>
                </a:cubicBezTo>
                <a:cubicBezTo>
                  <a:pt x="21163" y="5200"/>
                  <a:pt x="21159" y="5163"/>
                  <a:pt x="21117" y="5163"/>
                </a:cubicBezTo>
                <a:cubicBezTo>
                  <a:pt x="21098" y="5163"/>
                  <a:pt x="21051" y="5211"/>
                  <a:pt x="21014" y="5270"/>
                </a:cubicBezTo>
                <a:cubicBezTo>
                  <a:pt x="20942" y="5386"/>
                  <a:pt x="20903" y="5385"/>
                  <a:pt x="20903" y="5258"/>
                </a:cubicBezTo>
                <a:cubicBezTo>
                  <a:pt x="20903" y="5215"/>
                  <a:pt x="20891" y="5161"/>
                  <a:pt x="20878" y="5139"/>
                </a:cubicBezTo>
                <a:cubicBezTo>
                  <a:pt x="20860" y="5109"/>
                  <a:pt x="20861" y="5085"/>
                  <a:pt x="20882" y="5044"/>
                </a:cubicBezTo>
                <a:cubicBezTo>
                  <a:pt x="20904" y="4999"/>
                  <a:pt x="20902" y="4990"/>
                  <a:pt x="20874" y="4990"/>
                </a:cubicBezTo>
                <a:cubicBezTo>
                  <a:pt x="20822" y="4990"/>
                  <a:pt x="20808" y="4916"/>
                  <a:pt x="20857" y="4895"/>
                </a:cubicBezTo>
                <a:cubicBezTo>
                  <a:pt x="20902" y="4875"/>
                  <a:pt x="20919" y="4766"/>
                  <a:pt x="20882" y="4728"/>
                </a:cubicBezTo>
                <a:cubicBezTo>
                  <a:pt x="20870" y="4716"/>
                  <a:pt x="20860" y="4730"/>
                  <a:pt x="20860" y="4758"/>
                </a:cubicBezTo>
                <a:cubicBezTo>
                  <a:pt x="20860" y="4785"/>
                  <a:pt x="20847" y="4826"/>
                  <a:pt x="20832" y="4847"/>
                </a:cubicBezTo>
                <a:cubicBezTo>
                  <a:pt x="20810" y="4877"/>
                  <a:pt x="20796" y="4870"/>
                  <a:pt x="20767" y="4817"/>
                </a:cubicBezTo>
                <a:cubicBezTo>
                  <a:pt x="20732" y="4753"/>
                  <a:pt x="20733" y="4738"/>
                  <a:pt x="20764" y="4680"/>
                </a:cubicBezTo>
                <a:cubicBezTo>
                  <a:pt x="20796" y="4622"/>
                  <a:pt x="20792" y="4622"/>
                  <a:pt x="20739" y="4615"/>
                </a:cubicBezTo>
                <a:cubicBezTo>
                  <a:pt x="20708" y="4610"/>
                  <a:pt x="20664" y="4596"/>
                  <a:pt x="20642" y="4591"/>
                </a:cubicBezTo>
                <a:cubicBezTo>
                  <a:pt x="20599" y="4579"/>
                  <a:pt x="20520" y="4335"/>
                  <a:pt x="20550" y="4304"/>
                </a:cubicBezTo>
                <a:cubicBezTo>
                  <a:pt x="20586" y="4267"/>
                  <a:pt x="20568" y="4135"/>
                  <a:pt x="20521" y="4084"/>
                </a:cubicBezTo>
                <a:cubicBezTo>
                  <a:pt x="20495" y="4056"/>
                  <a:pt x="20421" y="4031"/>
                  <a:pt x="20357" y="4030"/>
                </a:cubicBezTo>
                <a:lnTo>
                  <a:pt x="20243" y="4030"/>
                </a:lnTo>
                <a:lnTo>
                  <a:pt x="20246" y="3875"/>
                </a:lnTo>
                <a:cubicBezTo>
                  <a:pt x="20247" y="3774"/>
                  <a:pt x="20238" y="3703"/>
                  <a:pt x="20218" y="3678"/>
                </a:cubicBezTo>
                <a:cubicBezTo>
                  <a:pt x="20195" y="3651"/>
                  <a:pt x="20193" y="3631"/>
                  <a:pt x="20211" y="3613"/>
                </a:cubicBezTo>
                <a:cubicBezTo>
                  <a:pt x="20266" y="3556"/>
                  <a:pt x="20229" y="3529"/>
                  <a:pt x="20161" y="3577"/>
                </a:cubicBezTo>
                <a:cubicBezTo>
                  <a:pt x="20081" y="3633"/>
                  <a:pt x="20035" y="3615"/>
                  <a:pt x="20053" y="3535"/>
                </a:cubicBezTo>
                <a:cubicBezTo>
                  <a:pt x="20065" y="3485"/>
                  <a:pt x="20062" y="3483"/>
                  <a:pt x="19989" y="3470"/>
                </a:cubicBezTo>
                <a:cubicBezTo>
                  <a:pt x="19919" y="3457"/>
                  <a:pt x="19895" y="3415"/>
                  <a:pt x="19907" y="3333"/>
                </a:cubicBezTo>
                <a:cubicBezTo>
                  <a:pt x="19913" y="3291"/>
                  <a:pt x="19905" y="3216"/>
                  <a:pt x="19889" y="3166"/>
                </a:cubicBezTo>
                <a:cubicBezTo>
                  <a:pt x="19868" y="3097"/>
                  <a:pt x="19868" y="3067"/>
                  <a:pt x="19886" y="3035"/>
                </a:cubicBezTo>
                <a:cubicBezTo>
                  <a:pt x="19904" y="3001"/>
                  <a:pt x="19897" y="2994"/>
                  <a:pt x="19854" y="3011"/>
                </a:cubicBezTo>
                <a:cubicBezTo>
                  <a:pt x="19813" y="3027"/>
                  <a:pt x="19789" y="3018"/>
                  <a:pt x="19775" y="2975"/>
                </a:cubicBezTo>
                <a:cubicBezTo>
                  <a:pt x="19761" y="2934"/>
                  <a:pt x="19726" y="2918"/>
                  <a:pt x="19664" y="2915"/>
                </a:cubicBezTo>
                <a:cubicBezTo>
                  <a:pt x="19600" y="2913"/>
                  <a:pt x="19575" y="2892"/>
                  <a:pt x="19575" y="2856"/>
                </a:cubicBezTo>
                <a:cubicBezTo>
                  <a:pt x="19575" y="2828"/>
                  <a:pt x="19565" y="2798"/>
                  <a:pt x="19554" y="2784"/>
                </a:cubicBezTo>
                <a:cubicBezTo>
                  <a:pt x="19528" y="2753"/>
                  <a:pt x="19524" y="2680"/>
                  <a:pt x="19547" y="2629"/>
                </a:cubicBezTo>
                <a:cubicBezTo>
                  <a:pt x="19556" y="2607"/>
                  <a:pt x="19543" y="2561"/>
                  <a:pt x="19514" y="2516"/>
                </a:cubicBezTo>
                <a:cubicBezTo>
                  <a:pt x="19472" y="2449"/>
                  <a:pt x="19462" y="2447"/>
                  <a:pt x="19439" y="2492"/>
                </a:cubicBezTo>
                <a:cubicBezTo>
                  <a:pt x="19425" y="2521"/>
                  <a:pt x="19422" y="2556"/>
                  <a:pt x="19429" y="2576"/>
                </a:cubicBezTo>
                <a:cubicBezTo>
                  <a:pt x="19443" y="2614"/>
                  <a:pt x="19370" y="2698"/>
                  <a:pt x="19350" y="2665"/>
                </a:cubicBezTo>
                <a:cubicBezTo>
                  <a:pt x="19344" y="2654"/>
                  <a:pt x="19340" y="2603"/>
                  <a:pt x="19347" y="2552"/>
                </a:cubicBezTo>
                <a:cubicBezTo>
                  <a:pt x="19354" y="2490"/>
                  <a:pt x="19347" y="2439"/>
                  <a:pt x="19325" y="2409"/>
                </a:cubicBezTo>
                <a:cubicBezTo>
                  <a:pt x="19307" y="2383"/>
                  <a:pt x="19293" y="2375"/>
                  <a:pt x="19293" y="2391"/>
                </a:cubicBezTo>
                <a:cubicBezTo>
                  <a:pt x="19293" y="2406"/>
                  <a:pt x="19268" y="2382"/>
                  <a:pt x="19240" y="2337"/>
                </a:cubicBezTo>
                <a:cubicBezTo>
                  <a:pt x="19211" y="2292"/>
                  <a:pt x="19190" y="2231"/>
                  <a:pt x="19190" y="2206"/>
                </a:cubicBezTo>
                <a:cubicBezTo>
                  <a:pt x="19190" y="2180"/>
                  <a:pt x="19174" y="2164"/>
                  <a:pt x="19157" y="2164"/>
                </a:cubicBezTo>
                <a:cubicBezTo>
                  <a:pt x="19109" y="2164"/>
                  <a:pt x="19096" y="2087"/>
                  <a:pt x="19136" y="2039"/>
                </a:cubicBezTo>
                <a:cubicBezTo>
                  <a:pt x="19187" y="1977"/>
                  <a:pt x="19163" y="1930"/>
                  <a:pt x="19065" y="1902"/>
                </a:cubicBezTo>
                <a:cubicBezTo>
                  <a:pt x="19019" y="1889"/>
                  <a:pt x="18975" y="1865"/>
                  <a:pt x="18968" y="1848"/>
                </a:cubicBezTo>
                <a:cubicBezTo>
                  <a:pt x="18962" y="1831"/>
                  <a:pt x="18938" y="1836"/>
                  <a:pt x="18915" y="1860"/>
                </a:cubicBezTo>
                <a:cubicBezTo>
                  <a:pt x="18880" y="1896"/>
                  <a:pt x="18869" y="1891"/>
                  <a:pt x="18847" y="1842"/>
                </a:cubicBezTo>
                <a:cubicBezTo>
                  <a:pt x="18827" y="1797"/>
                  <a:pt x="18801" y="1785"/>
                  <a:pt x="18733" y="1800"/>
                </a:cubicBezTo>
                <a:cubicBezTo>
                  <a:pt x="18655" y="1818"/>
                  <a:pt x="18642" y="1815"/>
                  <a:pt x="18633" y="1753"/>
                </a:cubicBezTo>
                <a:cubicBezTo>
                  <a:pt x="18627" y="1714"/>
                  <a:pt x="18601" y="1673"/>
                  <a:pt x="18579" y="1663"/>
                </a:cubicBezTo>
                <a:cubicBezTo>
                  <a:pt x="18557" y="1654"/>
                  <a:pt x="18540" y="1623"/>
                  <a:pt x="18543" y="1598"/>
                </a:cubicBezTo>
                <a:cubicBezTo>
                  <a:pt x="18547" y="1570"/>
                  <a:pt x="18531" y="1551"/>
                  <a:pt x="18504" y="1550"/>
                </a:cubicBezTo>
                <a:cubicBezTo>
                  <a:pt x="18479" y="1550"/>
                  <a:pt x="18455" y="1539"/>
                  <a:pt x="18447" y="1526"/>
                </a:cubicBezTo>
                <a:cubicBezTo>
                  <a:pt x="18440" y="1514"/>
                  <a:pt x="18419" y="1511"/>
                  <a:pt x="18404" y="1520"/>
                </a:cubicBezTo>
                <a:cubicBezTo>
                  <a:pt x="18375" y="1539"/>
                  <a:pt x="18322" y="1417"/>
                  <a:pt x="18322" y="1330"/>
                </a:cubicBezTo>
                <a:cubicBezTo>
                  <a:pt x="18322" y="1294"/>
                  <a:pt x="18291" y="1271"/>
                  <a:pt x="18226" y="1264"/>
                </a:cubicBezTo>
                <a:cubicBezTo>
                  <a:pt x="18014" y="1241"/>
                  <a:pt x="17968" y="1213"/>
                  <a:pt x="17987" y="1115"/>
                </a:cubicBezTo>
                <a:cubicBezTo>
                  <a:pt x="17996" y="1067"/>
                  <a:pt x="17987" y="1046"/>
                  <a:pt x="17951" y="1037"/>
                </a:cubicBezTo>
                <a:cubicBezTo>
                  <a:pt x="17920" y="1030"/>
                  <a:pt x="17902" y="999"/>
                  <a:pt x="17897" y="948"/>
                </a:cubicBezTo>
                <a:cubicBezTo>
                  <a:pt x="17894" y="905"/>
                  <a:pt x="17870" y="855"/>
                  <a:pt x="17847" y="835"/>
                </a:cubicBezTo>
                <a:cubicBezTo>
                  <a:pt x="17824" y="813"/>
                  <a:pt x="17812" y="773"/>
                  <a:pt x="17819" y="745"/>
                </a:cubicBezTo>
                <a:cubicBezTo>
                  <a:pt x="17832" y="688"/>
                  <a:pt x="17796" y="678"/>
                  <a:pt x="17776" y="733"/>
                </a:cubicBezTo>
                <a:cubicBezTo>
                  <a:pt x="17767" y="758"/>
                  <a:pt x="17753" y="755"/>
                  <a:pt x="17733" y="727"/>
                </a:cubicBezTo>
                <a:cubicBezTo>
                  <a:pt x="17711" y="696"/>
                  <a:pt x="17696" y="700"/>
                  <a:pt x="17672" y="733"/>
                </a:cubicBezTo>
                <a:cubicBezTo>
                  <a:pt x="17647" y="768"/>
                  <a:pt x="17640" y="761"/>
                  <a:pt x="17630" y="715"/>
                </a:cubicBezTo>
                <a:cubicBezTo>
                  <a:pt x="17623" y="685"/>
                  <a:pt x="17609" y="674"/>
                  <a:pt x="17597" y="686"/>
                </a:cubicBezTo>
                <a:cubicBezTo>
                  <a:pt x="17586" y="697"/>
                  <a:pt x="17537" y="705"/>
                  <a:pt x="17490" y="704"/>
                </a:cubicBezTo>
                <a:cubicBezTo>
                  <a:pt x="17405" y="702"/>
                  <a:pt x="17358" y="661"/>
                  <a:pt x="17358" y="584"/>
                </a:cubicBezTo>
                <a:cubicBezTo>
                  <a:pt x="17358" y="561"/>
                  <a:pt x="17347" y="538"/>
                  <a:pt x="17330" y="537"/>
                </a:cubicBezTo>
                <a:cubicBezTo>
                  <a:pt x="17271" y="533"/>
                  <a:pt x="17168" y="422"/>
                  <a:pt x="17144" y="334"/>
                </a:cubicBezTo>
                <a:cubicBezTo>
                  <a:pt x="17105" y="191"/>
                  <a:pt x="16993" y="129"/>
                  <a:pt x="16826" y="149"/>
                </a:cubicBezTo>
                <a:cubicBezTo>
                  <a:pt x="16723" y="161"/>
                  <a:pt x="16675" y="153"/>
                  <a:pt x="16655" y="119"/>
                </a:cubicBezTo>
                <a:cubicBezTo>
                  <a:pt x="16626" y="70"/>
                  <a:pt x="16583" y="57"/>
                  <a:pt x="16487" y="66"/>
                </a:cubicBezTo>
                <a:cubicBezTo>
                  <a:pt x="16437" y="70"/>
                  <a:pt x="16429" y="84"/>
                  <a:pt x="16434" y="167"/>
                </a:cubicBezTo>
                <a:cubicBezTo>
                  <a:pt x="16439" y="244"/>
                  <a:pt x="16432" y="265"/>
                  <a:pt x="16394" y="274"/>
                </a:cubicBezTo>
                <a:cubicBezTo>
                  <a:pt x="16369" y="280"/>
                  <a:pt x="16348" y="302"/>
                  <a:pt x="16348" y="322"/>
                </a:cubicBezTo>
                <a:cubicBezTo>
                  <a:pt x="16348" y="345"/>
                  <a:pt x="16373" y="346"/>
                  <a:pt x="16419" y="334"/>
                </a:cubicBezTo>
                <a:cubicBezTo>
                  <a:pt x="16518" y="307"/>
                  <a:pt x="16598" y="362"/>
                  <a:pt x="16598" y="453"/>
                </a:cubicBezTo>
                <a:cubicBezTo>
                  <a:pt x="16598" y="521"/>
                  <a:pt x="16601" y="521"/>
                  <a:pt x="16673" y="471"/>
                </a:cubicBezTo>
                <a:cubicBezTo>
                  <a:pt x="16757" y="412"/>
                  <a:pt x="16801" y="429"/>
                  <a:pt x="16762" y="507"/>
                </a:cubicBezTo>
                <a:cubicBezTo>
                  <a:pt x="16731" y="569"/>
                  <a:pt x="16748" y="601"/>
                  <a:pt x="16819" y="614"/>
                </a:cubicBezTo>
                <a:cubicBezTo>
                  <a:pt x="16906" y="630"/>
                  <a:pt x="16930" y="653"/>
                  <a:pt x="16930" y="727"/>
                </a:cubicBezTo>
                <a:cubicBezTo>
                  <a:pt x="16930" y="765"/>
                  <a:pt x="16943" y="810"/>
                  <a:pt x="16955" y="823"/>
                </a:cubicBezTo>
                <a:cubicBezTo>
                  <a:pt x="16968" y="837"/>
                  <a:pt x="16967" y="857"/>
                  <a:pt x="16955" y="882"/>
                </a:cubicBezTo>
                <a:cubicBezTo>
                  <a:pt x="16928" y="939"/>
                  <a:pt x="16910" y="1100"/>
                  <a:pt x="16926" y="1127"/>
                </a:cubicBezTo>
                <a:cubicBezTo>
                  <a:pt x="16934" y="1139"/>
                  <a:pt x="16950" y="1130"/>
                  <a:pt x="16966" y="1109"/>
                </a:cubicBezTo>
                <a:cubicBezTo>
                  <a:pt x="16987" y="1080"/>
                  <a:pt x="16995" y="1084"/>
                  <a:pt x="17005" y="1127"/>
                </a:cubicBezTo>
                <a:cubicBezTo>
                  <a:pt x="17013" y="1163"/>
                  <a:pt x="17045" y="1186"/>
                  <a:pt x="17091" y="1186"/>
                </a:cubicBezTo>
                <a:cubicBezTo>
                  <a:pt x="17143" y="1186"/>
                  <a:pt x="17156" y="1170"/>
                  <a:pt x="17148" y="1133"/>
                </a:cubicBezTo>
                <a:cubicBezTo>
                  <a:pt x="17141" y="1104"/>
                  <a:pt x="17155" y="1071"/>
                  <a:pt x="17180" y="1049"/>
                </a:cubicBezTo>
                <a:cubicBezTo>
                  <a:pt x="17214" y="1019"/>
                  <a:pt x="17237" y="1020"/>
                  <a:pt x="17280" y="1067"/>
                </a:cubicBezTo>
                <a:cubicBezTo>
                  <a:pt x="17324" y="1116"/>
                  <a:pt x="17340" y="1120"/>
                  <a:pt x="17373" y="1085"/>
                </a:cubicBezTo>
                <a:cubicBezTo>
                  <a:pt x="17418" y="1037"/>
                  <a:pt x="17455" y="1057"/>
                  <a:pt x="17455" y="1133"/>
                </a:cubicBezTo>
                <a:cubicBezTo>
                  <a:pt x="17455" y="1162"/>
                  <a:pt x="17476" y="1186"/>
                  <a:pt x="17505" y="1186"/>
                </a:cubicBezTo>
                <a:cubicBezTo>
                  <a:pt x="17532" y="1186"/>
                  <a:pt x="17583" y="1210"/>
                  <a:pt x="17619" y="1240"/>
                </a:cubicBezTo>
                <a:cubicBezTo>
                  <a:pt x="17681" y="1292"/>
                  <a:pt x="17695" y="1338"/>
                  <a:pt x="17687" y="1473"/>
                </a:cubicBezTo>
                <a:cubicBezTo>
                  <a:pt x="17684" y="1513"/>
                  <a:pt x="17700" y="1531"/>
                  <a:pt x="17740" y="1538"/>
                </a:cubicBezTo>
                <a:cubicBezTo>
                  <a:pt x="17840" y="1557"/>
                  <a:pt x="17816" y="1657"/>
                  <a:pt x="17712" y="1657"/>
                </a:cubicBezTo>
                <a:cubicBezTo>
                  <a:pt x="17646" y="1657"/>
                  <a:pt x="17622" y="1667"/>
                  <a:pt x="17626" y="1705"/>
                </a:cubicBezTo>
                <a:cubicBezTo>
                  <a:pt x="17633" y="1777"/>
                  <a:pt x="17503" y="1817"/>
                  <a:pt x="17280" y="1812"/>
                </a:cubicBezTo>
                <a:cubicBezTo>
                  <a:pt x="17165" y="1810"/>
                  <a:pt x="17101" y="1821"/>
                  <a:pt x="17108" y="1842"/>
                </a:cubicBezTo>
                <a:cubicBezTo>
                  <a:pt x="17128" y="1895"/>
                  <a:pt x="17080" y="1928"/>
                  <a:pt x="17048" y="1884"/>
                </a:cubicBezTo>
                <a:cubicBezTo>
                  <a:pt x="17028" y="1857"/>
                  <a:pt x="17014" y="1859"/>
                  <a:pt x="17005" y="1884"/>
                </a:cubicBezTo>
                <a:cubicBezTo>
                  <a:pt x="16985" y="1939"/>
                  <a:pt x="16912" y="1926"/>
                  <a:pt x="16898" y="1866"/>
                </a:cubicBezTo>
                <a:cubicBezTo>
                  <a:pt x="16883" y="1803"/>
                  <a:pt x="16844" y="1792"/>
                  <a:pt x="16851" y="1854"/>
                </a:cubicBezTo>
                <a:cubicBezTo>
                  <a:pt x="16855" y="1881"/>
                  <a:pt x="16835" y="1903"/>
                  <a:pt x="16801" y="1902"/>
                </a:cubicBezTo>
                <a:cubicBezTo>
                  <a:pt x="16771" y="1901"/>
                  <a:pt x="16749" y="1911"/>
                  <a:pt x="16755" y="1926"/>
                </a:cubicBezTo>
                <a:cubicBezTo>
                  <a:pt x="16773" y="1974"/>
                  <a:pt x="16710" y="1994"/>
                  <a:pt x="16637" y="1961"/>
                </a:cubicBezTo>
                <a:cubicBezTo>
                  <a:pt x="16598" y="1944"/>
                  <a:pt x="16570" y="1907"/>
                  <a:pt x="16573" y="1884"/>
                </a:cubicBezTo>
                <a:cubicBezTo>
                  <a:pt x="16576" y="1861"/>
                  <a:pt x="16561" y="1850"/>
                  <a:pt x="16541" y="1854"/>
                </a:cubicBezTo>
                <a:cubicBezTo>
                  <a:pt x="16520" y="1858"/>
                  <a:pt x="16484" y="1846"/>
                  <a:pt x="16462" y="1830"/>
                </a:cubicBezTo>
                <a:cubicBezTo>
                  <a:pt x="16439" y="1814"/>
                  <a:pt x="16410" y="1819"/>
                  <a:pt x="16387" y="1842"/>
                </a:cubicBezTo>
                <a:cubicBezTo>
                  <a:pt x="16329" y="1903"/>
                  <a:pt x="16160" y="1770"/>
                  <a:pt x="16198" y="1693"/>
                </a:cubicBezTo>
                <a:cubicBezTo>
                  <a:pt x="16235" y="1618"/>
                  <a:pt x="16235" y="1238"/>
                  <a:pt x="16198" y="1276"/>
                </a:cubicBezTo>
                <a:cubicBezTo>
                  <a:pt x="16186" y="1289"/>
                  <a:pt x="16182" y="1316"/>
                  <a:pt x="16187" y="1341"/>
                </a:cubicBezTo>
                <a:cubicBezTo>
                  <a:pt x="16193" y="1366"/>
                  <a:pt x="16184" y="1415"/>
                  <a:pt x="16170" y="1449"/>
                </a:cubicBezTo>
                <a:cubicBezTo>
                  <a:pt x="16145" y="1505"/>
                  <a:pt x="16141" y="1507"/>
                  <a:pt x="16109" y="1431"/>
                </a:cubicBezTo>
                <a:cubicBezTo>
                  <a:pt x="16082" y="1366"/>
                  <a:pt x="16081" y="1335"/>
                  <a:pt x="16102" y="1294"/>
                </a:cubicBezTo>
                <a:cubicBezTo>
                  <a:pt x="16124" y="1248"/>
                  <a:pt x="16122" y="1251"/>
                  <a:pt x="16080" y="1294"/>
                </a:cubicBezTo>
                <a:cubicBezTo>
                  <a:pt x="16042" y="1333"/>
                  <a:pt x="16025" y="1335"/>
                  <a:pt x="15991" y="1300"/>
                </a:cubicBezTo>
                <a:cubicBezTo>
                  <a:pt x="15943" y="1250"/>
                  <a:pt x="15773" y="1239"/>
                  <a:pt x="15791" y="1288"/>
                </a:cubicBezTo>
                <a:cubicBezTo>
                  <a:pt x="15823" y="1374"/>
                  <a:pt x="15752" y="1351"/>
                  <a:pt x="15663" y="1246"/>
                </a:cubicBezTo>
                <a:cubicBezTo>
                  <a:pt x="15563" y="1130"/>
                  <a:pt x="15562" y="1126"/>
                  <a:pt x="15556" y="912"/>
                </a:cubicBezTo>
                <a:cubicBezTo>
                  <a:pt x="15549" y="697"/>
                  <a:pt x="15538" y="662"/>
                  <a:pt x="15495" y="733"/>
                </a:cubicBezTo>
                <a:cubicBezTo>
                  <a:pt x="15479" y="760"/>
                  <a:pt x="15460" y="758"/>
                  <a:pt x="15431" y="727"/>
                </a:cubicBezTo>
                <a:cubicBezTo>
                  <a:pt x="15396" y="691"/>
                  <a:pt x="15381" y="698"/>
                  <a:pt x="15331" y="757"/>
                </a:cubicBezTo>
                <a:cubicBezTo>
                  <a:pt x="15261" y="840"/>
                  <a:pt x="15186" y="839"/>
                  <a:pt x="15149" y="757"/>
                </a:cubicBezTo>
                <a:cubicBezTo>
                  <a:pt x="15132" y="720"/>
                  <a:pt x="15099" y="703"/>
                  <a:pt x="15059" y="709"/>
                </a:cubicBezTo>
                <a:cubicBezTo>
                  <a:pt x="15024" y="715"/>
                  <a:pt x="14981" y="693"/>
                  <a:pt x="14959" y="662"/>
                </a:cubicBezTo>
                <a:cubicBezTo>
                  <a:pt x="14938" y="631"/>
                  <a:pt x="14913" y="614"/>
                  <a:pt x="14906" y="620"/>
                </a:cubicBezTo>
                <a:cubicBezTo>
                  <a:pt x="14899" y="626"/>
                  <a:pt x="14892" y="595"/>
                  <a:pt x="14888" y="554"/>
                </a:cubicBezTo>
                <a:cubicBezTo>
                  <a:pt x="14883" y="501"/>
                  <a:pt x="14871" y="489"/>
                  <a:pt x="14845" y="507"/>
                </a:cubicBezTo>
                <a:cubicBezTo>
                  <a:pt x="14826" y="520"/>
                  <a:pt x="14793" y="533"/>
                  <a:pt x="14770" y="537"/>
                </a:cubicBezTo>
                <a:cubicBezTo>
                  <a:pt x="14722" y="545"/>
                  <a:pt x="14712" y="644"/>
                  <a:pt x="14760" y="644"/>
                </a:cubicBezTo>
                <a:cubicBezTo>
                  <a:pt x="14777" y="644"/>
                  <a:pt x="14788" y="677"/>
                  <a:pt x="14788" y="715"/>
                </a:cubicBezTo>
                <a:cubicBezTo>
                  <a:pt x="14788" y="757"/>
                  <a:pt x="14814" y="801"/>
                  <a:pt x="14849" y="829"/>
                </a:cubicBezTo>
                <a:cubicBezTo>
                  <a:pt x="14881" y="855"/>
                  <a:pt x="14913" y="915"/>
                  <a:pt x="14924" y="960"/>
                </a:cubicBezTo>
                <a:cubicBezTo>
                  <a:pt x="14940" y="1031"/>
                  <a:pt x="14955" y="1036"/>
                  <a:pt x="15017" y="1019"/>
                </a:cubicBezTo>
                <a:cubicBezTo>
                  <a:pt x="15072" y="1004"/>
                  <a:pt x="15094" y="1019"/>
                  <a:pt x="15117" y="1073"/>
                </a:cubicBezTo>
                <a:cubicBezTo>
                  <a:pt x="15132" y="1111"/>
                  <a:pt x="15190" y="1174"/>
                  <a:pt x="15245" y="1216"/>
                </a:cubicBezTo>
                <a:cubicBezTo>
                  <a:pt x="15324" y="1276"/>
                  <a:pt x="15344" y="1310"/>
                  <a:pt x="15334" y="1359"/>
                </a:cubicBezTo>
                <a:cubicBezTo>
                  <a:pt x="15328" y="1395"/>
                  <a:pt x="15334" y="1442"/>
                  <a:pt x="15352" y="1467"/>
                </a:cubicBezTo>
                <a:cubicBezTo>
                  <a:pt x="15370" y="1491"/>
                  <a:pt x="15384" y="1526"/>
                  <a:pt x="15384" y="1550"/>
                </a:cubicBezTo>
                <a:cubicBezTo>
                  <a:pt x="15384" y="1574"/>
                  <a:pt x="15400" y="1617"/>
                  <a:pt x="15416" y="1640"/>
                </a:cubicBezTo>
                <a:cubicBezTo>
                  <a:pt x="15433" y="1662"/>
                  <a:pt x="15441" y="1702"/>
                  <a:pt x="15434" y="1729"/>
                </a:cubicBezTo>
                <a:cubicBezTo>
                  <a:pt x="15428" y="1756"/>
                  <a:pt x="15432" y="1781"/>
                  <a:pt x="15441" y="1783"/>
                </a:cubicBezTo>
                <a:cubicBezTo>
                  <a:pt x="15451" y="1784"/>
                  <a:pt x="15474" y="1788"/>
                  <a:pt x="15495" y="1795"/>
                </a:cubicBezTo>
                <a:cubicBezTo>
                  <a:pt x="15532" y="1806"/>
                  <a:pt x="15535" y="1803"/>
                  <a:pt x="15499" y="1735"/>
                </a:cubicBezTo>
                <a:cubicBezTo>
                  <a:pt x="15462" y="1667"/>
                  <a:pt x="15459" y="1664"/>
                  <a:pt x="15499" y="1616"/>
                </a:cubicBezTo>
                <a:cubicBezTo>
                  <a:pt x="15554" y="1548"/>
                  <a:pt x="15581" y="1572"/>
                  <a:pt x="15591" y="1693"/>
                </a:cubicBezTo>
                <a:cubicBezTo>
                  <a:pt x="15600" y="1794"/>
                  <a:pt x="15599" y="1797"/>
                  <a:pt x="15613" y="1711"/>
                </a:cubicBezTo>
                <a:cubicBezTo>
                  <a:pt x="15629" y="1605"/>
                  <a:pt x="15730" y="1576"/>
                  <a:pt x="15759" y="1669"/>
                </a:cubicBezTo>
                <a:cubicBezTo>
                  <a:pt x="15791" y="1773"/>
                  <a:pt x="15751" y="1884"/>
                  <a:pt x="15681" y="1884"/>
                </a:cubicBezTo>
                <a:cubicBezTo>
                  <a:pt x="15634" y="1884"/>
                  <a:pt x="15618" y="1899"/>
                  <a:pt x="15627" y="1938"/>
                </a:cubicBezTo>
                <a:cubicBezTo>
                  <a:pt x="15642" y="2003"/>
                  <a:pt x="15577" y="2045"/>
                  <a:pt x="15545" y="1991"/>
                </a:cubicBezTo>
                <a:cubicBezTo>
                  <a:pt x="15516" y="1942"/>
                  <a:pt x="15266" y="1937"/>
                  <a:pt x="15249" y="1985"/>
                </a:cubicBezTo>
                <a:cubicBezTo>
                  <a:pt x="15242" y="2005"/>
                  <a:pt x="15217" y="2021"/>
                  <a:pt x="15195" y="2021"/>
                </a:cubicBezTo>
                <a:cubicBezTo>
                  <a:pt x="15168" y="2021"/>
                  <a:pt x="15162" y="2040"/>
                  <a:pt x="15170" y="2075"/>
                </a:cubicBezTo>
                <a:cubicBezTo>
                  <a:pt x="15185" y="2141"/>
                  <a:pt x="15097" y="2200"/>
                  <a:pt x="14984" y="2200"/>
                </a:cubicBezTo>
                <a:cubicBezTo>
                  <a:pt x="14929" y="2200"/>
                  <a:pt x="14900" y="2177"/>
                  <a:pt x="14892" y="2140"/>
                </a:cubicBezTo>
                <a:cubicBezTo>
                  <a:pt x="14881" y="2094"/>
                  <a:pt x="14830" y="2087"/>
                  <a:pt x="14542" y="2093"/>
                </a:cubicBezTo>
                <a:cubicBezTo>
                  <a:pt x="14357" y="2096"/>
                  <a:pt x="14184" y="2113"/>
                  <a:pt x="14160" y="2128"/>
                </a:cubicBezTo>
                <a:cubicBezTo>
                  <a:pt x="14133" y="2145"/>
                  <a:pt x="14106" y="2140"/>
                  <a:pt x="14092" y="2116"/>
                </a:cubicBezTo>
                <a:cubicBezTo>
                  <a:pt x="14075" y="2087"/>
                  <a:pt x="14061" y="2096"/>
                  <a:pt x="14039" y="2146"/>
                </a:cubicBezTo>
                <a:cubicBezTo>
                  <a:pt x="14011" y="2210"/>
                  <a:pt x="14009" y="2209"/>
                  <a:pt x="13996" y="2152"/>
                </a:cubicBezTo>
                <a:cubicBezTo>
                  <a:pt x="13988" y="2119"/>
                  <a:pt x="13971" y="2093"/>
                  <a:pt x="13960" y="2093"/>
                </a:cubicBezTo>
                <a:cubicBezTo>
                  <a:pt x="13948" y="2093"/>
                  <a:pt x="13943" y="2113"/>
                  <a:pt x="13949" y="2140"/>
                </a:cubicBezTo>
                <a:cubicBezTo>
                  <a:pt x="13955" y="2167"/>
                  <a:pt x="13954" y="2199"/>
                  <a:pt x="13946" y="2212"/>
                </a:cubicBezTo>
                <a:cubicBezTo>
                  <a:pt x="13938" y="2225"/>
                  <a:pt x="13931" y="2255"/>
                  <a:pt x="13931" y="2277"/>
                </a:cubicBezTo>
                <a:cubicBezTo>
                  <a:pt x="13931" y="2332"/>
                  <a:pt x="13303" y="2369"/>
                  <a:pt x="12325" y="2373"/>
                </a:cubicBezTo>
                <a:cubicBezTo>
                  <a:pt x="11732" y="2375"/>
                  <a:pt x="11553" y="2387"/>
                  <a:pt x="11483" y="2426"/>
                </a:cubicBezTo>
                <a:cubicBezTo>
                  <a:pt x="11347" y="2502"/>
                  <a:pt x="10217" y="2502"/>
                  <a:pt x="10180" y="2426"/>
                </a:cubicBezTo>
                <a:cubicBezTo>
                  <a:pt x="10160" y="2386"/>
                  <a:pt x="10148" y="2378"/>
                  <a:pt x="10126" y="2409"/>
                </a:cubicBezTo>
                <a:cubicBezTo>
                  <a:pt x="10106" y="2437"/>
                  <a:pt x="10092" y="2441"/>
                  <a:pt x="10073" y="2415"/>
                </a:cubicBezTo>
                <a:cubicBezTo>
                  <a:pt x="10055" y="2390"/>
                  <a:pt x="9835" y="2378"/>
                  <a:pt x="9419" y="2379"/>
                </a:cubicBezTo>
                <a:cubicBezTo>
                  <a:pt x="9075" y="2379"/>
                  <a:pt x="8549" y="2363"/>
                  <a:pt x="8252" y="2349"/>
                </a:cubicBezTo>
                <a:cubicBezTo>
                  <a:pt x="7751" y="2325"/>
                  <a:pt x="7711" y="2323"/>
                  <a:pt x="7684" y="2260"/>
                </a:cubicBezTo>
                <a:cubicBezTo>
                  <a:pt x="7669" y="2222"/>
                  <a:pt x="7649" y="2201"/>
                  <a:pt x="7638" y="2212"/>
                </a:cubicBezTo>
                <a:cubicBezTo>
                  <a:pt x="7627" y="2223"/>
                  <a:pt x="7596" y="2192"/>
                  <a:pt x="7570" y="2146"/>
                </a:cubicBezTo>
                <a:cubicBezTo>
                  <a:pt x="7542" y="2096"/>
                  <a:pt x="7508" y="2070"/>
                  <a:pt x="7485" y="2081"/>
                </a:cubicBezTo>
                <a:cubicBezTo>
                  <a:pt x="7460" y="2091"/>
                  <a:pt x="7438" y="2073"/>
                  <a:pt x="7420" y="2027"/>
                </a:cubicBezTo>
                <a:cubicBezTo>
                  <a:pt x="7405" y="1987"/>
                  <a:pt x="7378" y="1956"/>
                  <a:pt x="7360" y="1956"/>
                </a:cubicBezTo>
                <a:cubicBezTo>
                  <a:pt x="7309" y="1956"/>
                  <a:pt x="7295" y="1916"/>
                  <a:pt x="7324" y="1854"/>
                </a:cubicBezTo>
                <a:cubicBezTo>
                  <a:pt x="7347" y="1804"/>
                  <a:pt x="7346" y="1801"/>
                  <a:pt x="7310" y="1848"/>
                </a:cubicBezTo>
                <a:cubicBezTo>
                  <a:pt x="7280" y="1888"/>
                  <a:pt x="7228" y="1899"/>
                  <a:pt x="7099" y="1890"/>
                </a:cubicBezTo>
                <a:cubicBezTo>
                  <a:pt x="6953" y="1880"/>
                  <a:pt x="6925" y="1887"/>
                  <a:pt x="6913" y="1938"/>
                </a:cubicBezTo>
                <a:cubicBezTo>
                  <a:pt x="6902" y="1985"/>
                  <a:pt x="6895" y="1989"/>
                  <a:pt x="6871" y="1956"/>
                </a:cubicBezTo>
                <a:cubicBezTo>
                  <a:pt x="6851" y="1929"/>
                  <a:pt x="6814" y="1922"/>
                  <a:pt x="6771" y="1938"/>
                </a:cubicBezTo>
                <a:cubicBezTo>
                  <a:pt x="6658" y="1978"/>
                  <a:pt x="6654" y="2003"/>
                  <a:pt x="6760" y="2021"/>
                </a:cubicBezTo>
                <a:cubicBezTo>
                  <a:pt x="6815" y="2031"/>
                  <a:pt x="6860" y="2056"/>
                  <a:pt x="6860" y="2075"/>
                </a:cubicBezTo>
                <a:cubicBezTo>
                  <a:pt x="6860" y="2094"/>
                  <a:pt x="6782" y="2131"/>
                  <a:pt x="6685" y="2158"/>
                </a:cubicBezTo>
                <a:cubicBezTo>
                  <a:pt x="6535" y="2200"/>
                  <a:pt x="6488" y="2204"/>
                  <a:pt x="6385" y="2164"/>
                </a:cubicBezTo>
                <a:cubicBezTo>
                  <a:pt x="6318" y="2138"/>
                  <a:pt x="6240" y="2078"/>
                  <a:pt x="6210" y="2033"/>
                </a:cubicBezTo>
                <a:cubicBezTo>
                  <a:pt x="6166" y="1965"/>
                  <a:pt x="6133" y="1956"/>
                  <a:pt x="6021" y="1956"/>
                </a:cubicBezTo>
                <a:cubicBezTo>
                  <a:pt x="5910" y="1955"/>
                  <a:pt x="5876" y="1936"/>
                  <a:pt x="5825" y="1866"/>
                </a:cubicBezTo>
                <a:cubicBezTo>
                  <a:pt x="5777" y="1801"/>
                  <a:pt x="5767" y="1773"/>
                  <a:pt x="5785" y="1741"/>
                </a:cubicBezTo>
                <a:cubicBezTo>
                  <a:pt x="5804" y="1709"/>
                  <a:pt x="5826" y="1712"/>
                  <a:pt x="5875" y="1753"/>
                </a:cubicBezTo>
                <a:cubicBezTo>
                  <a:pt x="5964" y="1828"/>
                  <a:pt x="6077" y="1765"/>
                  <a:pt x="6078" y="1640"/>
                </a:cubicBezTo>
                <a:cubicBezTo>
                  <a:pt x="6078" y="1563"/>
                  <a:pt x="6087" y="1554"/>
                  <a:pt x="6146" y="1562"/>
                </a:cubicBezTo>
                <a:cubicBezTo>
                  <a:pt x="6220" y="1572"/>
                  <a:pt x="6226" y="1543"/>
                  <a:pt x="6182" y="1443"/>
                </a:cubicBezTo>
                <a:cubicBezTo>
                  <a:pt x="6156" y="1384"/>
                  <a:pt x="6156" y="1366"/>
                  <a:pt x="6192" y="1282"/>
                </a:cubicBezTo>
                <a:cubicBezTo>
                  <a:pt x="6228" y="1198"/>
                  <a:pt x="6238" y="1191"/>
                  <a:pt x="6274" y="1228"/>
                </a:cubicBezTo>
                <a:cubicBezTo>
                  <a:pt x="6308" y="1263"/>
                  <a:pt x="6320" y="1264"/>
                  <a:pt x="6335" y="1222"/>
                </a:cubicBezTo>
                <a:cubicBezTo>
                  <a:pt x="6348" y="1187"/>
                  <a:pt x="6385" y="1170"/>
                  <a:pt x="6449" y="1174"/>
                </a:cubicBezTo>
                <a:cubicBezTo>
                  <a:pt x="6535" y="1180"/>
                  <a:pt x="6542" y="1177"/>
                  <a:pt x="6524" y="1121"/>
                </a:cubicBezTo>
                <a:cubicBezTo>
                  <a:pt x="6503" y="1054"/>
                  <a:pt x="6532" y="978"/>
                  <a:pt x="6578" y="978"/>
                </a:cubicBezTo>
                <a:cubicBezTo>
                  <a:pt x="6591" y="978"/>
                  <a:pt x="6607" y="946"/>
                  <a:pt x="6614" y="906"/>
                </a:cubicBezTo>
                <a:cubicBezTo>
                  <a:pt x="6623" y="845"/>
                  <a:pt x="6634" y="838"/>
                  <a:pt x="6671" y="870"/>
                </a:cubicBezTo>
                <a:cubicBezTo>
                  <a:pt x="6694" y="892"/>
                  <a:pt x="6713" y="923"/>
                  <a:pt x="6713" y="942"/>
                </a:cubicBezTo>
                <a:cubicBezTo>
                  <a:pt x="6713" y="961"/>
                  <a:pt x="6728" y="978"/>
                  <a:pt x="6746" y="978"/>
                </a:cubicBezTo>
                <a:cubicBezTo>
                  <a:pt x="6789" y="978"/>
                  <a:pt x="6783" y="945"/>
                  <a:pt x="6728" y="870"/>
                </a:cubicBezTo>
                <a:cubicBezTo>
                  <a:pt x="6682" y="808"/>
                  <a:pt x="6683" y="805"/>
                  <a:pt x="6724" y="781"/>
                </a:cubicBezTo>
                <a:cubicBezTo>
                  <a:pt x="6900" y="680"/>
                  <a:pt x="6926" y="597"/>
                  <a:pt x="6813" y="519"/>
                </a:cubicBezTo>
                <a:cubicBezTo>
                  <a:pt x="6752" y="476"/>
                  <a:pt x="6748" y="480"/>
                  <a:pt x="6710" y="566"/>
                </a:cubicBezTo>
                <a:cubicBezTo>
                  <a:pt x="6679" y="637"/>
                  <a:pt x="6645" y="668"/>
                  <a:pt x="6567" y="686"/>
                </a:cubicBezTo>
                <a:cubicBezTo>
                  <a:pt x="6511" y="698"/>
                  <a:pt x="6469" y="718"/>
                  <a:pt x="6474" y="733"/>
                </a:cubicBezTo>
                <a:cubicBezTo>
                  <a:pt x="6496" y="791"/>
                  <a:pt x="6436" y="803"/>
                  <a:pt x="6389" y="751"/>
                </a:cubicBezTo>
                <a:cubicBezTo>
                  <a:pt x="6345" y="703"/>
                  <a:pt x="6336" y="705"/>
                  <a:pt x="6314" y="751"/>
                </a:cubicBezTo>
                <a:cubicBezTo>
                  <a:pt x="6299" y="781"/>
                  <a:pt x="6272" y="793"/>
                  <a:pt x="6249" y="781"/>
                </a:cubicBezTo>
                <a:cubicBezTo>
                  <a:pt x="6228" y="770"/>
                  <a:pt x="6212" y="771"/>
                  <a:pt x="6214" y="787"/>
                </a:cubicBezTo>
                <a:cubicBezTo>
                  <a:pt x="6221" y="865"/>
                  <a:pt x="6180" y="987"/>
                  <a:pt x="6128" y="1031"/>
                </a:cubicBezTo>
                <a:cubicBezTo>
                  <a:pt x="6077" y="1076"/>
                  <a:pt x="6066" y="1074"/>
                  <a:pt x="6042" y="1025"/>
                </a:cubicBezTo>
                <a:cubicBezTo>
                  <a:pt x="6019" y="979"/>
                  <a:pt x="6021" y="961"/>
                  <a:pt x="6060" y="912"/>
                </a:cubicBezTo>
                <a:cubicBezTo>
                  <a:pt x="6103" y="858"/>
                  <a:pt x="6105" y="848"/>
                  <a:pt x="6075" y="775"/>
                </a:cubicBezTo>
                <a:cubicBezTo>
                  <a:pt x="6052" y="721"/>
                  <a:pt x="6019" y="698"/>
                  <a:pt x="5971" y="698"/>
                </a:cubicBezTo>
                <a:cubicBezTo>
                  <a:pt x="5909" y="698"/>
                  <a:pt x="5902" y="709"/>
                  <a:pt x="5892" y="811"/>
                </a:cubicBezTo>
                <a:cubicBezTo>
                  <a:pt x="5887" y="875"/>
                  <a:pt x="5892" y="948"/>
                  <a:pt x="5907" y="978"/>
                </a:cubicBezTo>
                <a:cubicBezTo>
                  <a:pt x="5953" y="1071"/>
                  <a:pt x="5957" y="1144"/>
                  <a:pt x="5921" y="1192"/>
                </a:cubicBezTo>
                <a:cubicBezTo>
                  <a:pt x="5847" y="1292"/>
                  <a:pt x="5791" y="1325"/>
                  <a:pt x="5732" y="1306"/>
                </a:cubicBezTo>
                <a:cubicBezTo>
                  <a:pt x="5681" y="1289"/>
                  <a:pt x="5672" y="1294"/>
                  <a:pt x="5675" y="1347"/>
                </a:cubicBezTo>
                <a:cubicBezTo>
                  <a:pt x="5679" y="1429"/>
                  <a:pt x="5613" y="1416"/>
                  <a:pt x="5553" y="1324"/>
                </a:cubicBezTo>
                <a:cubicBezTo>
                  <a:pt x="5521" y="1274"/>
                  <a:pt x="5478" y="1263"/>
                  <a:pt x="5371" y="1264"/>
                </a:cubicBezTo>
                <a:lnTo>
                  <a:pt x="5232" y="1264"/>
                </a:lnTo>
                <a:lnTo>
                  <a:pt x="5225" y="1407"/>
                </a:lnTo>
                <a:cubicBezTo>
                  <a:pt x="5216" y="1558"/>
                  <a:pt x="5242" y="1623"/>
                  <a:pt x="5286" y="1562"/>
                </a:cubicBezTo>
                <a:cubicBezTo>
                  <a:pt x="5323" y="1510"/>
                  <a:pt x="5359" y="1563"/>
                  <a:pt x="5336" y="1634"/>
                </a:cubicBezTo>
                <a:cubicBezTo>
                  <a:pt x="5322" y="1674"/>
                  <a:pt x="5325" y="1699"/>
                  <a:pt x="5350" y="1729"/>
                </a:cubicBezTo>
                <a:cubicBezTo>
                  <a:pt x="5381" y="1767"/>
                  <a:pt x="5377" y="1781"/>
                  <a:pt x="5321" y="1818"/>
                </a:cubicBezTo>
                <a:cubicBezTo>
                  <a:pt x="5240" y="1873"/>
                  <a:pt x="5087" y="1891"/>
                  <a:pt x="5071" y="1848"/>
                </a:cubicBezTo>
                <a:cubicBezTo>
                  <a:pt x="5053" y="1797"/>
                  <a:pt x="4924" y="1805"/>
                  <a:pt x="4897" y="1860"/>
                </a:cubicBezTo>
                <a:cubicBezTo>
                  <a:pt x="4869" y="1915"/>
                  <a:pt x="4803" y="1901"/>
                  <a:pt x="4768" y="1830"/>
                </a:cubicBezTo>
                <a:cubicBezTo>
                  <a:pt x="4751" y="1797"/>
                  <a:pt x="4729" y="1790"/>
                  <a:pt x="4693" y="1812"/>
                </a:cubicBezTo>
                <a:cubicBezTo>
                  <a:pt x="4665" y="1830"/>
                  <a:pt x="4628" y="1836"/>
                  <a:pt x="4611" y="1824"/>
                </a:cubicBezTo>
                <a:cubicBezTo>
                  <a:pt x="4593" y="1813"/>
                  <a:pt x="4567" y="1824"/>
                  <a:pt x="4550" y="1848"/>
                </a:cubicBezTo>
                <a:cubicBezTo>
                  <a:pt x="4526" y="1882"/>
                  <a:pt x="4513" y="1881"/>
                  <a:pt x="4490" y="1848"/>
                </a:cubicBezTo>
                <a:cubicBezTo>
                  <a:pt x="4473" y="1825"/>
                  <a:pt x="4443" y="1814"/>
                  <a:pt x="4422" y="1818"/>
                </a:cubicBezTo>
                <a:cubicBezTo>
                  <a:pt x="4401" y="1823"/>
                  <a:pt x="4267" y="1810"/>
                  <a:pt x="4125" y="1795"/>
                </a:cubicBezTo>
                <a:cubicBezTo>
                  <a:pt x="3921" y="1772"/>
                  <a:pt x="3859" y="1753"/>
                  <a:pt x="3818" y="1699"/>
                </a:cubicBezTo>
                <a:cubicBezTo>
                  <a:pt x="3760" y="1622"/>
                  <a:pt x="3759" y="1521"/>
                  <a:pt x="3818" y="1449"/>
                </a:cubicBezTo>
                <a:cubicBezTo>
                  <a:pt x="3851" y="1409"/>
                  <a:pt x="3854" y="1390"/>
                  <a:pt x="3833" y="1347"/>
                </a:cubicBezTo>
                <a:cubicBezTo>
                  <a:pt x="3811" y="1304"/>
                  <a:pt x="3819" y="1284"/>
                  <a:pt x="3890" y="1222"/>
                </a:cubicBezTo>
                <a:cubicBezTo>
                  <a:pt x="3936" y="1182"/>
                  <a:pt x="3981" y="1153"/>
                  <a:pt x="3990" y="1157"/>
                </a:cubicBezTo>
                <a:cubicBezTo>
                  <a:pt x="3998" y="1160"/>
                  <a:pt x="4029" y="1153"/>
                  <a:pt x="4054" y="1139"/>
                </a:cubicBezTo>
                <a:cubicBezTo>
                  <a:pt x="4079" y="1124"/>
                  <a:pt x="4118" y="1125"/>
                  <a:pt x="4140" y="1145"/>
                </a:cubicBezTo>
                <a:cubicBezTo>
                  <a:pt x="4172" y="1174"/>
                  <a:pt x="4181" y="1171"/>
                  <a:pt x="4190" y="1115"/>
                </a:cubicBezTo>
                <a:cubicBezTo>
                  <a:pt x="4201" y="1042"/>
                  <a:pt x="4257" y="1020"/>
                  <a:pt x="4279" y="1079"/>
                </a:cubicBezTo>
                <a:cubicBezTo>
                  <a:pt x="4286" y="1098"/>
                  <a:pt x="4305" y="1115"/>
                  <a:pt x="4322" y="1115"/>
                </a:cubicBezTo>
                <a:cubicBezTo>
                  <a:pt x="4339" y="1115"/>
                  <a:pt x="4347" y="1098"/>
                  <a:pt x="4340" y="1079"/>
                </a:cubicBezTo>
                <a:cubicBezTo>
                  <a:pt x="4317" y="1017"/>
                  <a:pt x="4352" y="967"/>
                  <a:pt x="4386" y="1014"/>
                </a:cubicBezTo>
                <a:cubicBezTo>
                  <a:pt x="4428" y="1071"/>
                  <a:pt x="4525" y="1082"/>
                  <a:pt x="4497" y="1025"/>
                </a:cubicBezTo>
                <a:cubicBezTo>
                  <a:pt x="4483" y="998"/>
                  <a:pt x="4482" y="975"/>
                  <a:pt x="4497" y="960"/>
                </a:cubicBezTo>
                <a:cubicBezTo>
                  <a:pt x="4509" y="947"/>
                  <a:pt x="4518" y="894"/>
                  <a:pt x="4518" y="841"/>
                </a:cubicBezTo>
                <a:cubicBezTo>
                  <a:pt x="4518" y="720"/>
                  <a:pt x="4610" y="563"/>
                  <a:pt x="4650" y="614"/>
                </a:cubicBezTo>
                <a:cubicBezTo>
                  <a:pt x="4688" y="663"/>
                  <a:pt x="4854" y="629"/>
                  <a:pt x="4854" y="572"/>
                </a:cubicBezTo>
                <a:cubicBezTo>
                  <a:pt x="4854" y="524"/>
                  <a:pt x="5050" y="309"/>
                  <a:pt x="5071" y="334"/>
                </a:cubicBezTo>
                <a:cubicBezTo>
                  <a:pt x="5078" y="342"/>
                  <a:pt x="5077" y="335"/>
                  <a:pt x="5071" y="322"/>
                </a:cubicBezTo>
                <a:cubicBezTo>
                  <a:pt x="5055" y="285"/>
                  <a:pt x="5104" y="209"/>
                  <a:pt x="5143" y="209"/>
                </a:cubicBezTo>
                <a:cubicBezTo>
                  <a:pt x="5169" y="209"/>
                  <a:pt x="5179" y="177"/>
                  <a:pt x="5179" y="101"/>
                </a:cubicBezTo>
                <a:cubicBezTo>
                  <a:pt x="5179" y="15"/>
                  <a:pt x="5172" y="0"/>
                  <a:pt x="5132" y="0"/>
                </a:cubicBezTo>
                <a:close/>
                <a:moveTo>
                  <a:pt x="4447" y="143"/>
                </a:moveTo>
                <a:cubicBezTo>
                  <a:pt x="4440" y="132"/>
                  <a:pt x="4422" y="143"/>
                  <a:pt x="4407" y="167"/>
                </a:cubicBezTo>
                <a:cubicBezTo>
                  <a:pt x="4387" y="201"/>
                  <a:pt x="4392" y="210"/>
                  <a:pt x="4422" y="191"/>
                </a:cubicBezTo>
                <a:cubicBezTo>
                  <a:pt x="4442" y="178"/>
                  <a:pt x="4453" y="154"/>
                  <a:pt x="4447" y="143"/>
                </a:cubicBezTo>
                <a:close/>
                <a:moveTo>
                  <a:pt x="6207" y="662"/>
                </a:moveTo>
                <a:cubicBezTo>
                  <a:pt x="6169" y="662"/>
                  <a:pt x="6163" y="670"/>
                  <a:pt x="6189" y="698"/>
                </a:cubicBezTo>
                <a:cubicBezTo>
                  <a:pt x="6229" y="741"/>
                  <a:pt x="6253" y="741"/>
                  <a:pt x="6253" y="698"/>
                </a:cubicBezTo>
                <a:cubicBezTo>
                  <a:pt x="6253" y="678"/>
                  <a:pt x="6232" y="661"/>
                  <a:pt x="6207" y="662"/>
                </a:cubicBezTo>
                <a:close/>
                <a:moveTo>
                  <a:pt x="15284" y="1526"/>
                </a:moveTo>
                <a:cubicBezTo>
                  <a:pt x="15265" y="1494"/>
                  <a:pt x="15259" y="1503"/>
                  <a:pt x="15259" y="1568"/>
                </a:cubicBezTo>
                <a:cubicBezTo>
                  <a:pt x="15259" y="1633"/>
                  <a:pt x="15265" y="1642"/>
                  <a:pt x="15284" y="1610"/>
                </a:cubicBezTo>
                <a:cubicBezTo>
                  <a:pt x="15304" y="1577"/>
                  <a:pt x="15304" y="1559"/>
                  <a:pt x="15284" y="1526"/>
                </a:cubicBezTo>
                <a:close/>
                <a:moveTo>
                  <a:pt x="6307" y="1812"/>
                </a:moveTo>
                <a:cubicBezTo>
                  <a:pt x="6270" y="1812"/>
                  <a:pt x="6258" y="1832"/>
                  <a:pt x="6260" y="1884"/>
                </a:cubicBezTo>
                <a:cubicBezTo>
                  <a:pt x="6263" y="1945"/>
                  <a:pt x="6276" y="1956"/>
                  <a:pt x="6382" y="1956"/>
                </a:cubicBezTo>
                <a:cubicBezTo>
                  <a:pt x="6448" y="1956"/>
                  <a:pt x="6503" y="1939"/>
                  <a:pt x="6503" y="1920"/>
                </a:cubicBezTo>
                <a:cubicBezTo>
                  <a:pt x="6503" y="1901"/>
                  <a:pt x="6476" y="1884"/>
                  <a:pt x="6442" y="1884"/>
                </a:cubicBezTo>
                <a:cubicBezTo>
                  <a:pt x="6408" y="1884"/>
                  <a:pt x="6374" y="1867"/>
                  <a:pt x="6367" y="1848"/>
                </a:cubicBezTo>
                <a:cubicBezTo>
                  <a:pt x="6360" y="1829"/>
                  <a:pt x="6334" y="1812"/>
                  <a:pt x="6307" y="1812"/>
                </a:cubicBezTo>
                <a:close/>
                <a:moveTo>
                  <a:pt x="14724" y="1812"/>
                </a:moveTo>
                <a:cubicBezTo>
                  <a:pt x="14661" y="1812"/>
                  <a:pt x="14613" y="1829"/>
                  <a:pt x="14613" y="1848"/>
                </a:cubicBezTo>
                <a:cubicBezTo>
                  <a:pt x="14613" y="1868"/>
                  <a:pt x="14668" y="1884"/>
                  <a:pt x="14738" y="1884"/>
                </a:cubicBezTo>
                <a:cubicBezTo>
                  <a:pt x="14817" y="1884"/>
                  <a:pt x="14860" y="1870"/>
                  <a:pt x="14852" y="1848"/>
                </a:cubicBezTo>
                <a:cubicBezTo>
                  <a:pt x="14845" y="1829"/>
                  <a:pt x="14786" y="1812"/>
                  <a:pt x="14724" y="1812"/>
                </a:cubicBezTo>
                <a:close/>
                <a:moveTo>
                  <a:pt x="1984" y="2421"/>
                </a:moveTo>
                <a:cubicBezTo>
                  <a:pt x="1984" y="2379"/>
                  <a:pt x="1977" y="2382"/>
                  <a:pt x="1948" y="2426"/>
                </a:cubicBezTo>
                <a:cubicBezTo>
                  <a:pt x="1929" y="2455"/>
                  <a:pt x="1906" y="2469"/>
                  <a:pt x="1898" y="2456"/>
                </a:cubicBezTo>
                <a:cubicBezTo>
                  <a:pt x="1890" y="2443"/>
                  <a:pt x="1887" y="2455"/>
                  <a:pt x="1887" y="2486"/>
                </a:cubicBezTo>
                <a:cubicBezTo>
                  <a:pt x="1887" y="2534"/>
                  <a:pt x="1893" y="2541"/>
                  <a:pt x="1934" y="2510"/>
                </a:cubicBezTo>
                <a:cubicBezTo>
                  <a:pt x="1960" y="2490"/>
                  <a:pt x="1984" y="2448"/>
                  <a:pt x="1984" y="2421"/>
                </a:cubicBezTo>
                <a:close/>
                <a:moveTo>
                  <a:pt x="1227" y="3565"/>
                </a:moveTo>
                <a:cubicBezTo>
                  <a:pt x="1220" y="3577"/>
                  <a:pt x="1221" y="3606"/>
                  <a:pt x="1230" y="3631"/>
                </a:cubicBezTo>
                <a:cubicBezTo>
                  <a:pt x="1244" y="3666"/>
                  <a:pt x="1248" y="3666"/>
                  <a:pt x="1255" y="3631"/>
                </a:cubicBezTo>
                <a:cubicBezTo>
                  <a:pt x="1266" y="3580"/>
                  <a:pt x="1246" y="3534"/>
                  <a:pt x="1227" y="3565"/>
                </a:cubicBezTo>
                <a:close/>
                <a:moveTo>
                  <a:pt x="934" y="4024"/>
                </a:moveTo>
                <a:cubicBezTo>
                  <a:pt x="916" y="4036"/>
                  <a:pt x="892" y="4048"/>
                  <a:pt x="884" y="4048"/>
                </a:cubicBezTo>
                <a:cubicBezTo>
                  <a:pt x="873" y="4048"/>
                  <a:pt x="870" y="4323"/>
                  <a:pt x="881" y="4352"/>
                </a:cubicBezTo>
                <a:cubicBezTo>
                  <a:pt x="882" y="4355"/>
                  <a:pt x="900" y="4344"/>
                  <a:pt x="923" y="4334"/>
                </a:cubicBezTo>
                <a:cubicBezTo>
                  <a:pt x="957" y="4319"/>
                  <a:pt x="966" y="4289"/>
                  <a:pt x="966" y="4161"/>
                </a:cubicBezTo>
                <a:cubicBezTo>
                  <a:pt x="966" y="4033"/>
                  <a:pt x="961" y="4007"/>
                  <a:pt x="934" y="4024"/>
                </a:cubicBezTo>
                <a:close/>
                <a:moveTo>
                  <a:pt x="21549" y="6838"/>
                </a:moveTo>
                <a:cubicBezTo>
                  <a:pt x="21538" y="6838"/>
                  <a:pt x="21528" y="6905"/>
                  <a:pt x="21528" y="6987"/>
                </a:cubicBezTo>
                <a:cubicBezTo>
                  <a:pt x="21528" y="7070"/>
                  <a:pt x="21519" y="7156"/>
                  <a:pt x="21506" y="7178"/>
                </a:cubicBezTo>
                <a:cubicBezTo>
                  <a:pt x="21492" y="7202"/>
                  <a:pt x="21489" y="7242"/>
                  <a:pt x="21499" y="7279"/>
                </a:cubicBezTo>
                <a:cubicBezTo>
                  <a:pt x="21508" y="7314"/>
                  <a:pt x="21512" y="7357"/>
                  <a:pt x="21510" y="7375"/>
                </a:cubicBezTo>
                <a:cubicBezTo>
                  <a:pt x="21507" y="7392"/>
                  <a:pt x="21516" y="7425"/>
                  <a:pt x="21531" y="7440"/>
                </a:cubicBezTo>
                <a:cubicBezTo>
                  <a:pt x="21546" y="7456"/>
                  <a:pt x="21564" y="7464"/>
                  <a:pt x="21567" y="7464"/>
                </a:cubicBezTo>
                <a:cubicBezTo>
                  <a:pt x="21570" y="7465"/>
                  <a:pt x="21571" y="7327"/>
                  <a:pt x="21571" y="7154"/>
                </a:cubicBezTo>
                <a:cubicBezTo>
                  <a:pt x="21571" y="6968"/>
                  <a:pt x="21562" y="6838"/>
                  <a:pt x="21549" y="6838"/>
                </a:cubicBezTo>
                <a:close/>
                <a:moveTo>
                  <a:pt x="17" y="8639"/>
                </a:moveTo>
                <a:cubicBezTo>
                  <a:pt x="-4" y="8652"/>
                  <a:pt x="-5" y="8676"/>
                  <a:pt x="13" y="8740"/>
                </a:cubicBezTo>
                <a:cubicBezTo>
                  <a:pt x="31" y="8802"/>
                  <a:pt x="41" y="8811"/>
                  <a:pt x="52" y="8776"/>
                </a:cubicBezTo>
                <a:cubicBezTo>
                  <a:pt x="74" y="8711"/>
                  <a:pt x="50" y="8618"/>
                  <a:pt x="17" y="8639"/>
                </a:cubicBezTo>
                <a:close/>
                <a:moveTo>
                  <a:pt x="20" y="8925"/>
                </a:moveTo>
                <a:cubicBezTo>
                  <a:pt x="14" y="8897"/>
                  <a:pt x="7" y="8908"/>
                  <a:pt x="6" y="8949"/>
                </a:cubicBezTo>
                <a:cubicBezTo>
                  <a:pt x="5" y="8986"/>
                  <a:pt x="10" y="9008"/>
                  <a:pt x="17" y="8997"/>
                </a:cubicBezTo>
                <a:cubicBezTo>
                  <a:pt x="24" y="8985"/>
                  <a:pt x="26" y="8950"/>
                  <a:pt x="20" y="8925"/>
                </a:cubicBezTo>
                <a:close/>
                <a:moveTo>
                  <a:pt x="21488" y="9754"/>
                </a:moveTo>
                <a:lnTo>
                  <a:pt x="21488" y="9837"/>
                </a:lnTo>
                <a:cubicBezTo>
                  <a:pt x="21488" y="9896"/>
                  <a:pt x="21497" y="9912"/>
                  <a:pt x="21521" y="9897"/>
                </a:cubicBezTo>
                <a:cubicBezTo>
                  <a:pt x="21539" y="9885"/>
                  <a:pt x="21556" y="9902"/>
                  <a:pt x="21563" y="9933"/>
                </a:cubicBezTo>
                <a:cubicBezTo>
                  <a:pt x="21570" y="9962"/>
                  <a:pt x="21582" y="9973"/>
                  <a:pt x="21588" y="9962"/>
                </a:cubicBezTo>
                <a:cubicBezTo>
                  <a:pt x="21595" y="9951"/>
                  <a:pt x="21573" y="9901"/>
                  <a:pt x="21542" y="9849"/>
                </a:cubicBezTo>
                <a:lnTo>
                  <a:pt x="21488" y="9754"/>
                </a:lnTo>
                <a:close/>
                <a:moveTo>
                  <a:pt x="1048" y="12860"/>
                </a:moveTo>
                <a:cubicBezTo>
                  <a:pt x="1037" y="12848"/>
                  <a:pt x="1027" y="12857"/>
                  <a:pt x="1027" y="12878"/>
                </a:cubicBezTo>
                <a:cubicBezTo>
                  <a:pt x="1027" y="12898"/>
                  <a:pt x="1037" y="12913"/>
                  <a:pt x="1048" y="12913"/>
                </a:cubicBezTo>
                <a:cubicBezTo>
                  <a:pt x="1060" y="12913"/>
                  <a:pt x="1070" y="12904"/>
                  <a:pt x="1070" y="12896"/>
                </a:cubicBezTo>
                <a:cubicBezTo>
                  <a:pt x="1070" y="12887"/>
                  <a:pt x="1060" y="12872"/>
                  <a:pt x="1048" y="12860"/>
                </a:cubicBezTo>
                <a:close/>
                <a:moveTo>
                  <a:pt x="1248" y="13456"/>
                </a:moveTo>
                <a:cubicBezTo>
                  <a:pt x="1231" y="13445"/>
                  <a:pt x="1212" y="13456"/>
                  <a:pt x="1205" y="13474"/>
                </a:cubicBezTo>
                <a:cubicBezTo>
                  <a:pt x="1199" y="13492"/>
                  <a:pt x="1214" y="13504"/>
                  <a:pt x="1238" y="13504"/>
                </a:cubicBezTo>
                <a:cubicBezTo>
                  <a:pt x="1288" y="13504"/>
                  <a:pt x="1291" y="13484"/>
                  <a:pt x="1248" y="13456"/>
                </a:cubicBezTo>
                <a:close/>
                <a:moveTo>
                  <a:pt x="6282" y="14863"/>
                </a:moveTo>
                <a:cubicBezTo>
                  <a:pt x="6268" y="14826"/>
                  <a:pt x="6232" y="14857"/>
                  <a:pt x="6232" y="14905"/>
                </a:cubicBezTo>
                <a:cubicBezTo>
                  <a:pt x="6232" y="14922"/>
                  <a:pt x="6247" y="14928"/>
                  <a:pt x="6264" y="14917"/>
                </a:cubicBezTo>
                <a:cubicBezTo>
                  <a:pt x="6281" y="14906"/>
                  <a:pt x="6288" y="14881"/>
                  <a:pt x="6282" y="14863"/>
                </a:cubicBezTo>
                <a:close/>
                <a:moveTo>
                  <a:pt x="2398" y="15000"/>
                </a:moveTo>
                <a:cubicBezTo>
                  <a:pt x="2356" y="14987"/>
                  <a:pt x="2350" y="14991"/>
                  <a:pt x="2369" y="15030"/>
                </a:cubicBezTo>
                <a:cubicBezTo>
                  <a:pt x="2396" y="15085"/>
                  <a:pt x="2421" y="15092"/>
                  <a:pt x="2437" y="15048"/>
                </a:cubicBezTo>
                <a:cubicBezTo>
                  <a:pt x="2443" y="15031"/>
                  <a:pt x="2426" y="15009"/>
                  <a:pt x="2398" y="15000"/>
                </a:cubicBezTo>
                <a:close/>
                <a:moveTo>
                  <a:pt x="15291" y="15006"/>
                </a:moveTo>
                <a:cubicBezTo>
                  <a:pt x="15274" y="15006"/>
                  <a:pt x="15259" y="15023"/>
                  <a:pt x="15259" y="15042"/>
                </a:cubicBezTo>
                <a:cubicBezTo>
                  <a:pt x="15259" y="15061"/>
                  <a:pt x="15270" y="15078"/>
                  <a:pt x="15281" y="15078"/>
                </a:cubicBezTo>
                <a:cubicBezTo>
                  <a:pt x="15292" y="15078"/>
                  <a:pt x="15306" y="15061"/>
                  <a:pt x="15313" y="15042"/>
                </a:cubicBezTo>
                <a:cubicBezTo>
                  <a:pt x="15320" y="15023"/>
                  <a:pt x="15309" y="15006"/>
                  <a:pt x="15291" y="15006"/>
                </a:cubicBezTo>
                <a:close/>
                <a:moveTo>
                  <a:pt x="6471" y="15078"/>
                </a:moveTo>
                <a:cubicBezTo>
                  <a:pt x="6440" y="15078"/>
                  <a:pt x="6424" y="15094"/>
                  <a:pt x="6431" y="15113"/>
                </a:cubicBezTo>
                <a:cubicBezTo>
                  <a:pt x="6439" y="15133"/>
                  <a:pt x="6463" y="15143"/>
                  <a:pt x="6485" y="15143"/>
                </a:cubicBezTo>
                <a:cubicBezTo>
                  <a:pt x="6507" y="15143"/>
                  <a:pt x="6524" y="15133"/>
                  <a:pt x="6524" y="15113"/>
                </a:cubicBezTo>
                <a:cubicBezTo>
                  <a:pt x="6524" y="15094"/>
                  <a:pt x="6500" y="15078"/>
                  <a:pt x="6471" y="15078"/>
                </a:cubicBezTo>
                <a:close/>
                <a:moveTo>
                  <a:pt x="17612" y="15322"/>
                </a:moveTo>
                <a:cubicBezTo>
                  <a:pt x="17594" y="15322"/>
                  <a:pt x="17580" y="15339"/>
                  <a:pt x="17580" y="15358"/>
                </a:cubicBezTo>
                <a:cubicBezTo>
                  <a:pt x="17580" y="15377"/>
                  <a:pt x="17587" y="15388"/>
                  <a:pt x="17597" y="15388"/>
                </a:cubicBezTo>
                <a:cubicBezTo>
                  <a:pt x="17608" y="15388"/>
                  <a:pt x="17626" y="15377"/>
                  <a:pt x="17633" y="15358"/>
                </a:cubicBezTo>
                <a:cubicBezTo>
                  <a:pt x="17640" y="15339"/>
                  <a:pt x="17630" y="15322"/>
                  <a:pt x="17612" y="15322"/>
                </a:cubicBezTo>
                <a:close/>
                <a:moveTo>
                  <a:pt x="5228" y="15686"/>
                </a:moveTo>
                <a:cubicBezTo>
                  <a:pt x="5217" y="15674"/>
                  <a:pt x="5207" y="15683"/>
                  <a:pt x="5207" y="15704"/>
                </a:cubicBezTo>
                <a:cubicBezTo>
                  <a:pt x="5207" y="15724"/>
                  <a:pt x="5217" y="15739"/>
                  <a:pt x="5228" y="15739"/>
                </a:cubicBezTo>
                <a:cubicBezTo>
                  <a:pt x="5240" y="15739"/>
                  <a:pt x="5250" y="15730"/>
                  <a:pt x="5250" y="15722"/>
                </a:cubicBezTo>
                <a:cubicBezTo>
                  <a:pt x="5250" y="15713"/>
                  <a:pt x="5240" y="15698"/>
                  <a:pt x="5228" y="15686"/>
                </a:cubicBezTo>
                <a:close/>
                <a:moveTo>
                  <a:pt x="6817" y="15912"/>
                </a:moveTo>
                <a:cubicBezTo>
                  <a:pt x="6793" y="15912"/>
                  <a:pt x="6779" y="15926"/>
                  <a:pt x="6785" y="15942"/>
                </a:cubicBezTo>
                <a:cubicBezTo>
                  <a:pt x="6791" y="15958"/>
                  <a:pt x="6810" y="15972"/>
                  <a:pt x="6828" y="15972"/>
                </a:cubicBezTo>
                <a:cubicBezTo>
                  <a:pt x="6845" y="15972"/>
                  <a:pt x="6860" y="15958"/>
                  <a:pt x="6860" y="15942"/>
                </a:cubicBezTo>
                <a:cubicBezTo>
                  <a:pt x="6860" y="15926"/>
                  <a:pt x="6841" y="15912"/>
                  <a:pt x="6817" y="15912"/>
                </a:cubicBezTo>
                <a:close/>
                <a:moveTo>
                  <a:pt x="3640" y="16193"/>
                </a:moveTo>
                <a:cubicBezTo>
                  <a:pt x="3628" y="16193"/>
                  <a:pt x="3622" y="16209"/>
                  <a:pt x="3629" y="16228"/>
                </a:cubicBezTo>
                <a:cubicBezTo>
                  <a:pt x="3636" y="16248"/>
                  <a:pt x="3649" y="16264"/>
                  <a:pt x="3654" y="16264"/>
                </a:cubicBezTo>
                <a:cubicBezTo>
                  <a:pt x="3659" y="16264"/>
                  <a:pt x="3661" y="16248"/>
                  <a:pt x="3661" y="16228"/>
                </a:cubicBezTo>
                <a:cubicBezTo>
                  <a:pt x="3661" y="16209"/>
                  <a:pt x="3652" y="16193"/>
                  <a:pt x="3640" y="16193"/>
                </a:cubicBezTo>
                <a:close/>
                <a:moveTo>
                  <a:pt x="4936" y="16330"/>
                </a:moveTo>
                <a:cubicBezTo>
                  <a:pt x="4913" y="16330"/>
                  <a:pt x="4897" y="16346"/>
                  <a:pt x="4904" y="16365"/>
                </a:cubicBezTo>
                <a:cubicBezTo>
                  <a:pt x="4911" y="16385"/>
                  <a:pt x="4938" y="16401"/>
                  <a:pt x="4961" y="16401"/>
                </a:cubicBezTo>
                <a:cubicBezTo>
                  <a:pt x="4984" y="16401"/>
                  <a:pt x="4996" y="16385"/>
                  <a:pt x="4989" y="16365"/>
                </a:cubicBezTo>
                <a:cubicBezTo>
                  <a:pt x="4982" y="16346"/>
                  <a:pt x="4959" y="16330"/>
                  <a:pt x="4936" y="16330"/>
                </a:cubicBezTo>
                <a:close/>
                <a:moveTo>
                  <a:pt x="14967" y="16628"/>
                </a:moveTo>
                <a:cubicBezTo>
                  <a:pt x="14955" y="16616"/>
                  <a:pt x="14945" y="16625"/>
                  <a:pt x="14945" y="16646"/>
                </a:cubicBezTo>
                <a:cubicBezTo>
                  <a:pt x="14945" y="16666"/>
                  <a:pt x="14955" y="16681"/>
                  <a:pt x="14967" y="16681"/>
                </a:cubicBezTo>
                <a:cubicBezTo>
                  <a:pt x="14978" y="16681"/>
                  <a:pt x="14988" y="16672"/>
                  <a:pt x="14988" y="16664"/>
                </a:cubicBezTo>
                <a:cubicBezTo>
                  <a:pt x="14988" y="16655"/>
                  <a:pt x="14978" y="16640"/>
                  <a:pt x="14967" y="16628"/>
                </a:cubicBezTo>
                <a:close/>
                <a:moveTo>
                  <a:pt x="16348" y="17033"/>
                </a:moveTo>
                <a:cubicBezTo>
                  <a:pt x="16294" y="17033"/>
                  <a:pt x="16262" y="17046"/>
                  <a:pt x="16262" y="17075"/>
                </a:cubicBezTo>
                <a:cubicBezTo>
                  <a:pt x="16262" y="17106"/>
                  <a:pt x="16290" y="17114"/>
                  <a:pt x="16348" y="17105"/>
                </a:cubicBezTo>
                <a:cubicBezTo>
                  <a:pt x="16394" y="17097"/>
                  <a:pt x="16430" y="17080"/>
                  <a:pt x="16430" y="17063"/>
                </a:cubicBezTo>
                <a:cubicBezTo>
                  <a:pt x="16430" y="17046"/>
                  <a:pt x="16394" y="17033"/>
                  <a:pt x="16348" y="17033"/>
                </a:cubicBezTo>
                <a:close/>
                <a:moveTo>
                  <a:pt x="20128" y="18524"/>
                </a:moveTo>
                <a:cubicBezTo>
                  <a:pt x="19934" y="18539"/>
                  <a:pt x="19932" y="18538"/>
                  <a:pt x="19907" y="18595"/>
                </a:cubicBezTo>
                <a:cubicBezTo>
                  <a:pt x="19894" y="18626"/>
                  <a:pt x="19871" y="18638"/>
                  <a:pt x="19850" y="18625"/>
                </a:cubicBezTo>
                <a:cubicBezTo>
                  <a:pt x="19830" y="18612"/>
                  <a:pt x="19818" y="18613"/>
                  <a:pt x="19825" y="18631"/>
                </a:cubicBezTo>
                <a:cubicBezTo>
                  <a:pt x="19832" y="18649"/>
                  <a:pt x="19826" y="18678"/>
                  <a:pt x="19814" y="18691"/>
                </a:cubicBezTo>
                <a:cubicBezTo>
                  <a:pt x="19802" y="18703"/>
                  <a:pt x="19798" y="18723"/>
                  <a:pt x="19804" y="18738"/>
                </a:cubicBezTo>
                <a:cubicBezTo>
                  <a:pt x="19809" y="18754"/>
                  <a:pt x="19797" y="18795"/>
                  <a:pt x="19775" y="18828"/>
                </a:cubicBezTo>
                <a:cubicBezTo>
                  <a:pt x="19749" y="18867"/>
                  <a:pt x="19730" y="18870"/>
                  <a:pt x="19721" y="18846"/>
                </a:cubicBezTo>
                <a:cubicBezTo>
                  <a:pt x="19695" y="18773"/>
                  <a:pt x="19679" y="18812"/>
                  <a:pt x="19679" y="18941"/>
                </a:cubicBezTo>
                <a:cubicBezTo>
                  <a:pt x="19678" y="19042"/>
                  <a:pt x="19670" y="19070"/>
                  <a:pt x="19643" y="19066"/>
                </a:cubicBezTo>
                <a:cubicBezTo>
                  <a:pt x="19602" y="19061"/>
                  <a:pt x="19596" y="19126"/>
                  <a:pt x="19632" y="19185"/>
                </a:cubicBezTo>
                <a:cubicBezTo>
                  <a:pt x="19651" y="19217"/>
                  <a:pt x="19647" y="19248"/>
                  <a:pt x="19625" y="19323"/>
                </a:cubicBezTo>
                <a:cubicBezTo>
                  <a:pt x="19606" y="19386"/>
                  <a:pt x="19595" y="19568"/>
                  <a:pt x="19593" y="19847"/>
                </a:cubicBezTo>
                <a:cubicBezTo>
                  <a:pt x="19591" y="20081"/>
                  <a:pt x="19583" y="20290"/>
                  <a:pt x="19575" y="20312"/>
                </a:cubicBezTo>
                <a:cubicBezTo>
                  <a:pt x="19567" y="20335"/>
                  <a:pt x="19569" y="20368"/>
                  <a:pt x="19582" y="20390"/>
                </a:cubicBezTo>
                <a:cubicBezTo>
                  <a:pt x="19595" y="20411"/>
                  <a:pt x="19607" y="20465"/>
                  <a:pt x="19607" y="20509"/>
                </a:cubicBezTo>
                <a:cubicBezTo>
                  <a:pt x="19607" y="20553"/>
                  <a:pt x="19614" y="20619"/>
                  <a:pt x="19625" y="20652"/>
                </a:cubicBezTo>
                <a:cubicBezTo>
                  <a:pt x="19645" y="20713"/>
                  <a:pt x="19666" y="20859"/>
                  <a:pt x="19664" y="20914"/>
                </a:cubicBezTo>
                <a:cubicBezTo>
                  <a:pt x="19664" y="20931"/>
                  <a:pt x="19690" y="20990"/>
                  <a:pt x="19721" y="21046"/>
                </a:cubicBezTo>
                <a:cubicBezTo>
                  <a:pt x="19778" y="21144"/>
                  <a:pt x="19780" y="21150"/>
                  <a:pt x="19743" y="21218"/>
                </a:cubicBezTo>
                <a:cubicBezTo>
                  <a:pt x="19710" y="21280"/>
                  <a:pt x="19710" y="21290"/>
                  <a:pt x="19739" y="21290"/>
                </a:cubicBezTo>
                <a:cubicBezTo>
                  <a:pt x="19758" y="21290"/>
                  <a:pt x="19776" y="21272"/>
                  <a:pt x="19782" y="21254"/>
                </a:cubicBezTo>
                <a:cubicBezTo>
                  <a:pt x="19793" y="21225"/>
                  <a:pt x="19862" y="21266"/>
                  <a:pt x="19968" y="21362"/>
                </a:cubicBezTo>
                <a:cubicBezTo>
                  <a:pt x="19988" y="21380"/>
                  <a:pt x="20013" y="21385"/>
                  <a:pt x="20025" y="21373"/>
                </a:cubicBezTo>
                <a:cubicBezTo>
                  <a:pt x="20036" y="21362"/>
                  <a:pt x="20057" y="21367"/>
                  <a:pt x="20071" y="21385"/>
                </a:cubicBezTo>
                <a:cubicBezTo>
                  <a:pt x="20085" y="21404"/>
                  <a:pt x="20116" y="21425"/>
                  <a:pt x="20139" y="21433"/>
                </a:cubicBezTo>
                <a:cubicBezTo>
                  <a:pt x="20197" y="21453"/>
                  <a:pt x="20319" y="21389"/>
                  <a:pt x="20364" y="21314"/>
                </a:cubicBezTo>
                <a:cubicBezTo>
                  <a:pt x="20395" y="21262"/>
                  <a:pt x="20401" y="21201"/>
                  <a:pt x="20396" y="20980"/>
                </a:cubicBezTo>
                <a:cubicBezTo>
                  <a:pt x="20391" y="20731"/>
                  <a:pt x="20386" y="20710"/>
                  <a:pt x="20343" y="20700"/>
                </a:cubicBezTo>
                <a:cubicBezTo>
                  <a:pt x="20317" y="20694"/>
                  <a:pt x="20284" y="20660"/>
                  <a:pt x="20268" y="20622"/>
                </a:cubicBezTo>
                <a:cubicBezTo>
                  <a:pt x="20240" y="20557"/>
                  <a:pt x="20235" y="20555"/>
                  <a:pt x="20164" y="20604"/>
                </a:cubicBezTo>
                <a:cubicBezTo>
                  <a:pt x="20089" y="20657"/>
                  <a:pt x="20088" y="20657"/>
                  <a:pt x="20057" y="20557"/>
                </a:cubicBezTo>
                <a:cubicBezTo>
                  <a:pt x="20037" y="20493"/>
                  <a:pt x="20033" y="20445"/>
                  <a:pt x="20046" y="20431"/>
                </a:cubicBezTo>
                <a:cubicBezTo>
                  <a:pt x="20058" y="20420"/>
                  <a:pt x="20068" y="20356"/>
                  <a:pt x="20068" y="20288"/>
                </a:cubicBezTo>
                <a:cubicBezTo>
                  <a:pt x="20068" y="20221"/>
                  <a:pt x="20056" y="20177"/>
                  <a:pt x="20046" y="20187"/>
                </a:cubicBezTo>
                <a:cubicBezTo>
                  <a:pt x="20004" y="20230"/>
                  <a:pt x="19980" y="20102"/>
                  <a:pt x="19986" y="19877"/>
                </a:cubicBezTo>
                <a:cubicBezTo>
                  <a:pt x="19992" y="19644"/>
                  <a:pt x="20019" y="19565"/>
                  <a:pt x="20082" y="19603"/>
                </a:cubicBezTo>
                <a:cubicBezTo>
                  <a:pt x="20096" y="19611"/>
                  <a:pt x="20109" y="19590"/>
                  <a:pt x="20111" y="19555"/>
                </a:cubicBezTo>
                <a:cubicBezTo>
                  <a:pt x="20117" y="19413"/>
                  <a:pt x="20123" y="19380"/>
                  <a:pt x="20146" y="19287"/>
                </a:cubicBezTo>
                <a:cubicBezTo>
                  <a:pt x="20167" y="19203"/>
                  <a:pt x="20174" y="19195"/>
                  <a:pt x="20211" y="19227"/>
                </a:cubicBezTo>
                <a:cubicBezTo>
                  <a:pt x="20234" y="19248"/>
                  <a:pt x="20253" y="19290"/>
                  <a:pt x="20253" y="19317"/>
                </a:cubicBezTo>
                <a:cubicBezTo>
                  <a:pt x="20253" y="19405"/>
                  <a:pt x="20291" y="19407"/>
                  <a:pt x="20346" y="19323"/>
                </a:cubicBezTo>
                <a:cubicBezTo>
                  <a:pt x="20377" y="19275"/>
                  <a:pt x="20400" y="19201"/>
                  <a:pt x="20400" y="19150"/>
                </a:cubicBezTo>
                <a:cubicBezTo>
                  <a:pt x="20400" y="19100"/>
                  <a:pt x="20410" y="19048"/>
                  <a:pt x="20421" y="19036"/>
                </a:cubicBezTo>
                <a:cubicBezTo>
                  <a:pt x="20433" y="19025"/>
                  <a:pt x="20443" y="18938"/>
                  <a:pt x="20443" y="18846"/>
                </a:cubicBezTo>
                <a:cubicBezTo>
                  <a:pt x="20443" y="18707"/>
                  <a:pt x="20436" y="18681"/>
                  <a:pt x="20407" y="18685"/>
                </a:cubicBezTo>
                <a:cubicBezTo>
                  <a:pt x="20387" y="18687"/>
                  <a:pt x="20371" y="18667"/>
                  <a:pt x="20371" y="18643"/>
                </a:cubicBezTo>
                <a:cubicBezTo>
                  <a:pt x="20370" y="18561"/>
                  <a:pt x="20268" y="18513"/>
                  <a:pt x="20128" y="18524"/>
                </a:cubicBezTo>
                <a:close/>
                <a:moveTo>
                  <a:pt x="1584" y="18530"/>
                </a:moveTo>
                <a:cubicBezTo>
                  <a:pt x="1428" y="18530"/>
                  <a:pt x="1298" y="18547"/>
                  <a:pt x="1291" y="18565"/>
                </a:cubicBezTo>
                <a:cubicBezTo>
                  <a:pt x="1284" y="18584"/>
                  <a:pt x="1265" y="18588"/>
                  <a:pt x="1248" y="18577"/>
                </a:cubicBezTo>
                <a:cubicBezTo>
                  <a:pt x="1223" y="18561"/>
                  <a:pt x="1216" y="18618"/>
                  <a:pt x="1216" y="18923"/>
                </a:cubicBezTo>
                <a:cubicBezTo>
                  <a:pt x="1216" y="19159"/>
                  <a:pt x="1207" y="19301"/>
                  <a:pt x="1191" y="19329"/>
                </a:cubicBezTo>
                <a:cubicBezTo>
                  <a:pt x="1172" y="19361"/>
                  <a:pt x="1172" y="19379"/>
                  <a:pt x="1191" y="19412"/>
                </a:cubicBezTo>
                <a:cubicBezTo>
                  <a:pt x="1209" y="19442"/>
                  <a:pt x="1216" y="19659"/>
                  <a:pt x="1216" y="20175"/>
                </a:cubicBezTo>
                <a:cubicBezTo>
                  <a:pt x="1216" y="20585"/>
                  <a:pt x="1227" y="20909"/>
                  <a:pt x="1238" y="20920"/>
                </a:cubicBezTo>
                <a:cubicBezTo>
                  <a:pt x="1263" y="20947"/>
                  <a:pt x="1261" y="21156"/>
                  <a:pt x="1234" y="21212"/>
                </a:cubicBezTo>
                <a:cubicBezTo>
                  <a:pt x="1220" y="21242"/>
                  <a:pt x="1220" y="21273"/>
                  <a:pt x="1238" y="21308"/>
                </a:cubicBezTo>
                <a:cubicBezTo>
                  <a:pt x="1252" y="21337"/>
                  <a:pt x="1257" y="21356"/>
                  <a:pt x="1248" y="21356"/>
                </a:cubicBezTo>
                <a:cubicBezTo>
                  <a:pt x="1240" y="21356"/>
                  <a:pt x="1244" y="21380"/>
                  <a:pt x="1259" y="21409"/>
                </a:cubicBezTo>
                <a:cubicBezTo>
                  <a:pt x="1283" y="21457"/>
                  <a:pt x="1291" y="21458"/>
                  <a:pt x="1323" y="21409"/>
                </a:cubicBezTo>
                <a:cubicBezTo>
                  <a:pt x="1352" y="21366"/>
                  <a:pt x="1406" y="21357"/>
                  <a:pt x="1591" y="21362"/>
                </a:cubicBezTo>
                <a:cubicBezTo>
                  <a:pt x="1847" y="21367"/>
                  <a:pt x="1887" y="21343"/>
                  <a:pt x="1887" y="21183"/>
                </a:cubicBezTo>
                <a:cubicBezTo>
                  <a:pt x="1887" y="21095"/>
                  <a:pt x="1878" y="21088"/>
                  <a:pt x="1827" y="21105"/>
                </a:cubicBezTo>
                <a:cubicBezTo>
                  <a:pt x="1717" y="21141"/>
                  <a:pt x="1446" y="21144"/>
                  <a:pt x="1434" y="21111"/>
                </a:cubicBezTo>
                <a:cubicBezTo>
                  <a:pt x="1422" y="21080"/>
                  <a:pt x="1423" y="20351"/>
                  <a:pt x="1434" y="20181"/>
                </a:cubicBezTo>
                <a:cubicBezTo>
                  <a:pt x="1442" y="20062"/>
                  <a:pt x="1474" y="20017"/>
                  <a:pt x="1527" y="20062"/>
                </a:cubicBezTo>
                <a:cubicBezTo>
                  <a:pt x="1551" y="20083"/>
                  <a:pt x="1590" y="20120"/>
                  <a:pt x="1612" y="20139"/>
                </a:cubicBezTo>
                <a:cubicBezTo>
                  <a:pt x="1635" y="20159"/>
                  <a:pt x="1696" y="20169"/>
                  <a:pt x="1748" y="20169"/>
                </a:cubicBezTo>
                <a:lnTo>
                  <a:pt x="1844" y="20169"/>
                </a:lnTo>
                <a:lnTo>
                  <a:pt x="1844" y="19966"/>
                </a:lnTo>
                <a:lnTo>
                  <a:pt x="1844" y="19764"/>
                </a:lnTo>
                <a:lnTo>
                  <a:pt x="1748" y="19740"/>
                </a:lnTo>
                <a:cubicBezTo>
                  <a:pt x="1695" y="19728"/>
                  <a:pt x="1618" y="19716"/>
                  <a:pt x="1580" y="19716"/>
                </a:cubicBezTo>
                <a:cubicBezTo>
                  <a:pt x="1542" y="19716"/>
                  <a:pt x="1506" y="19701"/>
                  <a:pt x="1498" y="19680"/>
                </a:cubicBezTo>
                <a:cubicBezTo>
                  <a:pt x="1489" y="19657"/>
                  <a:pt x="1476" y="19666"/>
                  <a:pt x="1459" y="19704"/>
                </a:cubicBezTo>
                <a:cubicBezTo>
                  <a:pt x="1410" y="19817"/>
                  <a:pt x="1384" y="19721"/>
                  <a:pt x="1384" y="19424"/>
                </a:cubicBezTo>
                <a:cubicBezTo>
                  <a:pt x="1384" y="19266"/>
                  <a:pt x="1391" y="19126"/>
                  <a:pt x="1402" y="19108"/>
                </a:cubicBezTo>
                <a:cubicBezTo>
                  <a:pt x="1413" y="19090"/>
                  <a:pt x="1427" y="19012"/>
                  <a:pt x="1430" y="18935"/>
                </a:cubicBezTo>
                <a:cubicBezTo>
                  <a:pt x="1436" y="18819"/>
                  <a:pt x="1443" y="18790"/>
                  <a:pt x="1484" y="18780"/>
                </a:cubicBezTo>
                <a:cubicBezTo>
                  <a:pt x="1511" y="18774"/>
                  <a:pt x="1546" y="18789"/>
                  <a:pt x="1559" y="18810"/>
                </a:cubicBezTo>
                <a:cubicBezTo>
                  <a:pt x="1571" y="18831"/>
                  <a:pt x="1638" y="18846"/>
                  <a:pt x="1709" y="18846"/>
                </a:cubicBezTo>
                <a:cubicBezTo>
                  <a:pt x="1837" y="18846"/>
                  <a:pt x="1839" y="18846"/>
                  <a:pt x="1852" y="18738"/>
                </a:cubicBezTo>
                <a:cubicBezTo>
                  <a:pt x="1877" y="18525"/>
                  <a:pt x="1889" y="18530"/>
                  <a:pt x="1584" y="18530"/>
                </a:cubicBezTo>
                <a:close/>
                <a:moveTo>
                  <a:pt x="12261" y="18530"/>
                </a:moveTo>
                <a:cubicBezTo>
                  <a:pt x="12146" y="18530"/>
                  <a:pt x="12103" y="18561"/>
                  <a:pt x="12118" y="18625"/>
                </a:cubicBezTo>
                <a:cubicBezTo>
                  <a:pt x="12133" y="18689"/>
                  <a:pt x="12065" y="18821"/>
                  <a:pt x="12029" y="18798"/>
                </a:cubicBezTo>
                <a:cubicBezTo>
                  <a:pt x="12009" y="18785"/>
                  <a:pt x="12000" y="18816"/>
                  <a:pt x="12000" y="18929"/>
                </a:cubicBezTo>
                <a:cubicBezTo>
                  <a:pt x="12000" y="19014"/>
                  <a:pt x="12008" y="19091"/>
                  <a:pt x="12018" y="19102"/>
                </a:cubicBezTo>
                <a:cubicBezTo>
                  <a:pt x="12049" y="19134"/>
                  <a:pt x="12040" y="19396"/>
                  <a:pt x="12007" y="19442"/>
                </a:cubicBezTo>
                <a:cubicBezTo>
                  <a:pt x="11991" y="19465"/>
                  <a:pt x="11983" y="19509"/>
                  <a:pt x="11989" y="19543"/>
                </a:cubicBezTo>
                <a:cubicBezTo>
                  <a:pt x="11997" y="19582"/>
                  <a:pt x="11984" y="19625"/>
                  <a:pt x="11957" y="19656"/>
                </a:cubicBezTo>
                <a:cubicBezTo>
                  <a:pt x="11934" y="19684"/>
                  <a:pt x="11924" y="19715"/>
                  <a:pt x="11932" y="19728"/>
                </a:cubicBezTo>
                <a:cubicBezTo>
                  <a:pt x="11956" y="19768"/>
                  <a:pt x="11956" y="20045"/>
                  <a:pt x="11932" y="20092"/>
                </a:cubicBezTo>
                <a:cubicBezTo>
                  <a:pt x="11921" y="20116"/>
                  <a:pt x="11906" y="20242"/>
                  <a:pt x="11900" y="20372"/>
                </a:cubicBezTo>
                <a:cubicBezTo>
                  <a:pt x="11895" y="20502"/>
                  <a:pt x="11877" y="20644"/>
                  <a:pt x="11861" y="20688"/>
                </a:cubicBezTo>
                <a:cubicBezTo>
                  <a:pt x="11845" y="20731"/>
                  <a:pt x="11830" y="20825"/>
                  <a:pt x="11829" y="20896"/>
                </a:cubicBezTo>
                <a:cubicBezTo>
                  <a:pt x="11827" y="20974"/>
                  <a:pt x="11809" y="21050"/>
                  <a:pt x="11786" y="21087"/>
                </a:cubicBezTo>
                <a:cubicBezTo>
                  <a:pt x="11742" y="21158"/>
                  <a:pt x="11740" y="21203"/>
                  <a:pt x="11772" y="21236"/>
                </a:cubicBezTo>
                <a:cubicBezTo>
                  <a:pt x="11786" y="21252"/>
                  <a:pt x="11783" y="21276"/>
                  <a:pt x="11765" y="21314"/>
                </a:cubicBezTo>
                <a:cubicBezTo>
                  <a:pt x="11742" y="21361"/>
                  <a:pt x="11742" y="21368"/>
                  <a:pt x="11772" y="21350"/>
                </a:cubicBezTo>
                <a:cubicBezTo>
                  <a:pt x="11793" y="21337"/>
                  <a:pt x="11821" y="21356"/>
                  <a:pt x="11843" y="21397"/>
                </a:cubicBezTo>
                <a:cubicBezTo>
                  <a:pt x="11871" y="21449"/>
                  <a:pt x="11884" y="21455"/>
                  <a:pt x="11897" y="21421"/>
                </a:cubicBezTo>
                <a:cubicBezTo>
                  <a:pt x="11906" y="21397"/>
                  <a:pt x="11928" y="21375"/>
                  <a:pt x="11943" y="21373"/>
                </a:cubicBezTo>
                <a:cubicBezTo>
                  <a:pt x="11958" y="21371"/>
                  <a:pt x="11984" y="21364"/>
                  <a:pt x="12004" y="21362"/>
                </a:cubicBezTo>
                <a:cubicBezTo>
                  <a:pt x="12024" y="21359"/>
                  <a:pt x="12043" y="21339"/>
                  <a:pt x="12043" y="21314"/>
                </a:cubicBezTo>
                <a:cubicBezTo>
                  <a:pt x="12043" y="21289"/>
                  <a:pt x="12055" y="21238"/>
                  <a:pt x="12072" y="21201"/>
                </a:cubicBezTo>
                <a:cubicBezTo>
                  <a:pt x="12101" y="21135"/>
                  <a:pt x="12100" y="21134"/>
                  <a:pt x="12122" y="21218"/>
                </a:cubicBezTo>
                <a:cubicBezTo>
                  <a:pt x="12140" y="21293"/>
                  <a:pt x="12143" y="21283"/>
                  <a:pt x="12132" y="21165"/>
                </a:cubicBezTo>
                <a:cubicBezTo>
                  <a:pt x="12125" y="21088"/>
                  <a:pt x="12112" y="21005"/>
                  <a:pt x="12100" y="20980"/>
                </a:cubicBezTo>
                <a:cubicBezTo>
                  <a:pt x="12085" y="20948"/>
                  <a:pt x="12090" y="20911"/>
                  <a:pt x="12125" y="20849"/>
                </a:cubicBezTo>
                <a:cubicBezTo>
                  <a:pt x="12152" y="20801"/>
                  <a:pt x="12180" y="20774"/>
                  <a:pt x="12186" y="20783"/>
                </a:cubicBezTo>
                <a:cubicBezTo>
                  <a:pt x="12191" y="20793"/>
                  <a:pt x="12207" y="20780"/>
                  <a:pt x="12222" y="20759"/>
                </a:cubicBezTo>
                <a:cubicBezTo>
                  <a:pt x="12241" y="20732"/>
                  <a:pt x="12256" y="20746"/>
                  <a:pt x="12282" y="20813"/>
                </a:cubicBezTo>
                <a:cubicBezTo>
                  <a:pt x="12307" y="20876"/>
                  <a:pt x="12330" y="20899"/>
                  <a:pt x="12357" y="20885"/>
                </a:cubicBezTo>
                <a:cubicBezTo>
                  <a:pt x="12399" y="20862"/>
                  <a:pt x="12411" y="20894"/>
                  <a:pt x="12425" y="21063"/>
                </a:cubicBezTo>
                <a:cubicBezTo>
                  <a:pt x="12450" y="21367"/>
                  <a:pt x="12455" y="21380"/>
                  <a:pt x="12561" y="21373"/>
                </a:cubicBezTo>
                <a:cubicBezTo>
                  <a:pt x="12614" y="21370"/>
                  <a:pt x="12671" y="21363"/>
                  <a:pt x="12686" y="21362"/>
                </a:cubicBezTo>
                <a:cubicBezTo>
                  <a:pt x="12717" y="21357"/>
                  <a:pt x="12720" y="20835"/>
                  <a:pt x="12689" y="20783"/>
                </a:cubicBezTo>
                <a:cubicBezTo>
                  <a:pt x="12678" y="20765"/>
                  <a:pt x="12668" y="20706"/>
                  <a:pt x="12664" y="20658"/>
                </a:cubicBezTo>
                <a:cubicBezTo>
                  <a:pt x="12660" y="20610"/>
                  <a:pt x="12648" y="20551"/>
                  <a:pt x="12639" y="20527"/>
                </a:cubicBezTo>
                <a:cubicBezTo>
                  <a:pt x="12630" y="20503"/>
                  <a:pt x="12629" y="20432"/>
                  <a:pt x="12636" y="20366"/>
                </a:cubicBezTo>
                <a:cubicBezTo>
                  <a:pt x="12642" y="20300"/>
                  <a:pt x="12639" y="20233"/>
                  <a:pt x="12628" y="20223"/>
                </a:cubicBezTo>
                <a:cubicBezTo>
                  <a:pt x="12618" y="20212"/>
                  <a:pt x="12611" y="20162"/>
                  <a:pt x="12614" y="20110"/>
                </a:cubicBezTo>
                <a:cubicBezTo>
                  <a:pt x="12618" y="20047"/>
                  <a:pt x="12608" y="19997"/>
                  <a:pt x="12582" y="19966"/>
                </a:cubicBezTo>
                <a:cubicBezTo>
                  <a:pt x="12552" y="19931"/>
                  <a:pt x="12543" y="19879"/>
                  <a:pt x="12543" y="19734"/>
                </a:cubicBezTo>
                <a:cubicBezTo>
                  <a:pt x="12543" y="19631"/>
                  <a:pt x="12534" y="19538"/>
                  <a:pt x="12521" y="19525"/>
                </a:cubicBezTo>
                <a:cubicBezTo>
                  <a:pt x="12508" y="19511"/>
                  <a:pt x="12502" y="19454"/>
                  <a:pt x="12511" y="19376"/>
                </a:cubicBezTo>
                <a:cubicBezTo>
                  <a:pt x="12532" y="19183"/>
                  <a:pt x="12538" y="18912"/>
                  <a:pt x="12521" y="18929"/>
                </a:cubicBezTo>
                <a:cubicBezTo>
                  <a:pt x="12496" y="18955"/>
                  <a:pt x="12418" y="18752"/>
                  <a:pt x="12418" y="18661"/>
                </a:cubicBezTo>
                <a:cubicBezTo>
                  <a:pt x="12418" y="18561"/>
                  <a:pt x="12384" y="18530"/>
                  <a:pt x="12261" y="18530"/>
                </a:cubicBezTo>
                <a:close/>
                <a:moveTo>
                  <a:pt x="13949" y="18530"/>
                </a:moveTo>
                <a:cubicBezTo>
                  <a:pt x="13795" y="18530"/>
                  <a:pt x="13777" y="18540"/>
                  <a:pt x="13742" y="18613"/>
                </a:cubicBezTo>
                <a:cubicBezTo>
                  <a:pt x="13721" y="18658"/>
                  <a:pt x="13695" y="18695"/>
                  <a:pt x="13685" y="18697"/>
                </a:cubicBezTo>
                <a:cubicBezTo>
                  <a:pt x="13646" y="18704"/>
                  <a:pt x="13635" y="18788"/>
                  <a:pt x="13667" y="18828"/>
                </a:cubicBezTo>
                <a:cubicBezTo>
                  <a:pt x="13690" y="18855"/>
                  <a:pt x="13693" y="18890"/>
                  <a:pt x="13682" y="18935"/>
                </a:cubicBezTo>
                <a:cubicBezTo>
                  <a:pt x="13672" y="18971"/>
                  <a:pt x="13661" y="19059"/>
                  <a:pt x="13657" y="19126"/>
                </a:cubicBezTo>
                <a:cubicBezTo>
                  <a:pt x="13645" y="19293"/>
                  <a:pt x="13635" y="19342"/>
                  <a:pt x="13610" y="19317"/>
                </a:cubicBezTo>
                <a:cubicBezTo>
                  <a:pt x="13599" y="19305"/>
                  <a:pt x="13589" y="19318"/>
                  <a:pt x="13589" y="19346"/>
                </a:cubicBezTo>
                <a:cubicBezTo>
                  <a:pt x="13589" y="19375"/>
                  <a:pt x="13599" y="19412"/>
                  <a:pt x="13610" y="19424"/>
                </a:cubicBezTo>
                <a:cubicBezTo>
                  <a:pt x="13637" y="19451"/>
                  <a:pt x="13636" y="19589"/>
                  <a:pt x="13610" y="19633"/>
                </a:cubicBezTo>
                <a:cubicBezTo>
                  <a:pt x="13599" y="19651"/>
                  <a:pt x="13588" y="19745"/>
                  <a:pt x="13585" y="19841"/>
                </a:cubicBezTo>
                <a:cubicBezTo>
                  <a:pt x="13581" y="20019"/>
                  <a:pt x="13540" y="20143"/>
                  <a:pt x="13496" y="20115"/>
                </a:cubicBezTo>
                <a:cubicBezTo>
                  <a:pt x="13460" y="20093"/>
                  <a:pt x="13421" y="20268"/>
                  <a:pt x="13421" y="20449"/>
                </a:cubicBezTo>
                <a:cubicBezTo>
                  <a:pt x="13421" y="20538"/>
                  <a:pt x="13412" y="20625"/>
                  <a:pt x="13400" y="20646"/>
                </a:cubicBezTo>
                <a:cubicBezTo>
                  <a:pt x="13383" y="20673"/>
                  <a:pt x="13383" y="20706"/>
                  <a:pt x="13400" y="20759"/>
                </a:cubicBezTo>
                <a:cubicBezTo>
                  <a:pt x="13412" y="20800"/>
                  <a:pt x="13430" y="20868"/>
                  <a:pt x="13442" y="20908"/>
                </a:cubicBezTo>
                <a:cubicBezTo>
                  <a:pt x="13459" y="20961"/>
                  <a:pt x="13459" y="20995"/>
                  <a:pt x="13442" y="21022"/>
                </a:cubicBezTo>
                <a:cubicBezTo>
                  <a:pt x="13430" y="21042"/>
                  <a:pt x="13421" y="21128"/>
                  <a:pt x="13421" y="21212"/>
                </a:cubicBezTo>
                <a:cubicBezTo>
                  <a:pt x="13421" y="21349"/>
                  <a:pt x="13427" y="21366"/>
                  <a:pt x="13464" y="21350"/>
                </a:cubicBezTo>
                <a:cubicBezTo>
                  <a:pt x="13487" y="21340"/>
                  <a:pt x="13509" y="21343"/>
                  <a:pt x="13514" y="21356"/>
                </a:cubicBezTo>
                <a:cubicBezTo>
                  <a:pt x="13518" y="21368"/>
                  <a:pt x="13594" y="21379"/>
                  <a:pt x="13682" y="21379"/>
                </a:cubicBezTo>
                <a:cubicBezTo>
                  <a:pt x="13799" y="21380"/>
                  <a:pt x="13839" y="21366"/>
                  <a:pt x="13839" y="21332"/>
                </a:cubicBezTo>
                <a:cubicBezTo>
                  <a:pt x="13839" y="21306"/>
                  <a:pt x="13853" y="21278"/>
                  <a:pt x="13871" y="21266"/>
                </a:cubicBezTo>
                <a:cubicBezTo>
                  <a:pt x="13889" y="21255"/>
                  <a:pt x="13913" y="21206"/>
                  <a:pt x="13924" y="21159"/>
                </a:cubicBezTo>
                <a:cubicBezTo>
                  <a:pt x="13937" y="21103"/>
                  <a:pt x="13954" y="21080"/>
                  <a:pt x="13974" y="21093"/>
                </a:cubicBezTo>
                <a:cubicBezTo>
                  <a:pt x="13993" y="21105"/>
                  <a:pt x="14006" y="21092"/>
                  <a:pt x="14006" y="21063"/>
                </a:cubicBezTo>
                <a:cubicBezTo>
                  <a:pt x="14006" y="21036"/>
                  <a:pt x="13981" y="21010"/>
                  <a:pt x="13949" y="21004"/>
                </a:cubicBezTo>
                <a:cubicBezTo>
                  <a:pt x="13865" y="20988"/>
                  <a:pt x="13873" y="20892"/>
                  <a:pt x="13960" y="20879"/>
                </a:cubicBezTo>
                <a:cubicBezTo>
                  <a:pt x="14058" y="20863"/>
                  <a:pt x="14085" y="20912"/>
                  <a:pt x="14085" y="21117"/>
                </a:cubicBezTo>
                <a:cubicBezTo>
                  <a:pt x="14085" y="21214"/>
                  <a:pt x="14092" y="21308"/>
                  <a:pt x="14103" y="21326"/>
                </a:cubicBezTo>
                <a:cubicBezTo>
                  <a:pt x="14114" y="21344"/>
                  <a:pt x="14209" y="21363"/>
                  <a:pt x="14313" y="21367"/>
                </a:cubicBezTo>
                <a:cubicBezTo>
                  <a:pt x="14418" y="21372"/>
                  <a:pt x="14500" y="21369"/>
                  <a:pt x="14495" y="21362"/>
                </a:cubicBezTo>
                <a:cubicBezTo>
                  <a:pt x="14491" y="21354"/>
                  <a:pt x="14495" y="21331"/>
                  <a:pt x="14506" y="21308"/>
                </a:cubicBezTo>
                <a:cubicBezTo>
                  <a:pt x="14520" y="21280"/>
                  <a:pt x="14519" y="21224"/>
                  <a:pt x="14503" y="21147"/>
                </a:cubicBezTo>
                <a:cubicBezTo>
                  <a:pt x="14482" y="21050"/>
                  <a:pt x="14484" y="21027"/>
                  <a:pt x="14513" y="20992"/>
                </a:cubicBezTo>
                <a:cubicBezTo>
                  <a:pt x="14532" y="20969"/>
                  <a:pt x="14549" y="20911"/>
                  <a:pt x="14549" y="20867"/>
                </a:cubicBezTo>
                <a:cubicBezTo>
                  <a:pt x="14549" y="20788"/>
                  <a:pt x="14549" y="20789"/>
                  <a:pt x="14520" y="20855"/>
                </a:cubicBezTo>
                <a:cubicBezTo>
                  <a:pt x="14496" y="20910"/>
                  <a:pt x="14489" y="20910"/>
                  <a:pt x="14481" y="20867"/>
                </a:cubicBezTo>
                <a:cubicBezTo>
                  <a:pt x="14476" y="20838"/>
                  <a:pt x="14457" y="20744"/>
                  <a:pt x="14442" y="20658"/>
                </a:cubicBezTo>
                <a:cubicBezTo>
                  <a:pt x="14427" y="20572"/>
                  <a:pt x="14411" y="20486"/>
                  <a:pt x="14403" y="20467"/>
                </a:cubicBezTo>
                <a:cubicBezTo>
                  <a:pt x="14384" y="20424"/>
                  <a:pt x="14358" y="20067"/>
                  <a:pt x="14360" y="19859"/>
                </a:cubicBezTo>
                <a:cubicBezTo>
                  <a:pt x="14360" y="19773"/>
                  <a:pt x="14347" y="19680"/>
                  <a:pt x="14331" y="19650"/>
                </a:cubicBezTo>
                <a:cubicBezTo>
                  <a:pt x="14314" y="19618"/>
                  <a:pt x="14306" y="19542"/>
                  <a:pt x="14310" y="19466"/>
                </a:cubicBezTo>
                <a:cubicBezTo>
                  <a:pt x="14315" y="19374"/>
                  <a:pt x="14308" y="19332"/>
                  <a:pt x="14285" y="19317"/>
                </a:cubicBezTo>
                <a:cubicBezTo>
                  <a:pt x="14267" y="19305"/>
                  <a:pt x="14256" y="19286"/>
                  <a:pt x="14263" y="19275"/>
                </a:cubicBezTo>
                <a:cubicBezTo>
                  <a:pt x="14270" y="19263"/>
                  <a:pt x="14262" y="19202"/>
                  <a:pt x="14246" y="19138"/>
                </a:cubicBezTo>
                <a:cubicBezTo>
                  <a:pt x="14229" y="19073"/>
                  <a:pt x="14213" y="18930"/>
                  <a:pt x="14210" y="18822"/>
                </a:cubicBezTo>
                <a:cubicBezTo>
                  <a:pt x="14201" y="18561"/>
                  <a:pt x="14172" y="18530"/>
                  <a:pt x="13949" y="18530"/>
                </a:cubicBezTo>
                <a:close/>
                <a:moveTo>
                  <a:pt x="17640" y="18530"/>
                </a:moveTo>
                <a:cubicBezTo>
                  <a:pt x="17485" y="18530"/>
                  <a:pt x="17453" y="18544"/>
                  <a:pt x="17437" y="18595"/>
                </a:cubicBezTo>
                <a:cubicBezTo>
                  <a:pt x="17400" y="18709"/>
                  <a:pt x="17346" y="19069"/>
                  <a:pt x="17344" y="19227"/>
                </a:cubicBezTo>
                <a:cubicBezTo>
                  <a:pt x="17343" y="19322"/>
                  <a:pt x="17326" y="19424"/>
                  <a:pt x="17301" y="19484"/>
                </a:cubicBezTo>
                <a:cubicBezTo>
                  <a:pt x="17271" y="19556"/>
                  <a:pt x="17266" y="19592"/>
                  <a:pt x="17283" y="19621"/>
                </a:cubicBezTo>
                <a:cubicBezTo>
                  <a:pt x="17311" y="19667"/>
                  <a:pt x="17316" y="19809"/>
                  <a:pt x="17290" y="19835"/>
                </a:cubicBezTo>
                <a:cubicBezTo>
                  <a:pt x="17272" y="19855"/>
                  <a:pt x="17237" y="20251"/>
                  <a:pt x="17244" y="20354"/>
                </a:cubicBezTo>
                <a:cubicBezTo>
                  <a:pt x="17252" y="20461"/>
                  <a:pt x="17202" y="20456"/>
                  <a:pt x="17166" y="20348"/>
                </a:cubicBezTo>
                <a:cubicBezTo>
                  <a:pt x="17118" y="20209"/>
                  <a:pt x="17098" y="20212"/>
                  <a:pt x="17098" y="20360"/>
                </a:cubicBezTo>
                <a:cubicBezTo>
                  <a:pt x="17098" y="20426"/>
                  <a:pt x="17088" y="20491"/>
                  <a:pt x="17076" y="20503"/>
                </a:cubicBezTo>
                <a:cubicBezTo>
                  <a:pt x="17065" y="20515"/>
                  <a:pt x="17058" y="20572"/>
                  <a:pt x="17058" y="20628"/>
                </a:cubicBezTo>
                <a:cubicBezTo>
                  <a:pt x="17058" y="20707"/>
                  <a:pt x="17067" y="20730"/>
                  <a:pt x="17098" y="20730"/>
                </a:cubicBezTo>
                <a:cubicBezTo>
                  <a:pt x="17151" y="20730"/>
                  <a:pt x="17167" y="20780"/>
                  <a:pt x="17130" y="20831"/>
                </a:cubicBezTo>
                <a:cubicBezTo>
                  <a:pt x="17108" y="20862"/>
                  <a:pt x="17098" y="21063"/>
                  <a:pt x="17119" y="21063"/>
                </a:cubicBezTo>
                <a:cubicBezTo>
                  <a:pt x="17121" y="21063"/>
                  <a:pt x="17125" y="21131"/>
                  <a:pt x="17126" y="21212"/>
                </a:cubicBezTo>
                <a:cubicBezTo>
                  <a:pt x="17129" y="21376"/>
                  <a:pt x="17125" y="21372"/>
                  <a:pt x="17312" y="21362"/>
                </a:cubicBezTo>
                <a:cubicBezTo>
                  <a:pt x="17365" y="21358"/>
                  <a:pt x="17415" y="21372"/>
                  <a:pt x="17423" y="21391"/>
                </a:cubicBezTo>
                <a:cubicBezTo>
                  <a:pt x="17430" y="21411"/>
                  <a:pt x="17448" y="21414"/>
                  <a:pt x="17465" y="21403"/>
                </a:cubicBezTo>
                <a:cubicBezTo>
                  <a:pt x="17483" y="21392"/>
                  <a:pt x="17492" y="21376"/>
                  <a:pt x="17487" y="21367"/>
                </a:cubicBezTo>
                <a:cubicBezTo>
                  <a:pt x="17482" y="21359"/>
                  <a:pt x="17493" y="21310"/>
                  <a:pt x="17508" y="21260"/>
                </a:cubicBezTo>
                <a:cubicBezTo>
                  <a:pt x="17524" y="21210"/>
                  <a:pt x="17529" y="21158"/>
                  <a:pt x="17523" y="21141"/>
                </a:cubicBezTo>
                <a:cubicBezTo>
                  <a:pt x="17504" y="21091"/>
                  <a:pt x="17560" y="21010"/>
                  <a:pt x="17612" y="21010"/>
                </a:cubicBezTo>
                <a:cubicBezTo>
                  <a:pt x="17647" y="21010"/>
                  <a:pt x="17660" y="20993"/>
                  <a:pt x="17651" y="20956"/>
                </a:cubicBezTo>
                <a:cubicBezTo>
                  <a:pt x="17636" y="20889"/>
                  <a:pt x="17695" y="20850"/>
                  <a:pt x="17733" y="20902"/>
                </a:cubicBezTo>
                <a:cubicBezTo>
                  <a:pt x="17761" y="20941"/>
                  <a:pt x="17789" y="21131"/>
                  <a:pt x="17794" y="21332"/>
                </a:cubicBezTo>
                <a:cubicBezTo>
                  <a:pt x="17795" y="21397"/>
                  <a:pt x="17803" y="21419"/>
                  <a:pt x="17819" y="21397"/>
                </a:cubicBezTo>
                <a:cubicBezTo>
                  <a:pt x="17832" y="21380"/>
                  <a:pt x="17896" y="21363"/>
                  <a:pt x="17965" y="21362"/>
                </a:cubicBezTo>
                <a:cubicBezTo>
                  <a:pt x="18197" y="21357"/>
                  <a:pt x="18193" y="21362"/>
                  <a:pt x="18190" y="21195"/>
                </a:cubicBezTo>
                <a:cubicBezTo>
                  <a:pt x="18188" y="21113"/>
                  <a:pt x="18197" y="21039"/>
                  <a:pt x="18208" y="21028"/>
                </a:cubicBezTo>
                <a:cubicBezTo>
                  <a:pt x="18258" y="20976"/>
                  <a:pt x="18200" y="20655"/>
                  <a:pt x="18144" y="20670"/>
                </a:cubicBezTo>
                <a:cubicBezTo>
                  <a:pt x="18121" y="20676"/>
                  <a:pt x="18112" y="20649"/>
                  <a:pt x="18115" y="20575"/>
                </a:cubicBezTo>
                <a:cubicBezTo>
                  <a:pt x="18118" y="20518"/>
                  <a:pt x="18109" y="20449"/>
                  <a:pt x="18094" y="20420"/>
                </a:cubicBezTo>
                <a:cubicBezTo>
                  <a:pt x="18077" y="20388"/>
                  <a:pt x="18064" y="20269"/>
                  <a:pt x="18062" y="20139"/>
                </a:cubicBezTo>
                <a:cubicBezTo>
                  <a:pt x="18060" y="20016"/>
                  <a:pt x="18052" y="19897"/>
                  <a:pt x="18044" y="19877"/>
                </a:cubicBezTo>
                <a:cubicBezTo>
                  <a:pt x="18015" y="19808"/>
                  <a:pt x="18028" y="19633"/>
                  <a:pt x="18062" y="19633"/>
                </a:cubicBezTo>
                <a:cubicBezTo>
                  <a:pt x="18079" y="19633"/>
                  <a:pt x="18089" y="19646"/>
                  <a:pt x="18087" y="19668"/>
                </a:cubicBezTo>
                <a:cubicBezTo>
                  <a:pt x="18084" y="19690"/>
                  <a:pt x="18095" y="19728"/>
                  <a:pt x="18112" y="19752"/>
                </a:cubicBezTo>
                <a:cubicBezTo>
                  <a:pt x="18136" y="19786"/>
                  <a:pt x="18144" y="19784"/>
                  <a:pt x="18144" y="19740"/>
                </a:cubicBezTo>
                <a:cubicBezTo>
                  <a:pt x="18144" y="19710"/>
                  <a:pt x="18134" y="19680"/>
                  <a:pt x="18122" y="19668"/>
                </a:cubicBezTo>
                <a:cubicBezTo>
                  <a:pt x="18111" y="19656"/>
                  <a:pt x="18101" y="19607"/>
                  <a:pt x="18101" y="19561"/>
                </a:cubicBezTo>
                <a:cubicBezTo>
                  <a:pt x="18101" y="19515"/>
                  <a:pt x="18091" y="19466"/>
                  <a:pt x="18079" y="19454"/>
                </a:cubicBezTo>
                <a:cubicBezTo>
                  <a:pt x="18068" y="19442"/>
                  <a:pt x="18062" y="19378"/>
                  <a:pt x="18062" y="19305"/>
                </a:cubicBezTo>
                <a:cubicBezTo>
                  <a:pt x="18062" y="19182"/>
                  <a:pt x="18056" y="19170"/>
                  <a:pt x="18008" y="19185"/>
                </a:cubicBezTo>
                <a:cubicBezTo>
                  <a:pt x="17967" y="19199"/>
                  <a:pt x="17953" y="19186"/>
                  <a:pt x="17937" y="19114"/>
                </a:cubicBezTo>
                <a:cubicBezTo>
                  <a:pt x="17925" y="19064"/>
                  <a:pt x="17920" y="18998"/>
                  <a:pt x="17926" y="18971"/>
                </a:cubicBezTo>
                <a:cubicBezTo>
                  <a:pt x="17932" y="18944"/>
                  <a:pt x="17927" y="18912"/>
                  <a:pt x="17915" y="18899"/>
                </a:cubicBezTo>
                <a:cubicBezTo>
                  <a:pt x="17903" y="18887"/>
                  <a:pt x="17894" y="18810"/>
                  <a:pt x="17894" y="18726"/>
                </a:cubicBezTo>
                <a:cubicBezTo>
                  <a:pt x="17894" y="18540"/>
                  <a:pt x="17882" y="18530"/>
                  <a:pt x="17640" y="18530"/>
                </a:cubicBezTo>
                <a:close/>
                <a:moveTo>
                  <a:pt x="2373" y="18536"/>
                </a:moveTo>
                <a:cubicBezTo>
                  <a:pt x="2312" y="18556"/>
                  <a:pt x="2267" y="18586"/>
                  <a:pt x="2273" y="18601"/>
                </a:cubicBezTo>
                <a:cubicBezTo>
                  <a:pt x="2279" y="18617"/>
                  <a:pt x="2270" y="18645"/>
                  <a:pt x="2255" y="18661"/>
                </a:cubicBezTo>
                <a:cubicBezTo>
                  <a:pt x="2215" y="18701"/>
                  <a:pt x="2162" y="18948"/>
                  <a:pt x="2169" y="19060"/>
                </a:cubicBezTo>
                <a:cubicBezTo>
                  <a:pt x="2173" y="19113"/>
                  <a:pt x="2166" y="19169"/>
                  <a:pt x="2155" y="19179"/>
                </a:cubicBezTo>
                <a:cubicBezTo>
                  <a:pt x="2144" y="19190"/>
                  <a:pt x="2151" y="19234"/>
                  <a:pt x="2169" y="19281"/>
                </a:cubicBezTo>
                <a:cubicBezTo>
                  <a:pt x="2188" y="19328"/>
                  <a:pt x="2196" y="19370"/>
                  <a:pt x="2187" y="19370"/>
                </a:cubicBezTo>
                <a:cubicBezTo>
                  <a:pt x="2179" y="19370"/>
                  <a:pt x="2187" y="19394"/>
                  <a:pt x="2201" y="19424"/>
                </a:cubicBezTo>
                <a:cubicBezTo>
                  <a:pt x="2220" y="19461"/>
                  <a:pt x="2220" y="19489"/>
                  <a:pt x="2205" y="19513"/>
                </a:cubicBezTo>
                <a:cubicBezTo>
                  <a:pt x="2190" y="19538"/>
                  <a:pt x="2196" y="19594"/>
                  <a:pt x="2223" y="19686"/>
                </a:cubicBezTo>
                <a:cubicBezTo>
                  <a:pt x="2262" y="19823"/>
                  <a:pt x="2292" y="19870"/>
                  <a:pt x="2344" y="19883"/>
                </a:cubicBezTo>
                <a:cubicBezTo>
                  <a:pt x="2360" y="19887"/>
                  <a:pt x="2387" y="19913"/>
                  <a:pt x="2405" y="19943"/>
                </a:cubicBezTo>
                <a:cubicBezTo>
                  <a:pt x="2431" y="19986"/>
                  <a:pt x="2430" y="20006"/>
                  <a:pt x="2408" y="20050"/>
                </a:cubicBezTo>
                <a:cubicBezTo>
                  <a:pt x="2393" y="20080"/>
                  <a:pt x="2389" y="20129"/>
                  <a:pt x="2398" y="20163"/>
                </a:cubicBezTo>
                <a:cubicBezTo>
                  <a:pt x="2411" y="20217"/>
                  <a:pt x="2413" y="20213"/>
                  <a:pt x="2430" y="20139"/>
                </a:cubicBezTo>
                <a:cubicBezTo>
                  <a:pt x="2449" y="20055"/>
                  <a:pt x="2481" y="20070"/>
                  <a:pt x="2494" y="20169"/>
                </a:cubicBezTo>
                <a:cubicBezTo>
                  <a:pt x="2498" y="20196"/>
                  <a:pt x="2517" y="20248"/>
                  <a:pt x="2537" y="20282"/>
                </a:cubicBezTo>
                <a:cubicBezTo>
                  <a:pt x="2563" y="20328"/>
                  <a:pt x="2571" y="20375"/>
                  <a:pt x="2562" y="20473"/>
                </a:cubicBezTo>
                <a:cubicBezTo>
                  <a:pt x="2555" y="20546"/>
                  <a:pt x="2557" y="20594"/>
                  <a:pt x="2566" y="20581"/>
                </a:cubicBezTo>
                <a:cubicBezTo>
                  <a:pt x="2590" y="20543"/>
                  <a:pt x="2658" y="20619"/>
                  <a:pt x="2658" y="20682"/>
                </a:cubicBezTo>
                <a:cubicBezTo>
                  <a:pt x="2658" y="20712"/>
                  <a:pt x="2642" y="20744"/>
                  <a:pt x="2619" y="20753"/>
                </a:cubicBezTo>
                <a:cubicBezTo>
                  <a:pt x="2582" y="20770"/>
                  <a:pt x="2580" y="20777"/>
                  <a:pt x="2608" y="20849"/>
                </a:cubicBezTo>
                <a:cubicBezTo>
                  <a:pt x="2635" y="20917"/>
                  <a:pt x="2634" y="20938"/>
                  <a:pt x="2608" y="20974"/>
                </a:cubicBezTo>
                <a:cubicBezTo>
                  <a:pt x="2588" y="21002"/>
                  <a:pt x="2575" y="20999"/>
                  <a:pt x="2566" y="20974"/>
                </a:cubicBezTo>
                <a:cubicBezTo>
                  <a:pt x="2558" y="20954"/>
                  <a:pt x="2532" y="20938"/>
                  <a:pt x="2508" y="20938"/>
                </a:cubicBezTo>
                <a:cubicBezTo>
                  <a:pt x="2475" y="20938"/>
                  <a:pt x="2467" y="20958"/>
                  <a:pt x="2473" y="21034"/>
                </a:cubicBezTo>
                <a:cubicBezTo>
                  <a:pt x="2481" y="21155"/>
                  <a:pt x="2435" y="21180"/>
                  <a:pt x="2333" y="21099"/>
                </a:cubicBezTo>
                <a:cubicBezTo>
                  <a:pt x="2286" y="21061"/>
                  <a:pt x="2262" y="21018"/>
                  <a:pt x="2269" y="20986"/>
                </a:cubicBezTo>
                <a:cubicBezTo>
                  <a:pt x="2284" y="20921"/>
                  <a:pt x="2252" y="20927"/>
                  <a:pt x="2219" y="20992"/>
                </a:cubicBezTo>
                <a:cubicBezTo>
                  <a:pt x="2205" y="21020"/>
                  <a:pt x="2185" y="21038"/>
                  <a:pt x="2173" y="21034"/>
                </a:cubicBezTo>
                <a:cubicBezTo>
                  <a:pt x="2160" y="21029"/>
                  <a:pt x="2149" y="21063"/>
                  <a:pt x="2148" y="21111"/>
                </a:cubicBezTo>
                <a:cubicBezTo>
                  <a:pt x="2147" y="21170"/>
                  <a:pt x="2133" y="21200"/>
                  <a:pt x="2109" y="21201"/>
                </a:cubicBezTo>
                <a:cubicBezTo>
                  <a:pt x="2089" y="21201"/>
                  <a:pt x="2073" y="21217"/>
                  <a:pt x="2073" y="21236"/>
                </a:cubicBezTo>
                <a:cubicBezTo>
                  <a:pt x="2073" y="21256"/>
                  <a:pt x="2132" y="21287"/>
                  <a:pt x="2201" y="21308"/>
                </a:cubicBezTo>
                <a:cubicBezTo>
                  <a:pt x="2270" y="21329"/>
                  <a:pt x="2338" y="21363"/>
                  <a:pt x="2351" y="21385"/>
                </a:cubicBezTo>
                <a:cubicBezTo>
                  <a:pt x="2381" y="21434"/>
                  <a:pt x="2479" y="21443"/>
                  <a:pt x="2530" y="21397"/>
                </a:cubicBezTo>
                <a:cubicBezTo>
                  <a:pt x="2639" y="21299"/>
                  <a:pt x="2699" y="21264"/>
                  <a:pt x="2769" y="21278"/>
                </a:cubicBezTo>
                <a:cubicBezTo>
                  <a:pt x="2853" y="21295"/>
                  <a:pt x="2869" y="21268"/>
                  <a:pt x="2812" y="21195"/>
                </a:cubicBezTo>
                <a:cubicBezTo>
                  <a:pt x="2777" y="21149"/>
                  <a:pt x="2777" y="21144"/>
                  <a:pt x="2812" y="21099"/>
                </a:cubicBezTo>
                <a:cubicBezTo>
                  <a:pt x="2843" y="21059"/>
                  <a:pt x="2848" y="20996"/>
                  <a:pt x="2848" y="20682"/>
                </a:cubicBezTo>
                <a:cubicBezTo>
                  <a:pt x="2848" y="20440"/>
                  <a:pt x="2840" y="20316"/>
                  <a:pt x="2826" y="20330"/>
                </a:cubicBezTo>
                <a:cubicBezTo>
                  <a:pt x="2815" y="20342"/>
                  <a:pt x="2797" y="20324"/>
                  <a:pt x="2790" y="20294"/>
                </a:cubicBezTo>
                <a:cubicBezTo>
                  <a:pt x="2783" y="20264"/>
                  <a:pt x="2762" y="20241"/>
                  <a:pt x="2740" y="20241"/>
                </a:cubicBezTo>
                <a:cubicBezTo>
                  <a:pt x="2704" y="20241"/>
                  <a:pt x="2646" y="20096"/>
                  <a:pt x="2655" y="20026"/>
                </a:cubicBezTo>
                <a:cubicBezTo>
                  <a:pt x="2657" y="20012"/>
                  <a:pt x="2630" y="19965"/>
                  <a:pt x="2598" y="19925"/>
                </a:cubicBezTo>
                <a:cubicBezTo>
                  <a:pt x="2557" y="19874"/>
                  <a:pt x="2540" y="19826"/>
                  <a:pt x="2544" y="19770"/>
                </a:cubicBezTo>
                <a:cubicBezTo>
                  <a:pt x="2547" y="19725"/>
                  <a:pt x="2538" y="19678"/>
                  <a:pt x="2523" y="19668"/>
                </a:cubicBezTo>
                <a:cubicBezTo>
                  <a:pt x="2506" y="19658"/>
                  <a:pt x="2498" y="19622"/>
                  <a:pt x="2505" y="19579"/>
                </a:cubicBezTo>
                <a:cubicBezTo>
                  <a:pt x="2520" y="19484"/>
                  <a:pt x="2455" y="19361"/>
                  <a:pt x="2405" y="19388"/>
                </a:cubicBezTo>
                <a:cubicBezTo>
                  <a:pt x="2361" y="19411"/>
                  <a:pt x="2288" y="19213"/>
                  <a:pt x="2326" y="19173"/>
                </a:cubicBezTo>
                <a:cubicBezTo>
                  <a:pt x="2341" y="19158"/>
                  <a:pt x="2339" y="19140"/>
                  <a:pt x="2323" y="19108"/>
                </a:cubicBezTo>
                <a:cubicBezTo>
                  <a:pt x="2290" y="19043"/>
                  <a:pt x="2360" y="18818"/>
                  <a:pt x="2394" y="18875"/>
                </a:cubicBezTo>
                <a:cubicBezTo>
                  <a:pt x="2407" y="18897"/>
                  <a:pt x="2431" y="18917"/>
                  <a:pt x="2448" y="18917"/>
                </a:cubicBezTo>
                <a:cubicBezTo>
                  <a:pt x="2465" y="18917"/>
                  <a:pt x="2500" y="18947"/>
                  <a:pt x="2526" y="18989"/>
                </a:cubicBezTo>
                <a:cubicBezTo>
                  <a:pt x="2566" y="19051"/>
                  <a:pt x="2578" y="19055"/>
                  <a:pt x="2605" y="19018"/>
                </a:cubicBezTo>
                <a:cubicBezTo>
                  <a:pt x="2622" y="18994"/>
                  <a:pt x="2657" y="18985"/>
                  <a:pt x="2680" y="18995"/>
                </a:cubicBezTo>
                <a:cubicBezTo>
                  <a:pt x="2703" y="19005"/>
                  <a:pt x="2723" y="18993"/>
                  <a:pt x="2730" y="18965"/>
                </a:cubicBezTo>
                <a:cubicBezTo>
                  <a:pt x="2736" y="18938"/>
                  <a:pt x="2765" y="18917"/>
                  <a:pt x="2794" y="18917"/>
                </a:cubicBezTo>
                <a:cubicBezTo>
                  <a:pt x="2841" y="18917"/>
                  <a:pt x="2848" y="18902"/>
                  <a:pt x="2848" y="18792"/>
                </a:cubicBezTo>
                <a:cubicBezTo>
                  <a:pt x="2848" y="18713"/>
                  <a:pt x="2840" y="18676"/>
                  <a:pt x="2826" y="18691"/>
                </a:cubicBezTo>
                <a:cubicBezTo>
                  <a:pt x="2814" y="18703"/>
                  <a:pt x="2797" y="18679"/>
                  <a:pt x="2790" y="18637"/>
                </a:cubicBezTo>
                <a:cubicBezTo>
                  <a:pt x="2783" y="18591"/>
                  <a:pt x="2769" y="18572"/>
                  <a:pt x="2751" y="18583"/>
                </a:cubicBezTo>
                <a:cubicBezTo>
                  <a:pt x="2735" y="18593"/>
                  <a:pt x="2699" y="18582"/>
                  <a:pt x="2673" y="18565"/>
                </a:cubicBezTo>
                <a:cubicBezTo>
                  <a:pt x="2582" y="18508"/>
                  <a:pt x="2484" y="18498"/>
                  <a:pt x="2373" y="18536"/>
                </a:cubicBezTo>
                <a:close/>
                <a:moveTo>
                  <a:pt x="6688" y="18536"/>
                </a:moveTo>
                <a:cubicBezTo>
                  <a:pt x="6572" y="18540"/>
                  <a:pt x="6533" y="18553"/>
                  <a:pt x="6503" y="18607"/>
                </a:cubicBezTo>
                <a:cubicBezTo>
                  <a:pt x="6466" y="18673"/>
                  <a:pt x="6407" y="18669"/>
                  <a:pt x="6431" y="18601"/>
                </a:cubicBezTo>
                <a:cubicBezTo>
                  <a:pt x="6438" y="18583"/>
                  <a:pt x="6433" y="18565"/>
                  <a:pt x="6421" y="18565"/>
                </a:cubicBezTo>
                <a:cubicBezTo>
                  <a:pt x="6392" y="18565"/>
                  <a:pt x="6391" y="18648"/>
                  <a:pt x="6421" y="18697"/>
                </a:cubicBezTo>
                <a:cubicBezTo>
                  <a:pt x="6438" y="18725"/>
                  <a:pt x="6434" y="18762"/>
                  <a:pt x="6399" y="18840"/>
                </a:cubicBezTo>
                <a:cubicBezTo>
                  <a:pt x="6354" y="18943"/>
                  <a:pt x="6317" y="18957"/>
                  <a:pt x="6317" y="18869"/>
                </a:cubicBezTo>
                <a:cubicBezTo>
                  <a:pt x="6317" y="18846"/>
                  <a:pt x="6297" y="18828"/>
                  <a:pt x="6274" y="18828"/>
                </a:cubicBezTo>
                <a:cubicBezTo>
                  <a:pt x="6245" y="18828"/>
                  <a:pt x="6232" y="18851"/>
                  <a:pt x="6232" y="18905"/>
                </a:cubicBezTo>
                <a:cubicBezTo>
                  <a:pt x="6232" y="18948"/>
                  <a:pt x="6239" y="18990"/>
                  <a:pt x="6249" y="19001"/>
                </a:cubicBezTo>
                <a:cubicBezTo>
                  <a:pt x="6260" y="19011"/>
                  <a:pt x="6266" y="19048"/>
                  <a:pt x="6260" y="19084"/>
                </a:cubicBezTo>
                <a:cubicBezTo>
                  <a:pt x="6254" y="19120"/>
                  <a:pt x="6259" y="19161"/>
                  <a:pt x="6271" y="19173"/>
                </a:cubicBezTo>
                <a:cubicBezTo>
                  <a:pt x="6285" y="19189"/>
                  <a:pt x="6288" y="19223"/>
                  <a:pt x="6274" y="19281"/>
                </a:cubicBezTo>
                <a:cubicBezTo>
                  <a:pt x="6264" y="19329"/>
                  <a:pt x="6256" y="19405"/>
                  <a:pt x="6257" y="19448"/>
                </a:cubicBezTo>
                <a:cubicBezTo>
                  <a:pt x="6257" y="19490"/>
                  <a:pt x="6251" y="19721"/>
                  <a:pt x="6246" y="19960"/>
                </a:cubicBezTo>
                <a:cubicBezTo>
                  <a:pt x="6240" y="20209"/>
                  <a:pt x="6245" y="20414"/>
                  <a:pt x="6257" y="20437"/>
                </a:cubicBezTo>
                <a:cubicBezTo>
                  <a:pt x="6269" y="20463"/>
                  <a:pt x="6267" y="20489"/>
                  <a:pt x="6253" y="20503"/>
                </a:cubicBezTo>
                <a:cubicBezTo>
                  <a:pt x="6241" y="20515"/>
                  <a:pt x="6232" y="20568"/>
                  <a:pt x="6232" y="20622"/>
                </a:cubicBezTo>
                <a:cubicBezTo>
                  <a:pt x="6232" y="20676"/>
                  <a:pt x="6217" y="20741"/>
                  <a:pt x="6199" y="20765"/>
                </a:cubicBezTo>
                <a:cubicBezTo>
                  <a:pt x="6171" y="20805"/>
                  <a:pt x="6172" y="20815"/>
                  <a:pt x="6203" y="20873"/>
                </a:cubicBezTo>
                <a:cubicBezTo>
                  <a:pt x="6232" y="20925"/>
                  <a:pt x="6232" y="20948"/>
                  <a:pt x="6210" y="20992"/>
                </a:cubicBezTo>
                <a:cubicBezTo>
                  <a:pt x="6195" y="21021"/>
                  <a:pt x="6192" y="21057"/>
                  <a:pt x="6199" y="21069"/>
                </a:cubicBezTo>
                <a:cubicBezTo>
                  <a:pt x="6207" y="21082"/>
                  <a:pt x="6226" y="21059"/>
                  <a:pt x="6242" y="21022"/>
                </a:cubicBezTo>
                <a:cubicBezTo>
                  <a:pt x="6259" y="20985"/>
                  <a:pt x="6274" y="20974"/>
                  <a:pt x="6274" y="20992"/>
                </a:cubicBezTo>
                <a:cubicBezTo>
                  <a:pt x="6275" y="21010"/>
                  <a:pt x="6285" y="20996"/>
                  <a:pt x="6299" y="20962"/>
                </a:cubicBezTo>
                <a:cubicBezTo>
                  <a:pt x="6324" y="20906"/>
                  <a:pt x="6334" y="20918"/>
                  <a:pt x="6399" y="21081"/>
                </a:cubicBezTo>
                <a:cubicBezTo>
                  <a:pt x="6447" y="21200"/>
                  <a:pt x="6505" y="21285"/>
                  <a:pt x="6567" y="21338"/>
                </a:cubicBezTo>
                <a:cubicBezTo>
                  <a:pt x="6619" y="21382"/>
                  <a:pt x="6690" y="21419"/>
                  <a:pt x="6724" y="21421"/>
                </a:cubicBezTo>
                <a:cubicBezTo>
                  <a:pt x="6807" y="21426"/>
                  <a:pt x="6891" y="21317"/>
                  <a:pt x="6892" y="21201"/>
                </a:cubicBezTo>
                <a:cubicBezTo>
                  <a:pt x="6893" y="21115"/>
                  <a:pt x="6886" y="21108"/>
                  <a:pt x="6813" y="21129"/>
                </a:cubicBezTo>
                <a:cubicBezTo>
                  <a:pt x="6767" y="21142"/>
                  <a:pt x="6732" y="21140"/>
                  <a:pt x="6724" y="21117"/>
                </a:cubicBezTo>
                <a:cubicBezTo>
                  <a:pt x="6717" y="21097"/>
                  <a:pt x="6677" y="21081"/>
                  <a:pt x="6639" y="21081"/>
                </a:cubicBezTo>
                <a:cubicBezTo>
                  <a:pt x="6543" y="21081"/>
                  <a:pt x="6487" y="20955"/>
                  <a:pt x="6539" y="20861"/>
                </a:cubicBezTo>
                <a:cubicBezTo>
                  <a:pt x="6570" y="20802"/>
                  <a:pt x="6568" y="20799"/>
                  <a:pt x="6503" y="20753"/>
                </a:cubicBezTo>
                <a:cubicBezTo>
                  <a:pt x="6419" y="20694"/>
                  <a:pt x="6418" y="20678"/>
                  <a:pt x="6414" y="20068"/>
                </a:cubicBezTo>
                <a:cubicBezTo>
                  <a:pt x="6411" y="19637"/>
                  <a:pt x="6412" y="19599"/>
                  <a:pt x="6446" y="19609"/>
                </a:cubicBezTo>
                <a:cubicBezTo>
                  <a:pt x="6491" y="19621"/>
                  <a:pt x="6492" y="19599"/>
                  <a:pt x="6449" y="19489"/>
                </a:cubicBezTo>
                <a:cubicBezTo>
                  <a:pt x="6422" y="19419"/>
                  <a:pt x="6420" y="19396"/>
                  <a:pt x="6442" y="19352"/>
                </a:cubicBezTo>
                <a:cubicBezTo>
                  <a:pt x="6457" y="19323"/>
                  <a:pt x="6480" y="19307"/>
                  <a:pt x="6496" y="19317"/>
                </a:cubicBezTo>
                <a:cubicBezTo>
                  <a:pt x="6515" y="19329"/>
                  <a:pt x="6524" y="19300"/>
                  <a:pt x="6524" y="19233"/>
                </a:cubicBezTo>
                <a:cubicBezTo>
                  <a:pt x="6524" y="19114"/>
                  <a:pt x="6558" y="19054"/>
                  <a:pt x="6624" y="19054"/>
                </a:cubicBezTo>
                <a:cubicBezTo>
                  <a:pt x="6667" y="19054"/>
                  <a:pt x="6671" y="19045"/>
                  <a:pt x="6649" y="19001"/>
                </a:cubicBezTo>
                <a:cubicBezTo>
                  <a:pt x="6635" y="18972"/>
                  <a:pt x="6632" y="18950"/>
                  <a:pt x="6642" y="18947"/>
                </a:cubicBezTo>
                <a:cubicBezTo>
                  <a:pt x="6652" y="18944"/>
                  <a:pt x="6670" y="18934"/>
                  <a:pt x="6681" y="18929"/>
                </a:cubicBezTo>
                <a:cubicBezTo>
                  <a:pt x="6693" y="18925"/>
                  <a:pt x="6716" y="18919"/>
                  <a:pt x="6735" y="18917"/>
                </a:cubicBezTo>
                <a:cubicBezTo>
                  <a:pt x="6754" y="18915"/>
                  <a:pt x="6775" y="18881"/>
                  <a:pt x="6781" y="18840"/>
                </a:cubicBezTo>
                <a:cubicBezTo>
                  <a:pt x="6791" y="18777"/>
                  <a:pt x="6798" y="18773"/>
                  <a:pt x="6824" y="18810"/>
                </a:cubicBezTo>
                <a:cubicBezTo>
                  <a:pt x="6851" y="18846"/>
                  <a:pt x="6860" y="18835"/>
                  <a:pt x="6871" y="18762"/>
                </a:cubicBezTo>
                <a:cubicBezTo>
                  <a:pt x="6878" y="18714"/>
                  <a:pt x="6873" y="18642"/>
                  <a:pt x="6860" y="18601"/>
                </a:cubicBezTo>
                <a:cubicBezTo>
                  <a:pt x="6839" y="18535"/>
                  <a:pt x="6819" y="18530"/>
                  <a:pt x="6688" y="18536"/>
                </a:cubicBezTo>
                <a:close/>
                <a:moveTo>
                  <a:pt x="16837" y="18536"/>
                </a:moveTo>
                <a:cubicBezTo>
                  <a:pt x="16801" y="18529"/>
                  <a:pt x="16749" y="18544"/>
                  <a:pt x="16680" y="18547"/>
                </a:cubicBezTo>
                <a:cubicBezTo>
                  <a:pt x="16562" y="18554"/>
                  <a:pt x="16504" y="18574"/>
                  <a:pt x="16491" y="18607"/>
                </a:cubicBezTo>
                <a:cubicBezTo>
                  <a:pt x="16464" y="18678"/>
                  <a:pt x="16466" y="18702"/>
                  <a:pt x="16512" y="18768"/>
                </a:cubicBezTo>
                <a:cubicBezTo>
                  <a:pt x="16557" y="18832"/>
                  <a:pt x="16572" y="19068"/>
                  <a:pt x="16534" y="19108"/>
                </a:cubicBezTo>
                <a:cubicBezTo>
                  <a:pt x="16522" y="19120"/>
                  <a:pt x="16512" y="19172"/>
                  <a:pt x="16512" y="19227"/>
                </a:cubicBezTo>
                <a:cubicBezTo>
                  <a:pt x="16512" y="19282"/>
                  <a:pt x="16522" y="19340"/>
                  <a:pt x="16534" y="19352"/>
                </a:cubicBezTo>
                <a:cubicBezTo>
                  <a:pt x="16545" y="19364"/>
                  <a:pt x="16555" y="19433"/>
                  <a:pt x="16555" y="19507"/>
                </a:cubicBezTo>
                <a:cubicBezTo>
                  <a:pt x="16555" y="19582"/>
                  <a:pt x="16545" y="19656"/>
                  <a:pt x="16534" y="19668"/>
                </a:cubicBezTo>
                <a:cubicBezTo>
                  <a:pt x="16522" y="19680"/>
                  <a:pt x="16512" y="19793"/>
                  <a:pt x="16512" y="19925"/>
                </a:cubicBezTo>
                <a:cubicBezTo>
                  <a:pt x="16512" y="20057"/>
                  <a:pt x="16522" y="20175"/>
                  <a:pt x="16534" y="20187"/>
                </a:cubicBezTo>
                <a:cubicBezTo>
                  <a:pt x="16545" y="20199"/>
                  <a:pt x="16555" y="20333"/>
                  <a:pt x="16555" y="20485"/>
                </a:cubicBezTo>
                <a:cubicBezTo>
                  <a:pt x="16555" y="20718"/>
                  <a:pt x="16548" y="20766"/>
                  <a:pt x="16516" y="20795"/>
                </a:cubicBezTo>
                <a:cubicBezTo>
                  <a:pt x="16489" y="20819"/>
                  <a:pt x="16472" y="20817"/>
                  <a:pt x="16455" y="20789"/>
                </a:cubicBezTo>
                <a:cubicBezTo>
                  <a:pt x="16437" y="20759"/>
                  <a:pt x="16430" y="20764"/>
                  <a:pt x="16430" y="20807"/>
                </a:cubicBezTo>
                <a:cubicBezTo>
                  <a:pt x="16430" y="20895"/>
                  <a:pt x="16386" y="20924"/>
                  <a:pt x="16355" y="20855"/>
                </a:cubicBezTo>
                <a:cubicBezTo>
                  <a:pt x="16336" y="20812"/>
                  <a:pt x="16286" y="20782"/>
                  <a:pt x="16191" y="20765"/>
                </a:cubicBezTo>
                <a:cubicBezTo>
                  <a:pt x="16116" y="20752"/>
                  <a:pt x="16046" y="20746"/>
                  <a:pt x="16038" y="20747"/>
                </a:cubicBezTo>
                <a:cubicBezTo>
                  <a:pt x="16012" y="20751"/>
                  <a:pt x="15992" y="20122"/>
                  <a:pt x="15995" y="19340"/>
                </a:cubicBezTo>
                <a:cubicBezTo>
                  <a:pt x="15996" y="18933"/>
                  <a:pt x="15993" y="18592"/>
                  <a:pt x="15984" y="18577"/>
                </a:cubicBezTo>
                <a:cubicBezTo>
                  <a:pt x="15947" y="18515"/>
                  <a:pt x="15600" y="18538"/>
                  <a:pt x="15623" y="18601"/>
                </a:cubicBezTo>
                <a:cubicBezTo>
                  <a:pt x="15630" y="18618"/>
                  <a:pt x="15628" y="18643"/>
                  <a:pt x="15616" y="18655"/>
                </a:cubicBezTo>
                <a:cubicBezTo>
                  <a:pt x="15587" y="18685"/>
                  <a:pt x="15589" y="18926"/>
                  <a:pt x="15620" y="18977"/>
                </a:cubicBezTo>
                <a:cubicBezTo>
                  <a:pt x="15639" y="19009"/>
                  <a:pt x="15639" y="19028"/>
                  <a:pt x="15620" y="19060"/>
                </a:cubicBezTo>
                <a:cubicBezTo>
                  <a:pt x="15584" y="19121"/>
                  <a:pt x="15584" y="20704"/>
                  <a:pt x="15620" y="20801"/>
                </a:cubicBezTo>
                <a:cubicBezTo>
                  <a:pt x="15641" y="20856"/>
                  <a:pt x="15641" y="20883"/>
                  <a:pt x="15620" y="20938"/>
                </a:cubicBezTo>
                <a:cubicBezTo>
                  <a:pt x="15584" y="21035"/>
                  <a:pt x="15586" y="21315"/>
                  <a:pt x="15623" y="21350"/>
                </a:cubicBezTo>
                <a:cubicBezTo>
                  <a:pt x="15657" y="21381"/>
                  <a:pt x="16253" y="21370"/>
                  <a:pt x="16284" y="21338"/>
                </a:cubicBezTo>
                <a:cubicBezTo>
                  <a:pt x="16295" y="21326"/>
                  <a:pt x="16312" y="21326"/>
                  <a:pt x="16323" y="21338"/>
                </a:cubicBezTo>
                <a:cubicBezTo>
                  <a:pt x="16334" y="21349"/>
                  <a:pt x="16348" y="21281"/>
                  <a:pt x="16352" y="21177"/>
                </a:cubicBezTo>
                <a:cubicBezTo>
                  <a:pt x="16356" y="21041"/>
                  <a:pt x="16364" y="20992"/>
                  <a:pt x="16387" y="20992"/>
                </a:cubicBezTo>
                <a:cubicBezTo>
                  <a:pt x="16409" y="20992"/>
                  <a:pt x="16422" y="21037"/>
                  <a:pt x="16427" y="21141"/>
                </a:cubicBezTo>
                <a:cubicBezTo>
                  <a:pt x="16433" y="21290"/>
                  <a:pt x="16458" y="21334"/>
                  <a:pt x="16480" y="21236"/>
                </a:cubicBezTo>
                <a:cubicBezTo>
                  <a:pt x="16487" y="21207"/>
                  <a:pt x="16487" y="21138"/>
                  <a:pt x="16480" y="21081"/>
                </a:cubicBezTo>
                <a:cubicBezTo>
                  <a:pt x="16463" y="20935"/>
                  <a:pt x="16482" y="20846"/>
                  <a:pt x="16523" y="20902"/>
                </a:cubicBezTo>
                <a:cubicBezTo>
                  <a:pt x="16544" y="20932"/>
                  <a:pt x="16555" y="21014"/>
                  <a:pt x="16555" y="21153"/>
                </a:cubicBezTo>
                <a:lnTo>
                  <a:pt x="16555" y="21356"/>
                </a:lnTo>
                <a:lnTo>
                  <a:pt x="16644" y="21362"/>
                </a:lnTo>
                <a:cubicBezTo>
                  <a:pt x="16693" y="21363"/>
                  <a:pt x="16755" y="21367"/>
                  <a:pt x="16784" y="21373"/>
                </a:cubicBezTo>
                <a:cubicBezTo>
                  <a:pt x="16812" y="21380"/>
                  <a:pt x="16861" y="21378"/>
                  <a:pt x="16887" y="21367"/>
                </a:cubicBezTo>
                <a:lnTo>
                  <a:pt x="16934" y="21350"/>
                </a:lnTo>
                <a:lnTo>
                  <a:pt x="16930" y="19960"/>
                </a:lnTo>
                <a:cubicBezTo>
                  <a:pt x="16927" y="18762"/>
                  <a:pt x="16946" y="18557"/>
                  <a:pt x="16837" y="18536"/>
                </a:cubicBezTo>
                <a:close/>
                <a:moveTo>
                  <a:pt x="19190" y="18536"/>
                </a:moveTo>
                <a:cubicBezTo>
                  <a:pt x="19011" y="18540"/>
                  <a:pt x="18934" y="18568"/>
                  <a:pt x="18947" y="18625"/>
                </a:cubicBezTo>
                <a:cubicBezTo>
                  <a:pt x="18953" y="18652"/>
                  <a:pt x="18945" y="18680"/>
                  <a:pt x="18929" y="18691"/>
                </a:cubicBezTo>
                <a:cubicBezTo>
                  <a:pt x="18891" y="18715"/>
                  <a:pt x="18806" y="18645"/>
                  <a:pt x="18822" y="18601"/>
                </a:cubicBezTo>
                <a:cubicBezTo>
                  <a:pt x="18829" y="18583"/>
                  <a:pt x="18818" y="18567"/>
                  <a:pt x="18797" y="18565"/>
                </a:cubicBezTo>
                <a:cubicBezTo>
                  <a:pt x="18776" y="18564"/>
                  <a:pt x="18690" y="18556"/>
                  <a:pt x="18604" y="18547"/>
                </a:cubicBezTo>
                <a:cubicBezTo>
                  <a:pt x="18518" y="18539"/>
                  <a:pt x="18434" y="18542"/>
                  <a:pt x="18419" y="18559"/>
                </a:cubicBezTo>
                <a:cubicBezTo>
                  <a:pt x="18396" y="18585"/>
                  <a:pt x="18388" y="18751"/>
                  <a:pt x="18390" y="19382"/>
                </a:cubicBezTo>
                <a:cubicBezTo>
                  <a:pt x="18391" y="19868"/>
                  <a:pt x="18385" y="20174"/>
                  <a:pt x="18372" y="20187"/>
                </a:cubicBezTo>
                <a:cubicBezTo>
                  <a:pt x="18344" y="20216"/>
                  <a:pt x="18347" y="20754"/>
                  <a:pt x="18376" y="20783"/>
                </a:cubicBezTo>
                <a:cubicBezTo>
                  <a:pt x="18388" y="20796"/>
                  <a:pt x="18396" y="20887"/>
                  <a:pt x="18394" y="20986"/>
                </a:cubicBezTo>
                <a:cubicBezTo>
                  <a:pt x="18384" y="21363"/>
                  <a:pt x="18381" y="21356"/>
                  <a:pt x="18504" y="21367"/>
                </a:cubicBezTo>
                <a:cubicBezTo>
                  <a:pt x="18639" y="21380"/>
                  <a:pt x="18700" y="21373"/>
                  <a:pt x="18729" y="21344"/>
                </a:cubicBezTo>
                <a:cubicBezTo>
                  <a:pt x="18742" y="21331"/>
                  <a:pt x="18750" y="21201"/>
                  <a:pt x="18750" y="21046"/>
                </a:cubicBezTo>
                <a:cubicBezTo>
                  <a:pt x="18750" y="20894"/>
                  <a:pt x="18755" y="20763"/>
                  <a:pt x="18765" y="20753"/>
                </a:cubicBezTo>
                <a:cubicBezTo>
                  <a:pt x="18793" y="20724"/>
                  <a:pt x="18907" y="20866"/>
                  <a:pt x="18908" y="20932"/>
                </a:cubicBezTo>
                <a:cubicBezTo>
                  <a:pt x="18908" y="20966"/>
                  <a:pt x="18914" y="21011"/>
                  <a:pt x="18922" y="21034"/>
                </a:cubicBezTo>
                <a:cubicBezTo>
                  <a:pt x="18930" y="21056"/>
                  <a:pt x="18941" y="21116"/>
                  <a:pt x="18943" y="21171"/>
                </a:cubicBezTo>
                <a:cubicBezTo>
                  <a:pt x="18950" y="21318"/>
                  <a:pt x="19011" y="21376"/>
                  <a:pt x="19147" y="21362"/>
                </a:cubicBezTo>
                <a:cubicBezTo>
                  <a:pt x="19210" y="21355"/>
                  <a:pt x="19281" y="21346"/>
                  <a:pt x="19304" y="21344"/>
                </a:cubicBezTo>
                <a:cubicBezTo>
                  <a:pt x="19341" y="21340"/>
                  <a:pt x="19345" y="21314"/>
                  <a:pt x="19350" y="21063"/>
                </a:cubicBezTo>
                <a:cubicBezTo>
                  <a:pt x="19354" y="20910"/>
                  <a:pt x="19368" y="20766"/>
                  <a:pt x="19379" y="20747"/>
                </a:cubicBezTo>
                <a:cubicBezTo>
                  <a:pt x="19407" y="20701"/>
                  <a:pt x="19403" y="19691"/>
                  <a:pt x="19375" y="19662"/>
                </a:cubicBezTo>
                <a:cubicBezTo>
                  <a:pt x="19361" y="19648"/>
                  <a:pt x="19355" y="19457"/>
                  <a:pt x="19357" y="19120"/>
                </a:cubicBezTo>
                <a:cubicBezTo>
                  <a:pt x="19362" y="18520"/>
                  <a:pt x="19367" y="18531"/>
                  <a:pt x="19190" y="18536"/>
                </a:cubicBezTo>
                <a:close/>
                <a:moveTo>
                  <a:pt x="7263" y="18542"/>
                </a:moveTo>
                <a:cubicBezTo>
                  <a:pt x="7240" y="18580"/>
                  <a:pt x="7236" y="21300"/>
                  <a:pt x="7260" y="21350"/>
                </a:cubicBezTo>
                <a:cubicBezTo>
                  <a:pt x="7283" y="21398"/>
                  <a:pt x="7338" y="21368"/>
                  <a:pt x="7374" y="21290"/>
                </a:cubicBezTo>
                <a:cubicBezTo>
                  <a:pt x="7406" y="21222"/>
                  <a:pt x="7412" y="20291"/>
                  <a:pt x="7381" y="20259"/>
                </a:cubicBezTo>
                <a:cubicBezTo>
                  <a:pt x="7358" y="20235"/>
                  <a:pt x="7353" y="20090"/>
                  <a:pt x="7374" y="20056"/>
                </a:cubicBezTo>
                <a:cubicBezTo>
                  <a:pt x="7381" y="20044"/>
                  <a:pt x="7402" y="20051"/>
                  <a:pt x="7424" y="20074"/>
                </a:cubicBezTo>
                <a:cubicBezTo>
                  <a:pt x="7454" y="20105"/>
                  <a:pt x="7468" y="20107"/>
                  <a:pt x="7488" y="20074"/>
                </a:cubicBezTo>
                <a:cubicBezTo>
                  <a:pt x="7526" y="20010"/>
                  <a:pt x="7628" y="20022"/>
                  <a:pt x="7692" y="20098"/>
                </a:cubicBezTo>
                <a:cubicBezTo>
                  <a:pt x="7722" y="20134"/>
                  <a:pt x="7770" y="20168"/>
                  <a:pt x="7799" y="20175"/>
                </a:cubicBezTo>
                <a:lnTo>
                  <a:pt x="7852" y="20187"/>
                </a:lnTo>
                <a:lnTo>
                  <a:pt x="7852" y="20783"/>
                </a:lnTo>
                <a:lnTo>
                  <a:pt x="7852" y="21379"/>
                </a:lnTo>
                <a:lnTo>
                  <a:pt x="7913" y="21367"/>
                </a:lnTo>
                <a:cubicBezTo>
                  <a:pt x="7946" y="21361"/>
                  <a:pt x="7979" y="21353"/>
                  <a:pt x="7984" y="21344"/>
                </a:cubicBezTo>
                <a:cubicBezTo>
                  <a:pt x="7990" y="21334"/>
                  <a:pt x="7993" y="20825"/>
                  <a:pt x="7991" y="20211"/>
                </a:cubicBezTo>
                <a:cubicBezTo>
                  <a:pt x="7990" y="19530"/>
                  <a:pt x="7997" y="19085"/>
                  <a:pt x="8009" y="19072"/>
                </a:cubicBezTo>
                <a:cubicBezTo>
                  <a:pt x="8036" y="19044"/>
                  <a:pt x="8033" y="18856"/>
                  <a:pt x="8006" y="18828"/>
                </a:cubicBezTo>
                <a:cubicBezTo>
                  <a:pt x="7994" y="18815"/>
                  <a:pt x="7986" y="18776"/>
                  <a:pt x="7988" y="18744"/>
                </a:cubicBezTo>
                <a:cubicBezTo>
                  <a:pt x="7995" y="18616"/>
                  <a:pt x="7986" y="18569"/>
                  <a:pt x="7945" y="18547"/>
                </a:cubicBezTo>
                <a:cubicBezTo>
                  <a:pt x="7921" y="18535"/>
                  <a:pt x="7889" y="18545"/>
                  <a:pt x="7874" y="18565"/>
                </a:cubicBezTo>
                <a:cubicBezTo>
                  <a:pt x="7859" y="18586"/>
                  <a:pt x="7842" y="18590"/>
                  <a:pt x="7834" y="18577"/>
                </a:cubicBezTo>
                <a:cubicBezTo>
                  <a:pt x="7827" y="18565"/>
                  <a:pt x="7820" y="18574"/>
                  <a:pt x="7820" y="18595"/>
                </a:cubicBezTo>
                <a:cubicBezTo>
                  <a:pt x="7820" y="18616"/>
                  <a:pt x="7828" y="18638"/>
                  <a:pt x="7838" y="18649"/>
                </a:cubicBezTo>
                <a:cubicBezTo>
                  <a:pt x="7848" y="18660"/>
                  <a:pt x="7858" y="18890"/>
                  <a:pt x="7859" y="19156"/>
                </a:cubicBezTo>
                <a:cubicBezTo>
                  <a:pt x="7863" y="19746"/>
                  <a:pt x="7867" y="19743"/>
                  <a:pt x="7584" y="19740"/>
                </a:cubicBezTo>
                <a:lnTo>
                  <a:pt x="7399" y="19734"/>
                </a:lnTo>
                <a:lnTo>
                  <a:pt x="7395" y="19162"/>
                </a:lnTo>
                <a:lnTo>
                  <a:pt x="7392" y="18583"/>
                </a:lnTo>
                <a:lnTo>
                  <a:pt x="7335" y="18553"/>
                </a:lnTo>
                <a:cubicBezTo>
                  <a:pt x="7303" y="18535"/>
                  <a:pt x="7272" y="18527"/>
                  <a:pt x="7263" y="18542"/>
                </a:cubicBezTo>
                <a:close/>
                <a:moveTo>
                  <a:pt x="11336" y="18542"/>
                </a:moveTo>
                <a:cubicBezTo>
                  <a:pt x="11074" y="18535"/>
                  <a:pt x="11003" y="18542"/>
                  <a:pt x="10976" y="18583"/>
                </a:cubicBezTo>
                <a:cubicBezTo>
                  <a:pt x="10957" y="18611"/>
                  <a:pt x="10933" y="18626"/>
                  <a:pt x="10926" y="18613"/>
                </a:cubicBezTo>
                <a:cubicBezTo>
                  <a:pt x="10918" y="18600"/>
                  <a:pt x="10915" y="18668"/>
                  <a:pt x="10915" y="18762"/>
                </a:cubicBezTo>
                <a:cubicBezTo>
                  <a:pt x="10916" y="18905"/>
                  <a:pt x="10925" y="18942"/>
                  <a:pt x="10969" y="18995"/>
                </a:cubicBezTo>
                <a:cubicBezTo>
                  <a:pt x="11009" y="19044"/>
                  <a:pt x="11025" y="19050"/>
                  <a:pt x="11047" y="19018"/>
                </a:cubicBezTo>
                <a:cubicBezTo>
                  <a:pt x="11063" y="18996"/>
                  <a:pt x="11104" y="18982"/>
                  <a:pt x="11136" y="18989"/>
                </a:cubicBezTo>
                <a:lnTo>
                  <a:pt x="11193" y="19001"/>
                </a:lnTo>
                <a:lnTo>
                  <a:pt x="11201" y="20169"/>
                </a:lnTo>
                <a:lnTo>
                  <a:pt x="11204" y="21344"/>
                </a:lnTo>
                <a:lnTo>
                  <a:pt x="11304" y="21362"/>
                </a:lnTo>
                <a:cubicBezTo>
                  <a:pt x="11359" y="21373"/>
                  <a:pt x="11410" y="21382"/>
                  <a:pt x="11418" y="21385"/>
                </a:cubicBezTo>
                <a:cubicBezTo>
                  <a:pt x="11435" y="21392"/>
                  <a:pt x="11467" y="21322"/>
                  <a:pt x="11468" y="21272"/>
                </a:cubicBezTo>
                <a:cubicBezTo>
                  <a:pt x="11469" y="21253"/>
                  <a:pt x="11484" y="21240"/>
                  <a:pt x="11504" y="21242"/>
                </a:cubicBezTo>
                <a:cubicBezTo>
                  <a:pt x="11530" y="21246"/>
                  <a:pt x="11540" y="21217"/>
                  <a:pt x="11540" y="21147"/>
                </a:cubicBezTo>
                <a:cubicBezTo>
                  <a:pt x="11540" y="21076"/>
                  <a:pt x="11531" y="21054"/>
                  <a:pt x="11504" y="21057"/>
                </a:cubicBezTo>
                <a:cubicBezTo>
                  <a:pt x="11470" y="21062"/>
                  <a:pt x="11466" y="20996"/>
                  <a:pt x="11472" y="20050"/>
                </a:cubicBezTo>
                <a:cubicBezTo>
                  <a:pt x="11477" y="19133"/>
                  <a:pt x="11489" y="18947"/>
                  <a:pt x="11529" y="19054"/>
                </a:cubicBezTo>
                <a:cubicBezTo>
                  <a:pt x="11545" y="19097"/>
                  <a:pt x="11606" y="19063"/>
                  <a:pt x="11629" y="19001"/>
                </a:cubicBezTo>
                <a:cubicBezTo>
                  <a:pt x="11638" y="18976"/>
                  <a:pt x="11660" y="18961"/>
                  <a:pt x="11675" y="18971"/>
                </a:cubicBezTo>
                <a:cubicBezTo>
                  <a:pt x="11698" y="18985"/>
                  <a:pt x="11701" y="18945"/>
                  <a:pt x="11697" y="18792"/>
                </a:cubicBezTo>
                <a:cubicBezTo>
                  <a:pt x="11694" y="18685"/>
                  <a:pt x="11684" y="18585"/>
                  <a:pt x="11675" y="18571"/>
                </a:cubicBezTo>
                <a:cubicBezTo>
                  <a:pt x="11667" y="18558"/>
                  <a:pt x="11516" y="18546"/>
                  <a:pt x="11336" y="18542"/>
                </a:cubicBezTo>
                <a:close/>
                <a:moveTo>
                  <a:pt x="259" y="18547"/>
                </a:moveTo>
                <a:cubicBezTo>
                  <a:pt x="203" y="18577"/>
                  <a:pt x="199" y="18650"/>
                  <a:pt x="206" y="19579"/>
                </a:cubicBezTo>
                <a:cubicBezTo>
                  <a:pt x="209" y="20030"/>
                  <a:pt x="213" y="20631"/>
                  <a:pt x="213" y="20914"/>
                </a:cubicBezTo>
                <a:cubicBezTo>
                  <a:pt x="214" y="21387"/>
                  <a:pt x="226" y="21500"/>
                  <a:pt x="267" y="21391"/>
                </a:cubicBezTo>
                <a:cubicBezTo>
                  <a:pt x="274" y="21371"/>
                  <a:pt x="293" y="21359"/>
                  <a:pt x="306" y="21367"/>
                </a:cubicBezTo>
                <a:cubicBezTo>
                  <a:pt x="323" y="21379"/>
                  <a:pt x="327" y="21251"/>
                  <a:pt x="327" y="20908"/>
                </a:cubicBezTo>
                <a:lnTo>
                  <a:pt x="327" y="20437"/>
                </a:lnTo>
                <a:lnTo>
                  <a:pt x="392" y="20437"/>
                </a:lnTo>
                <a:lnTo>
                  <a:pt x="452" y="20431"/>
                </a:lnTo>
                <a:lnTo>
                  <a:pt x="459" y="20843"/>
                </a:lnTo>
                <a:cubicBezTo>
                  <a:pt x="463" y="21077"/>
                  <a:pt x="473" y="21254"/>
                  <a:pt x="484" y="21254"/>
                </a:cubicBezTo>
                <a:cubicBezTo>
                  <a:pt x="495" y="21254"/>
                  <a:pt x="506" y="21193"/>
                  <a:pt x="506" y="21117"/>
                </a:cubicBezTo>
                <a:cubicBezTo>
                  <a:pt x="506" y="20965"/>
                  <a:pt x="534" y="20910"/>
                  <a:pt x="581" y="20974"/>
                </a:cubicBezTo>
                <a:cubicBezTo>
                  <a:pt x="597" y="20997"/>
                  <a:pt x="628" y="21008"/>
                  <a:pt x="652" y="20998"/>
                </a:cubicBezTo>
                <a:cubicBezTo>
                  <a:pt x="679" y="20986"/>
                  <a:pt x="700" y="20997"/>
                  <a:pt x="706" y="21028"/>
                </a:cubicBezTo>
                <a:cubicBezTo>
                  <a:pt x="723" y="21121"/>
                  <a:pt x="731" y="21163"/>
                  <a:pt x="734" y="21189"/>
                </a:cubicBezTo>
                <a:cubicBezTo>
                  <a:pt x="736" y="21203"/>
                  <a:pt x="760" y="21258"/>
                  <a:pt x="788" y="21308"/>
                </a:cubicBezTo>
                <a:cubicBezTo>
                  <a:pt x="824" y="21373"/>
                  <a:pt x="850" y="21390"/>
                  <a:pt x="881" y="21373"/>
                </a:cubicBezTo>
                <a:cubicBezTo>
                  <a:pt x="948" y="21338"/>
                  <a:pt x="947" y="21134"/>
                  <a:pt x="877" y="21040"/>
                </a:cubicBezTo>
                <a:cubicBezTo>
                  <a:pt x="840" y="20989"/>
                  <a:pt x="834" y="20949"/>
                  <a:pt x="838" y="20783"/>
                </a:cubicBezTo>
                <a:cubicBezTo>
                  <a:pt x="842" y="20631"/>
                  <a:pt x="831" y="20561"/>
                  <a:pt x="799" y="20485"/>
                </a:cubicBezTo>
                <a:cubicBezTo>
                  <a:pt x="775" y="20431"/>
                  <a:pt x="756" y="20349"/>
                  <a:pt x="756" y="20300"/>
                </a:cubicBezTo>
                <a:cubicBezTo>
                  <a:pt x="756" y="20252"/>
                  <a:pt x="749" y="20199"/>
                  <a:pt x="738" y="20187"/>
                </a:cubicBezTo>
                <a:cubicBezTo>
                  <a:pt x="702" y="20150"/>
                  <a:pt x="713" y="20102"/>
                  <a:pt x="766" y="20068"/>
                </a:cubicBezTo>
                <a:cubicBezTo>
                  <a:pt x="824" y="20031"/>
                  <a:pt x="887" y="19817"/>
                  <a:pt x="866" y="19728"/>
                </a:cubicBezTo>
                <a:cubicBezTo>
                  <a:pt x="859" y="19694"/>
                  <a:pt x="869" y="19653"/>
                  <a:pt x="891" y="19627"/>
                </a:cubicBezTo>
                <a:cubicBezTo>
                  <a:pt x="919" y="19593"/>
                  <a:pt x="930" y="19535"/>
                  <a:pt x="931" y="19382"/>
                </a:cubicBezTo>
                <a:cubicBezTo>
                  <a:pt x="931" y="19270"/>
                  <a:pt x="940" y="19156"/>
                  <a:pt x="952" y="19132"/>
                </a:cubicBezTo>
                <a:cubicBezTo>
                  <a:pt x="968" y="19099"/>
                  <a:pt x="964" y="19093"/>
                  <a:pt x="941" y="19108"/>
                </a:cubicBezTo>
                <a:cubicBezTo>
                  <a:pt x="910" y="19128"/>
                  <a:pt x="855" y="19049"/>
                  <a:pt x="863" y="18995"/>
                </a:cubicBezTo>
                <a:cubicBezTo>
                  <a:pt x="871" y="18937"/>
                  <a:pt x="837" y="18774"/>
                  <a:pt x="820" y="18792"/>
                </a:cubicBezTo>
                <a:cubicBezTo>
                  <a:pt x="784" y="18829"/>
                  <a:pt x="751" y="18681"/>
                  <a:pt x="781" y="18613"/>
                </a:cubicBezTo>
                <a:cubicBezTo>
                  <a:pt x="800" y="18569"/>
                  <a:pt x="330" y="18510"/>
                  <a:pt x="259" y="18547"/>
                </a:cubicBezTo>
                <a:close/>
                <a:moveTo>
                  <a:pt x="5521" y="18547"/>
                </a:moveTo>
                <a:cubicBezTo>
                  <a:pt x="5370" y="18534"/>
                  <a:pt x="5270" y="18543"/>
                  <a:pt x="5250" y="18565"/>
                </a:cubicBezTo>
                <a:cubicBezTo>
                  <a:pt x="5223" y="18596"/>
                  <a:pt x="5219" y="18791"/>
                  <a:pt x="5214" y="19925"/>
                </a:cubicBezTo>
                <a:cubicBezTo>
                  <a:pt x="5210" y="20817"/>
                  <a:pt x="5214" y="21279"/>
                  <a:pt x="5228" y="21326"/>
                </a:cubicBezTo>
                <a:cubicBezTo>
                  <a:pt x="5256" y="21412"/>
                  <a:pt x="5289" y="21410"/>
                  <a:pt x="5350" y="21326"/>
                </a:cubicBezTo>
                <a:cubicBezTo>
                  <a:pt x="5390" y="21270"/>
                  <a:pt x="5396" y="21227"/>
                  <a:pt x="5396" y="21034"/>
                </a:cubicBezTo>
                <a:cubicBezTo>
                  <a:pt x="5396" y="20908"/>
                  <a:pt x="5387" y="20795"/>
                  <a:pt x="5375" y="20783"/>
                </a:cubicBezTo>
                <a:cubicBezTo>
                  <a:pt x="5363" y="20771"/>
                  <a:pt x="5357" y="20655"/>
                  <a:pt x="5361" y="20515"/>
                </a:cubicBezTo>
                <a:cubicBezTo>
                  <a:pt x="5365" y="20325"/>
                  <a:pt x="5372" y="20258"/>
                  <a:pt x="5400" y="20229"/>
                </a:cubicBezTo>
                <a:cubicBezTo>
                  <a:pt x="5448" y="20178"/>
                  <a:pt x="5506" y="20238"/>
                  <a:pt x="5511" y="20342"/>
                </a:cubicBezTo>
                <a:cubicBezTo>
                  <a:pt x="5512" y="20384"/>
                  <a:pt x="5536" y="20453"/>
                  <a:pt x="5560" y="20497"/>
                </a:cubicBezTo>
                <a:cubicBezTo>
                  <a:pt x="5594" y="20558"/>
                  <a:pt x="5600" y="20586"/>
                  <a:pt x="5582" y="20616"/>
                </a:cubicBezTo>
                <a:cubicBezTo>
                  <a:pt x="5564" y="20647"/>
                  <a:pt x="5562" y="20671"/>
                  <a:pt x="5582" y="20712"/>
                </a:cubicBezTo>
                <a:cubicBezTo>
                  <a:pt x="5603" y="20754"/>
                  <a:pt x="5605" y="20774"/>
                  <a:pt x="5585" y="20813"/>
                </a:cubicBezTo>
                <a:cubicBezTo>
                  <a:pt x="5553" y="20879"/>
                  <a:pt x="5579" y="20967"/>
                  <a:pt x="5682" y="21117"/>
                </a:cubicBezTo>
                <a:cubicBezTo>
                  <a:pt x="5725" y="21181"/>
                  <a:pt x="5763" y="21245"/>
                  <a:pt x="5764" y="21266"/>
                </a:cubicBezTo>
                <a:cubicBezTo>
                  <a:pt x="5765" y="21287"/>
                  <a:pt x="5766" y="21326"/>
                  <a:pt x="5768" y="21350"/>
                </a:cubicBezTo>
                <a:cubicBezTo>
                  <a:pt x="5770" y="21379"/>
                  <a:pt x="5806" y="21391"/>
                  <a:pt x="5875" y="21385"/>
                </a:cubicBezTo>
                <a:cubicBezTo>
                  <a:pt x="5931" y="21381"/>
                  <a:pt x="5973" y="21364"/>
                  <a:pt x="5967" y="21350"/>
                </a:cubicBezTo>
                <a:cubicBezTo>
                  <a:pt x="5962" y="21335"/>
                  <a:pt x="5974" y="21314"/>
                  <a:pt x="5992" y="21302"/>
                </a:cubicBezTo>
                <a:cubicBezTo>
                  <a:pt x="6018" y="21285"/>
                  <a:pt x="6018" y="21268"/>
                  <a:pt x="6000" y="21230"/>
                </a:cubicBezTo>
                <a:cubicBezTo>
                  <a:pt x="5981" y="21194"/>
                  <a:pt x="5984" y="21168"/>
                  <a:pt x="6003" y="21129"/>
                </a:cubicBezTo>
                <a:cubicBezTo>
                  <a:pt x="6017" y="21100"/>
                  <a:pt x="6021" y="21055"/>
                  <a:pt x="6014" y="21022"/>
                </a:cubicBezTo>
                <a:cubicBezTo>
                  <a:pt x="6002" y="20969"/>
                  <a:pt x="5997" y="20968"/>
                  <a:pt x="5975" y="21040"/>
                </a:cubicBezTo>
                <a:cubicBezTo>
                  <a:pt x="5948" y="21126"/>
                  <a:pt x="5907" y="21144"/>
                  <a:pt x="5907" y="21069"/>
                </a:cubicBezTo>
                <a:cubicBezTo>
                  <a:pt x="5907" y="21045"/>
                  <a:pt x="5896" y="21013"/>
                  <a:pt x="5882" y="20998"/>
                </a:cubicBezTo>
                <a:cubicBezTo>
                  <a:pt x="5867" y="20982"/>
                  <a:pt x="5861" y="20956"/>
                  <a:pt x="5867" y="20938"/>
                </a:cubicBezTo>
                <a:cubicBezTo>
                  <a:pt x="5874" y="20920"/>
                  <a:pt x="5863" y="20859"/>
                  <a:pt x="5842" y="20801"/>
                </a:cubicBezTo>
                <a:cubicBezTo>
                  <a:pt x="5812" y="20714"/>
                  <a:pt x="5811" y="20679"/>
                  <a:pt x="5832" y="20622"/>
                </a:cubicBezTo>
                <a:cubicBezTo>
                  <a:pt x="5862" y="20540"/>
                  <a:pt x="5862" y="20511"/>
                  <a:pt x="5835" y="20539"/>
                </a:cubicBezTo>
                <a:cubicBezTo>
                  <a:pt x="5825" y="20550"/>
                  <a:pt x="5802" y="20506"/>
                  <a:pt x="5785" y="20443"/>
                </a:cubicBezTo>
                <a:cubicBezTo>
                  <a:pt x="5737" y="20260"/>
                  <a:pt x="5732" y="20209"/>
                  <a:pt x="5753" y="20187"/>
                </a:cubicBezTo>
                <a:cubicBezTo>
                  <a:pt x="5764" y="20175"/>
                  <a:pt x="5767" y="20151"/>
                  <a:pt x="5760" y="20133"/>
                </a:cubicBezTo>
                <a:cubicBezTo>
                  <a:pt x="5754" y="20116"/>
                  <a:pt x="5771" y="20064"/>
                  <a:pt x="5800" y="20020"/>
                </a:cubicBezTo>
                <a:cubicBezTo>
                  <a:pt x="5828" y="19976"/>
                  <a:pt x="5871" y="19879"/>
                  <a:pt x="5896" y="19799"/>
                </a:cubicBezTo>
                <a:cubicBezTo>
                  <a:pt x="5921" y="19720"/>
                  <a:pt x="5953" y="19648"/>
                  <a:pt x="5967" y="19639"/>
                </a:cubicBezTo>
                <a:cubicBezTo>
                  <a:pt x="5992" y="19623"/>
                  <a:pt x="5998" y="19550"/>
                  <a:pt x="5985" y="19173"/>
                </a:cubicBezTo>
                <a:cubicBezTo>
                  <a:pt x="5984" y="19125"/>
                  <a:pt x="5970" y="19099"/>
                  <a:pt x="5946" y="19102"/>
                </a:cubicBezTo>
                <a:cubicBezTo>
                  <a:pt x="5921" y="19105"/>
                  <a:pt x="5909" y="19085"/>
                  <a:pt x="5914" y="19042"/>
                </a:cubicBezTo>
                <a:cubicBezTo>
                  <a:pt x="5917" y="19007"/>
                  <a:pt x="5906" y="18939"/>
                  <a:pt x="5885" y="18887"/>
                </a:cubicBezTo>
                <a:cubicBezTo>
                  <a:pt x="5865" y="18836"/>
                  <a:pt x="5851" y="18777"/>
                  <a:pt x="5853" y="18756"/>
                </a:cubicBezTo>
                <a:cubicBezTo>
                  <a:pt x="5856" y="18736"/>
                  <a:pt x="5836" y="18683"/>
                  <a:pt x="5810" y="18643"/>
                </a:cubicBezTo>
                <a:cubicBezTo>
                  <a:pt x="5770" y="18581"/>
                  <a:pt x="5725" y="18566"/>
                  <a:pt x="5521" y="18547"/>
                </a:cubicBezTo>
                <a:close/>
                <a:moveTo>
                  <a:pt x="8902" y="18547"/>
                </a:moveTo>
                <a:lnTo>
                  <a:pt x="8895" y="19919"/>
                </a:lnTo>
                <a:cubicBezTo>
                  <a:pt x="8889" y="21240"/>
                  <a:pt x="8891" y="21292"/>
                  <a:pt x="8930" y="21338"/>
                </a:cubicBezTo>
                <a:cubicBezTo>
                  <a:pt x="8953" y="21364"/>
                  <a:pt x="8995" y="21379"/>
                  <a:pt x="9027" y="21373"/>
                </a:cubicBezTo>
                <a:cubicBezTo>
                  <a:pt x="9058" y="21368"/>
                  <a:pt x="9135" y="21360"/>
                  <a:pt x="9198" y="21356"/>
                </a:cubicBezTo>
                <a:cubicBezTo>
                  <a:pt x="9261" y="21351"/>
                  <a:pt x="9322" y="21336"/>
                  <a:pt x="9334" y="21326"/>
                </a:cubicBezTo>
                <a:cubicBezTo>
                  <a:pt x="9345" y="21316"/>
                  <a:pt x="9372" y="21302"/>
                  <a:pt x="9394" y="21296"/>
                </a:cubicBezTo>
                <a:cubicBezTo>
                  <a:pt x="9416" y="21290"/>
                  <a:pt x="9448" y="21262"/>
                  <a:pt x="9462" y="21230"/>
                </a:cubicBezTo>
                <a:cubicBezTo>
                  <a:pt x="9479" y="21192"/>
                  <a:pt x="9496" y="21186"/>
                  <a:pt x="9516" y="21207"/>
                </a:cubicBezTo>
                <a:cubicBezTo>
                  <a:pt x="9532" y="21223"/>
                  <a:pt x="9561" y="21230"/>
                  <a:pt x="9580" y="21224"/>
                </a:cubicBezTo>
                <a:cubicBezTo>
                  <a:pt x="9599" y="21219"/>
                  <a:pt x="9619" y="21234"/>
                  <a:pt x="9626" y="21254"/>
                </a:cubicBezTo>
                <a:cubicBezTo>
                  <a:pt x="9634" y="21274"/>
                  <a:pt x="9654" y="21290"/>
                  <a:pt x="9669" y="21290"/>
                </a:cubicBezTo>
                <a:cubicBezTo>
                  <a:pt x="9702" y="21290"/>
                  <a:pt x="9710" y="20987"/>
                  <a:pt x="9680" y="20926"/>
                </a:cubicBezTo>
                <a:cubicBezTo>
                  <a:pt x="9655" y="20876"/>
                  <a:pt x="9664" y="20785"/>
                  <a:pt x="9698" y="20718"/>
                </a:cubicBezTo>
                <a:cubicBezTo>
                  <a:pt x="9712" y="20689"/>
                  <a:pt x="9715" y="20647"/>
                  <a:pt x="9708" y="20616"/>
                </a:cubicBezTo>
                <a:cubicBezTo>
                  <a:pt x="9701" y="20586"/>
                  <a:pt x="9716" y="20512"/>
                  <a:pt x="9741" y="20455"/>
                </a:cubicBezTo>
                <a:cubicBezTo>
                  <a:pt x="9765" y="20398"/>
                  <a:pt x="9777" y="20342"/>
                  <a:pt x="9766" y="20330"/>
                </a:cubicBezTo>
                <a:cubicBezTo>
                  <a:pt x="9754" y="20319"/>
                  <a:pt x="9749" y="20119"/>
                  <a:pt x="9751" y="19871"/>
                </a:cubicBezTo>
                <a:cubicBezTo>
                  <a:pt x="9754" y="19586"/>
                  <a:pt x="9745" y="19414"/>
                  <a:pt x="9730" y="19376"/>
                </a:cubicBezTo>
                <a:cubicBezTo>
                  <a:pt x="9717" y="19344"/>
                  <a:pt x="9702" y="19256"/>
                  <a:pt x="9694" y="19179"/>
                </a:cubicBezTo>
                <a:cubicBezTo>
                  <a:pt x="9687" y="19103"/>
                  <a:pt x="9677" y="19003"/>
                  <a:pt x="9673" y="18965"/>
                </a:cubicBezTo>
                <a:cubicBezTo>
                  <a:pt x="9669" y="18926"/>
                  <a:pt x="9673" y="18881"/>
                  <a:pt x="9683" y="18858"/>
                </a:cubicBezTo>
                <a:cubicBezTo>
                  <a:pt x="9694" y="18834"/>
                  <a:pt x="9698" y="18795"/>
                  <a:pt x="9691" y="18774"/>
                </a:cubicBezTo>
                <a:cubicBezTo>
                  <a:pt x="9681" y="18748"/>
                  <a:pt x="9669" y="18758"/>
                  <a:pt x="9651" y="18798"/>
                </a:cubicBezTo>
                <a:cubicBezTo>
                  <a:pt x="9620" y="18870"/>
                  <a:pt x="9555" y="18838"/>
                  <a:pt x="9541" y="18744"/>
                </a:cubicBezTo>
                <a:cubicBezTo>
                  <a:pt x="9522" y="18623"/>
                  <a:pt x="9380" y="18558"/>
                  <a:pt x="9130" y="18553"/>
                </a:cubicBezTo>
                <a:lnTo>
                  <a:pt x="8902" y="18547"/>
                </a:lnTo>
                <a:close/>
                <a:moveTo>
                  <a:pt x="20689" y="18547"/>
                </a:moveTo>
                <a:cubicBezTo>
                  <a:pt x="20670" y="18558"/>
                  <a:pt x="20652" y="18603"/>
                  <a:pt x="20646" y="18643"/>
                </a:cubicBezTo>
                <a:cubicBezTo>
                  <a:pt x="20639" y="18687"/>
                  <a:pt x="20625" y="18700"/>
                  <a:pt x="20610" y="18685"/>
                </a:cubicBezTo>
                <a:cubicBezTo>
                  <a:pt x="20581" y="18655"/>
                  <a:pt x="20602" y="19609"/>
                  <a:pt x="20632" y="19668"/>
                </a:cubicBezTo>
                <a:cubicBezTo>
                  <a:pt x="20655" y="19715"/>
                  <a:pt x="20652" y="20169"/>
                  <a:pt x="20628" y="20193"/>
                </a:cubicBezTo>
                <a:cubicBezTo>
                  <a:pt x="20618" y="20204"/>
                  <a:pt x="20610" y="20461"/>
                  <a:pt x="20610" y="20765"/>
                </a:cubicBezTo>
                <a:lnTo>
                  <a:pt x="20610" y="21320"/>
                </a:lnTo>
                <a:lnTo>
                  <a:pt x="20660" y="21344"/>
                </a:lnTo>
                <a:cubicBezTo>
                  <a:pt x="20689" y="21360"/>
                  <a:pt x="20861" y="21371"/>
                  <a:pt x="21039" y="21367"/>
                </a:cubicBezTo>
                <a:cubicBezTo>
                  <a:pt x="21286" y="21363"/>
                  <a:pt x="21369" y="21353"/>
                  <a:pt x="21403" y="21314"/>
                </a:cubicBezTo>
                <a:cubicBezTo>
                  <a:pt x="21430" y="21282"/>
                  <a:pt x="21438" y="21251"/>
                  <a:pt x="21424" y="21236"/>
                </a:cubicBezTo>
                <a:cubicBezTo>
                  <a:pt x="21412" y="21224"/>
                  <a:pt x="21403" y="21123"/>
                  <a:pt x="21403" y="21010"/>
                </a:cubicBezTo>
                <a:cubicBezTo>
                  <a:pt x="21403" y="20775"/>
                  <a:pt x="21404" y="20776"/>
                  <a:pt x="21196" y="20759"/>
                </a:cubicBezTo>
                <a:lnTo>
                  <a:pt x="21078" y="20747"/>
                </a:lnTo>
                <a:lnTo>
                  <a:pt x="21078" y="20485"/>
                </a:lnTo>
                <a:lnTo>
                  <a:pt x="21078" y="20223"/>
                </a:lnTo>
                <a:lnTo>
                  <a:pt x="21210" y="20217"/>
                </a:lnTo>
                <a:cubicBezTo>
                  <a:pt x="21282" y="20214"/>
                  <a:pt x="21347" y="20208"/>
                  <a:pt x="21353" y="20199"/>
                </a:cubicBezTo>
                <a:cubicBezTo>
                  <a:pt x="21364" y="20180"/>
                  <a:pt x="21366" y="19970"/>
                  <a:pt x="21356" y="19770"/>
                </a:cubicBezTo>
                <a:lnTo>
                  <a:pt x="21349" y="19633"/>
                </a:lnTo>
                <a:lnTo>
                  <a:pt x="21214" y="19633"/>
                </a:lnTo>
                <a:cubicBezTo>
                  <a:pt x="21139" y="19633"/>
                  <a:pt x="21069" y="19617"/>
                  <a:pt x="21057" y="19603"/>
                </a:cubicBezTo>
                <a:cubicBezTo>
                  <a:pt x="21044" y="19589"/>
                  <a:pt x="21034" y="19495"/>
                  <a:pt x="21035" y="19394"/>
                </a:cubicBezTo>
                <a:lnTo>
                  <a:pt x="21039" y="19209"/>
                </a:lnTo>
                <a:lnTo>
                  <a:pt x="21110" y="19203"/>
                </a:lnTo>
                <a:cubicBezTo>
                  <a:pt x="21150" y="19197"/>
                  <a:pt x="21193" y="19177"/>
                  <a:pt x="21203" y="19162"/>
                </a:cubicBezTo>
                <a:cubicBezTo>
                  <a:pt x="21212" y="19146"/>
                  <a:pt x="21246" y="19153"/>
                  <a:pt x="21278" y="19179"/>
                </a:cubicBezTo>
                <a:cubicBezTo>
                  <a:pt x="21384" y="19268"/>
                  <a:pt x="21403" y="19226"/>
                  <a:pt x="21403" y="18881"/>
                </a:cubicBezTo>
                <a:lnTo>
                  <a:pt x="21403" y="18571"/>
                </a:lnTo>
                <a:lnTo>
                  <a:pt x="21346" y="18553"/>
                </a:lnTo>
                <a:cubicBezTo>
                  <a:pt x="21267" y="18530"/>
                  <a:pt x="20731" y="18525"/>
                  <a:pt x="20689" y="18547"/>
                </a:cubicBezTo>
                <a:close/>
                <a:moveTo>
                  <a:pt x="3169" y="18553"/>
                </a:moveTo>
                <a:lnTo>
                  <a:pt x="3083" y="18571"/>
                </a:lnTo>
                <a:lnTo>
                  <a:pt x="3094" y="18798"/>
                </a:lnTo>
                <a:cubicBezTo>
                  <a:pt x="3101" y="18949"/>
                  <a:pt x="3095" y="19056"/>
                  <a:pt x="3076" y="19114"/>
                </a:cubicBezTo>
                <a:cubicBezTo>
                  <a:pt x="3054" y="19182"/>
                  <a:pt x="3053" y="19210"/>
                  <a:pt x="3072" y="19263"/>
                </a:cubicBezTo>
                <a:cubicBezTo>
                  <a:pt x="3090" y="19311"/>
                  <a:pt x="3097" y="19609"/>
                  <a:pt x="3097" y="20300"/>
                </a:cubicBezTo>
                <a:cubicBezTo>
                  <a:pt x="3097" y="21179"/>
                  <a:pt x="3100" y="21266"/>
                  <a:pt x="3133" y="21308"/>
                </a:cubicBezTo>
                <a:cubicBezTo>
                  <a:pt x="3189" y="21379"/>
                  <a:pt x="3729" y="21380"/>
                  <a:pt x="3765" y="21308"/>
                </a:cubicBezTo>
                <a:cubicBezTo>
                  <a:pt x="3786" y="21265"/>
                  <a:pt x="3786" y="21240"/>
                  <a:pt x="3758" y="21189"/>
                </a:cubicBezTo>
                <a:cubicBezTo>
                  <a:pt x="3729" y="21136"/>
                  <a:pt x="3707" y="21132"/>
                  <a:pt x="3626" y="21153"/>
                </a:cubicBezTo>
                <a:cubicBezTo>
                  <a:pt x="3523" y="21179"/>
                  <a:pt x="3380" y="21157"/>
                  <a:pt x="3326" y="21111"/>
                </a:cubicBezTo>
                <a:cubicBezTo>
                  <a:pt x="3278" y="21070"/>
                  <a:pt x="3269" y="20185"/>
                  <a:pt x="3315" y="20086"/>
                </a:cubicBezTo>
                <a:cubicBezTo>
                  <a:pt x="3347" y="20016"/>
                  <a:pt x="3348" y="20013"/>
                  <a:pt x="3362" y="20092"/>
                </a:cubicBezTo>
                <a:cubicBezTo>
                  <a:pt x="3370" y="20144"/>
                  <a:pt x="3382" y="20165"/>
                  <a:pt x="3397" y="20145"/>
                </a:cubicBezTo>
                <a:cubicBezTo>
                  <a:pt x="3439" y="20091"/>
                  <a:pt x="3520" y="20070"/>
                  <a:pt x="3572" y="20104"/>
                </a:cubicBezTo>
                <a:cubicBezTo>
                  <a:pt x="3606" y="20125"/>
                  <a:pt x="3616" y="20127"/>
                  <a:pt x="3608" y="20104"/>
                </a:cubicBezTo>
                <a:cubicBezTo>
                  <a:pt x="3589" y="20052"/>
                  <a:pt x="3662" y="20015"/>
                  <a:pt x="3690" y="20062"/>
                </a:cubicBezTo>
                <a:cubicBezTo>
                  <a:pt x="3720" y="20112"/>
                  <a:pt x="3821" y="20112"/>
                  <a:pt x="3840" y="20062"/>
                </a:cubicBezTo>
                <a:cubicBezTo>
                  <a:pt x="3849" y="20037"/>
                  <a:pt x="3833" y="20030"/>
                  <a:pt x="3793" y="20038"/>
                </a:cubicBezTo>
                <a:cubicBezTo>
                  <a:pt x="3738" y="20049"/>
                  <a:pt x="3736" y="20039"/>
                  <a:pt x="3736" y="19925"/>
                </a:cubicBezTo>
                <a:cubicBezTo>
                  <a:pt x="3736" y="19811"/>
                  <a:pt x="3738" y="19806"/>
                  <a:pt x="3793" y="19817"/>
                </a:cubicBezTo>
                <a:cubicBezTo>
                  <a:pt x="3835" y="19826"/>
                  <a:pt x="3851" y="19816"/>
                  <a:pt x="3840" y="19788"/>
                </a:cubicBezTo>
                <a:cubicBezTo>
                  <a:pt x="3826" y="19749"/>
                  <a:pt x="3787" y="19751"/>
                  <a:pt x="3665" y="19799"/>
                </a:cubicBezTo>
                <a:cubicBezTo>
                  <a:pt x="3628" y="19814"/>
                  <a:pt x="3613" y="19805"/>
                  <a:pt x="3604" y="19752"/>
                </a:cubicBezTo>
                <a:cubicBezTo>
                  <a:pt x="3593" y="19682"/>
                  <a:pt x="3595" y="19683"/>
                  <a:pt x="3547" y="19758"/>
                </a:cubicBezTo>
                <a:lnTo>
                  <a:pt x="3497" y="19829"/>
                </a:lnTo>
                <a:lnTo>
                  <a:pt x="3433" y="19752"/>
                </a:lnTo>
                <a:cubicBezTo>
                  <a:pt x="3383" y="19692"/>
                  <a:pt x="3362" y="19685"/>
                  <a:pt x="3340" y="19716"/>
                </a:cubicBezTo>
                <a:cubicBezTo>
                  <a:pt x="3296" y="19777"/>
                  <a:pt x="3288" y="19729"/>
                  <a:pt x="3283" y="19317"/>
                </a:cubicBezTo>
                <a:cubicBezTo>
                  <a:pt x="3278" y="18921"/>
                  <a:pt x="3305" y="18722"/>
                  <a:pt x="3354" y="18804"/>
                </a:cubicBezTo>
                <a:cubicBezTo>
                  <a:pt x="3383" y="18851"/>
                  <a:pt x="3498" y="18856"/>
                  <a:pt x="3526" y="18810"/>
                </a:cubicBezTo>
                <a:cubicBezTo>
                  <a:pt x="3537" y="18791"/>
                  <a:pt x="3585" y="18774"/>
                  <a:pt x="3633" y="18768"/>
                </a:cubicBezTo>
                <a:cubicBezTo>
                  <a:pt x="3701" y="18760"/>
                  <a:pt x="3729" y="18739"/>
                  <a:pt x="3754" y="18667"/>
                </a:cubicBezTo>
                <a:lnTo>
                  <a:pt x="3786" y="18571"/>
                </a:lnTo>
                <a:lnTo>
                  <a:pt x="3694" y="18553"/>
                </a:lnTo>
                <a:cubicBezTo>
                  <a:pt x="3589" y="18527"/>
                  <a:pt x="3298" y="18526"/>
                  <a:pt x="3169" y="18553"/>
                </a:cubicBezTo>
                <a:close/>
                <a:moveTo>
                  <a:pt x="4475" y="18553"/>
                </a:moveTo>
                <a:cubicBezTo>
                  <a:pt x="4445" y="18534"/>
                  <a:pt x="4405" y="18540"/>
                  <a:pt x="4365" y="18565"/>
                </a:cubicBezTo>
                <a:cubicBezTo>
                  <a:pt x="4300" y="18607"/>
                  <a:pt x="4288" y="18664"/>
                  <a:pt x="4322" y="18774"/>
                </a:cubicBezTo>
                <a:cubicBezTo>
                  <a:pt x="4346" y="18851"/>
                  <a:pt x="4343" y="18983"/>
                  <a:pt x="4315" y="19066"/>
                </a:cubicBezTo>
                <a:cubicBezTo>
                  <a:pt x="4309" y="19082"/>
                  <a:pt x="4294" y="19075"/>
                  <a:pt x="4279" y="19054"/>
                </a:cubicBezTo>
                <a:cubicBezTo>
                  <a:pt x="4258" y="19025"/>
                  <a:pt x="4252" y="19055"/>
                  <a:pt x="4254" y="19197"/>
                </a:cubicBezTo>
                <a:cubicBezTo>
                  <a:pt x="4255" y="19296"/>
                  <a:pt x="4249" y="19385"/>
                  <a:pt x="4240" y="19394"/>
                </a:cubicBezTo>
                <a:cubicBezTo>
                  <a:pt x="4231" y="19404"/>
                  <a:pt x="4235" y="19429"/>
                  <a:pt x="4247" y="19454"/>
                </a:cubicBezTo>
                <a:cubicBezTo>
                  <a:pt x="4270" y="19500"/>
                  <a:pt x="4265" y="19626"/>
                  <a:pt x="4240" y="19668"/>
                </a:cubicBezTo>
                <a:cubicBezTo>
                  <a:pt x="4232" y="19682"/>
                  <a:pt x="4225" y="19736"/>
                  <a:pt x="4225" y="19788"/>
                </a:cubicBezTo>
                <a:cubicBezTo>
                  <a:pt x="4225" y="19839"/>
                  <a:pt x="4218" y="19889"/>
                  <a:pt x="4211" y="19901"/>
                </a:cubicBezTo>
                <a:cubicBezTo>
                  <a:pt x="4204" y="19913"/>
                  <a:pt x="4196" y="19985"/>
                  <a:pt x="4193" y="20056"/>
                </a:cubicBezTo>
                <a:cubicBezTo>
                  <a:pt x="4191" y="20127"/>
                  <a:pt x="4177" y="20202"/>
                  <a:pt x="4161" y="20223"/>
                </a:cubicBezTo>
                <a:cubicBezTo>
                  <a:pt x="4145" y="20244"/>
                  <a:pt x="4136" y="20294"/>
                  <a:pt x="4140" y="20336"/>
                </a:cubicBezTo>
                <a:cubicBezTo>
                  <a:pt x="4143" y="20378"/>
                  <a:pt x="4122" y="20457"/>
                  <a:pt x="4097" y="20515"/>
                </a:cubicBezTo>
                <a:cubicBezTo>
                  <a:pt x="4059" y="20600"/>
                  <a:pt x="4058" y="20634"/>
                  <a:pt x="4079" y="20676"/>
                </a:cubicBezTo>
                <a:cubicBezTo>
                  <a:pt x="4117" y="20752"/>
                  <a:pt x="4099" y="20891"/>
                  <a:pt x="4054" y="20879"/>
                </a:cubicBezTo>
                <a:cubicBezTo>
                  <a:pt x="4027" y="20871"/>
                  <a:pt x="4018" y="20890"/>
                  <a:pt x="4018" y="20956"/>
                </a:cubicBezTo>
                <a:cubicBezTo>
                  <a:pt x="4018" y="21006"/>
                  <a:pt x="4005" y="21054"/>
                  <a:pt x="3990" y="21063"/>
                </a:cubicBezTo>
                <a:cubicBezTo>
                  <a:pt x="3957" y="21084"/>
                  <a:pt x="3968" y="21270"/>
                  <a:pt x="4004" y="21320"/>
                </a:cubicBezTo>
                <a:cubicBezTo>
                  <a:pt x="4017" y="21338"/>
                  <a:pt x="4055" y="21359"/>
                  <a:pt x="4090" y="21367"/>
                </a:cubicBezTo>
                <a:cubicBezTo>
                  <a:pt x="4124" y="21376"/>
                  <a:pt x="4158" y="21382"/>
                  <a:pt x="4165" y="21385"/>
                </a:cubicBezTo>
                <a:cubicBezTo>
                  <a:pt x="4171" y="21388"/>
                  <a:pt x="4180" y="21328"/>
                  <a:pt x="4183" y="21248"/>
                </a:cubicBezTo>
                <a:cubicBezTo>
                  <a:pt x="4185" y="21168"/>
                  <a:pt x="4195" y="21076"/>
                  <a:pt x="4204" y="21046"/>
                </a:cubicBezTo>
                <a:cubicBezTo>
                  <a:pt x="4213" y="21015"/>
                  <a:pt x="4215" y="20941"/>
                  <a:pt x="4211" y="20879"/>
                </a:cubicBezTo>
                <a:cubicBezTo>
                  <a:pt x="4205" y="20783"/>
                  <a:pt x="4217" y="20759"/>
                  <a:pt x="4272" y="20712"/>
                </a:cubicBezTo>
                <a:cubicBezTo>
                  <a:pt x="4318" y="20671"/>
                  <a:pt x="4341" y="20667"/>
                  <a:pt x="4357" y="20694"/>
                </a:cubicBezTo>
                <a:cubicBezTo>
                  <a:pt x="4387" y="20743"/>
                  <a:pt x="4472" y="20742"/>
                  <a:pt x="4490" y="20694"/>
                </a:cubicBezTo>
                <a:cubicBezTo>
                  <a:pt x="4510" y="20640"/>
                  <a:pt x="4608" y="20803"/>
                  <a:pt x="4597" y="20873"/>
                </a:cubicBezTo>
                <a:cubicBezTo>
                  <a:pt x="4592" y="20903"/>
                  <a:pt x="4599" y="20956"/>
                  <a:pt x="4615" y="20992"/>
                </a:cubicBezTo>
                <a:cubicBezTo>
                  <a:pt x="4630" y="21028"/>
                  <a:pt x="4643" y="21107"/>
                  <a:pt x="4643" y="21171"/>
                </a:cubicBezTo>
                <a:cubicBezTo>
                  <a:pt x="4643" y="21268"/>
                  <a:pt x="4653" y="21290"/>
                  <a:pt x="4693" y="21290"/>
                </a:cubicBezTo>
                <a:cubicBezTo>
                  <a:pt x="4719" y="21290"/>
                  <a:pt x="4749" y="21306"/>
                  <a:pt x="4761" y="21326"/>
                </a:cubicBezTo>
                <a:cubicBezTo>
                  <a:pt x="4792" y="21377"/>
                  <a:pt x="4871" y="21396"/>
                  <a:pt x="4886" y="21356"/>
                </a:cubicBezTo>
                <a:cubicBezTo>
                  <a:pt x="4893" y="21337"/>
                  <a:pt x="4888" y="21299"/>
                  <a:pt x="4875" y="21272"/>
                </a:cubicBezTo>
                <a:cubicBezTo>
                  <a:pt x="4860" y="21242"/>
                  <a:pt x="4849" y="21090"/>
                  <a:pt x="4850" y="20873"/>
                </a:cubicBezTo>
                <a:cubicBezTo>
                  <a:pt x="4851" y="20621"/>
                  <a:pt x="4846" y="20521"/>
                  <a:pt x="4829" y="20527"/>
                </a:cubicBezTo>
                <a:cubicBezTo>
                  <a:pt x="4815" y="20532"/>
                  <a:pt x="4798" y="20506"/>
                  <a:pt x="4793" y="20467"/>
                </a:cubicBezTo>
                <a:cubicBezTo>
                  <a:pt x="4788" y="20429"/>
                  <a:pt x="4776" y="20360"/>
                  <a:pt x="4764" y="20312"/>
                </a:cubicBezTo>
                <a:cubicBezTo>
                  <a:pt x="4737" y="20193"/>
                  <a:pt x="4727" y="19930"/>
                  <a:pt x="4750" y="19907"/>
                </a:cubicBezTo>
                <a:cubicBezTo>
                  <a:pt x="4760" y="19896"/>
                  <a:pt x="4769" y="19837"/>
                  <a:pt x="4768" y="19776"/>
                </a:cubicBezTo>
                <a:cubicBezTo>
                  <a:pt x="4766" y="19680"/>
                  <a:pt x="4762" y="19676"/>
                  <a:pt x="4750" y="19746"/>
                </a:cubicBezTo>
                <a:cubicBezTo>
                  <a:pt x="4743" y="19790"/>
                  <a:pt x="4730" y="19824"/>
                  <a:pt x="4718" y="19823"/>
                </a:cubicBezTo>
                <a:cubicBezTo>
                  <a:pt x="4677" y="19823"/>
                  <a:pt x="4633" y="19363"/>
                  <a:pt x="4664" y="19263"/>
                </a:cubicBezTo>
                <a:cubicBezTo>
                  <a:pt x="4674" y="19232"/>
                  <a:pt x="4671" y="19176"/>
                  <a:pt x="4654" y="19126"/>
                </a:cubicBezTo>
                <a:cubicBezTo>
                  <a:pt x="4638" y="19078"/>
                  <a:pt x="4626" y="19005"/>
                  <a:pt x="4625" y="18965"/>
                </a:cubicBezTo>
                <a:cubicBezTo>
                  <a:pt x="4625" y="18925"/>
                  <a:pt x="4604" y="18866"/>
                  <a:pt x="4582" y="18834"/>
                </a:cubicBezTo>
                <a:cubicBezTo>
                  <a:pt x="4561" y="18801"/>
                  <a:pt x="4539" y="18727"/>
                  <a:pt x="4532" y="18673"/>
                </a:cubicBezTo>
                <a:cubicBezTo>
                  <a:pt x="4526" y="18616"/>
                  <a:pt x="4505" y="18573"/>
                  <a:pt x="4475" y="18553"/>
                </a:cubicBezTo>
                <a:close/>
                <a:moveTo>
                  <a:pt x="10308" y="18553"/>
                </a:moveTo>
                <a:cubicBezTo>
                  <a:pt x="10254" y="18572"/>
                  <a:pt x="10244" y="18591"/>
                  <a:pt x="10244" y="18673"/>
                </a:cubicBezTo>
                <a:cubicBezTo>
                  <a:pt x="10244" y="18727"/>
                  <a:pt x="10236" y="18782"/>
                  <a:pt x="10226" y="18792"/>
                </a:cubicBezTo>
                <a:cubicBezTo>
                  <a:pt x="10217" y="18802"/>
                  <a:pt x="10212" y="18870"/>
                  <a:pt x="10215" y="18947"/>
                </a:cubicBezTo>
                <a:cubicBezTo>
                  <a:pt x="10220" y="19053"/>
                  <a:pt x="10215" y="19095"/>
                  <a:pt x="10187" y="19120"/>
                </a:cubicBezTo>
                <a:cubicBezTo>
                  <a:pt x="10160" y="19144"/>
                  <a:pt x="10147" y="19201"/>
                  <a:pt x="10144" y="19323"/>
                </a:cubicBezTo>
                <a:cubicBezTo>
                  <a:pt x="10142" y="19415"/>
                  <a:pt x="10132" y="19539"/>
                  <a:pt x="10123" y="19597"/>
                </a:cubicBezTo>
                <a:cubicBezTo>
                  <a:pt x="10108" y="19684"/>
                  <a:pt x="10098" y="19696"/>
                  <a:pt x="10051" y="19686"/>
                </a:cubicBezTo>
                <a:cubicBezTo>
                  <a:pt x="10013" y="19679"/>
                  <a:pt x="9994" y="19693"/>
                  <a:pt x="9994" y="19728"/>
                </a:cubicBezTo>
                <a:cubicBezTo>
                  <a:pt x="9994" y="19756"/>
                  <a:pt x="10010" y="19778"/>
                  <a:pt x="10030" y="19776"/>
                </a:cubicBezTo>
                <a:cubicBezTo>
                  <a:pt x="10060" y="19772"/>
                  <a:pt x="10067" y="19803"/>
                  <a:pt x="10069" y="19972"/>
                </a:cubicBezTo>
                <a:cubicBezTo>
                  <a:pt x="10070" y="20083"/>
                  <a:pt x="10065" y="20183"/>
                  <a:pt x="10055" y="20193"/>
                </a:cubicBezTo>
                <a:cubicBezTo>
                  <a:pt x="10045" y="20203"/>
                  <a:pt x="10037" y="20274"/>
                  <a:pt x="10037" y="20348"/>
                </a:cubicBezTo>
                <a:cubicBezTo>
                  <a:pt x="10037" y="20422"/>
                  <a:pt x="10025" y="20526"/>
                  <a:pt x="10012" y="20581"/>
                </a:cubicBezTo>
                <a:cubicBezTo>
                  <a:pt x="9999" y="20635"/>
                  <a:pt x="9988" y="20699"/>
                  <a:pt x="9990" y="20724"/>
                </a:cubicBezTo>
                <a:cubicBezTo>
                  <a:pt x="9993" y="20748"/>
                  <a:pt x="9980" y="20778"/>
                  <a:pt x="9962" y="20789"/>
                </a:cubicBezTo>
                <a:cubicBezTo>
                  <a:pt x="9944" y="20801"/>
                  <a:pt x="9935" y="20821"/>
                  <a:pt x="9940" y="20837"/>
                </a:cubicBezTo>
                <a:cubicBezTo>
                  <a:pt x="9946" y="20853"/>
                  <a:pt x="9943" y="20874"/>
                  <a:pt x="9933" y="20885"/>
                </a:cubicBezTo>
                <a:cubicBezTo>
                  <a:pt x="9913" y="20906"/>
                  <a:pt x="9915" y="21011"/>
                  <a:pt x="9937" y="21069"/>
                </a:cubicBezTo>
                <a:cubicBezTo>
                  <a:pt x="9945" y="21091"/>
                  <a:pt x="9948" y="21158"/>
                  <a:pt x="9944" y="21218"/>
                </a:cubicBezTo>
                <a:cubicBezTo>
                  <a:pt x="9935" y="21343"/>
                  <a:pt x="9953" y="21371"/>
                  <a:pt x="10037" y="21367"/>
                </a:cubicBezTo>
                <a:cubicBezTo>
                  <a:pt x="10070" y="21366"/>
                  <a:pt x="10102" y="21379"/>
                  <a:pt x="10108" y="21397"/>
                </a:cubicBezTo>
                <a:cubicBezTo>
                  <a:pt x="10115" y="21415"/>
                  <a:pt x="10138" y="21427"/>
                  <a:pt x="10158" y="21427"/>
                </a:cubicBezTo>
                <a:cubicBezTo>
                  <a:pt x="10189" y="21427"/>
                  <a:pt x="10198" y="21395"/>
                  <a:pt x="10201" y="21236"/>
                </a:cubicBezTo>
                <a:cubicBezTo>
                  <a:pt x="10203" y="21131"/>
                  <a:pt x="10212" y="21008"/>
                  <a:pt x="10222" y="20962"/>
                </a:cubicBezTo>
                <a:cubicBezTo>
                  <a:pt x="10233" y="20916"/>
                  <a:pt x="10236" y="20866"/>
                  <a:pt x="10230" y="20855"/>
                </a:cubicBezTo>
                <a:cubicBezTo>
                  <a:pt x="10223" y="20844"/>
                  <a:pt x="10228" y="20814"/>
                  <a:pt x="10240" y="20789"/>
                </a:cubicBezTo>
                <a:cubicBezTo>
                  <a:pt x="10269" y="20731"/>
                  <a:pt x="10483" y="20736"/>
                  <a:pt x="10526" y="20795"/>
                </a:cubicBezTo>
                <a:cubicBezTo>
                  <a:pt x="10543" y="20819"/>
                  <a:pt x="10561" y="20930"/>
                  <a:pt x="10569" y="21040"/>
                </a:cubicBezTo>
                <a:cubicBezTo>
                  <a:pt x="10585" y="21276"/>
                  <a:pt x="10623" y="21376"/>
                  <a:pt x="10683" y="21350"/>
                </a:cubicBezTo>
                <a:cubicBezTo>
                  <a:pt x="10706" y="21339"/>
                  <a:pt x="10730" y="21344"/>
                  <a:pt x="10737" y="21362"/>
                </a:cubicBezTo>
                <a:cubicBezTo>
                  <a:pt x="10743" y="21379"/>
                  <a:pt x="10768" y="21387"/>
                  <a:pt x="10794" y="21379"/>
                </a:cubicBezTo>
                <a:cubicBezTo>
                  <a:pt x="10819" y="21372"/>
                  <a:pt x="10849" y="21363"/>
                  <a:pt x="10858" y="21362"/>
                </a:cubicBezTo>
                <a:cubicBezTo>
                  <a:pt x="10867" y="21360"/>
                  <a:pt x="10869" y="21305"/>
                  <a:pt x="10861" y="21242"/>
                </a:cubicBezTo>
                <a:cubicBezTo>
                  <a:pt x="10831" y="20995"/>
                  <a:pt x="10825" y="20878"/>
                  <a:pt x="10847" y="20855"/>
                </a:cubicBezTo>
                <a:cubicBezTo>
                  <a:pt x="10860" y="20842"/>
                  <a:pt x="10869" y="20779"/>
                  <a:pt x="10869" y="20718"/>
                </a:cubicBezTo>
                <a:cubicBezTo>
                  <a:pt x="10867" y="20610"/>
                  <a:pt x="10867" y="20613"/>
                  <a:pt x="10847" y="20694"/>
                </a:cubicBezTo>
                <a:cubicBezTo>
                  <a:pt x="10835" y="20745"/>
                  <a:pt x="10819" y="20767"/>
                  <a:pt x="10808" y="20747"/>
                </a:cubicBezTo>
                <a:cubicBezTo>
                  <a:pt x="10791" y="20719"/>
                  <a:pt x="10783" y="20444"/>
                  <a:pt x="10790" y="20217"/>
                </a:cubicBezTo>
                <a:cubicBezTo>
                  <a:pt x="10791" y="20175"/>
                  <a:pt x="10771" y="20095"/>
                  <a:pt x="10747" y="20038"/>
                </a:cubicBezTo>
                <a:cubicBezTo>
                  <a:pt x="10722" y="19980"/>
                  <a:pt x="10704" y="19881"/>
                  <a:pt x="10704" y="19811"/>
                </a:cubicBezTo>
                <a:cubicBezTo>
                  <a:pt x="10704" y="19744"/>
                  <a:pt x="10696" y="19678"/>
                  <a:pt x="10687" y="19668"/>
                </a:cubicBezTo>
                <a:cubicBezTo>
                  <a:pt x="10678" y="19659"/>
                  <a:pt x="10672" y="19584"/>
                  <a:pt x="10672" y="19501"/>
                </a:cubicBezTo>
                <a:cubicBezTo>
                  <a:pt x="10673" y="19391"/>
                  <a:pt x="10681" y="19352"/>
                  <a:pt x="10704" y="19352"/>
                </a:cubicBezTo>
                <a:cubicBezTo>
                  <a:pt x="10726" y="19352"/>
                  <a:pt x="10739" y="19305"/>
                  <a:pt x="10744" y="19209"/>
                </a:cubicBezTo>
                <a:cubicBezTo>
                  <a:pt x="10751" y="19057"/>
                  <a:pt x="10713" y="19073"/>
                  <a:pt x="10701" y="19227"/>
                </a:cubicBezTo>
                <a:cubicBezTo>
                  <a:pt x="10697" y="19276"/>
                  <a:pt x="10679" y="19317"/>
                  <a:pt x="10662" y="19317"/>
                </a:cubicBezTo>
                <a:cubicBezTo>
                  <a:pt x="10637" y="19317"/>
                  <a:pt x="10631" y="19269"/>
                  <a:pt x="10629" y="19096"/>
                </a:cubicBezTo>
                <a:cubicBezTo>
                  <a:pt x="10628" y="18926"/>
                  <a:pt x="10620" y="18865"/>
                  <a:pt x="10594" y="18840"/>
                </a:cubicBezTo>
                <a:cubicBezTo>
                  <a:pt x="10574" y="18822"/>
                  <a:pt x="10558" y="18777"/>
                  <a:pt x="10558" y="18738"/>
                </a:cubicBezTo>
                <a:cubicBezTo>
                  <a:pt x="10558" y="18549"/>
                  <a:pt x="10484" y="18495"/>
                  <a:pt x="10308" y="18553"/>
                </a:cubicBezTo>
                <a:close/>
                <a:moveTo>
                  <a:pt x="15027" y="18559"/>
                </a:moveTo>
                <a:cubicBezTo>
                  <a:pt x="14999" y="18527"/>
                  <a:pt x="14705" y="18538"/>
                  <a:pt x="14685" y="18571"/>
                </a:cubicBezTo>
                <a:cubicBezTo>
                  <a:pt x="14669" y="18597"/>
                  <a:pt x="14649" y="19511"/>
                  <a:pt x="14645" y="20384"/>
                </a:cubicBezTo>
                <a:cubicBezTo>
                  <a:pt x="14643" y="20835"/>
                  <a:pt x="14633" y="21223"/>
                  <a:pt x="14624" y="21248"/>
                </a:cubicBezTo>
                <a:cubicBezTo>
                  <a:pt x="14614" y="21274"/>
                  <a:pt x="14620" y="21315"/>
                  <a:pt x="14635" y="21344"/>
                </a:cubicBezTo>
                <a:cubicBezTo>
                  <a:pt x="14662" y="21399"/>
                  <a:pt x="14688" y="21408"/>
                  <a:pt x="14702" y="21367"/>
                </a:cubicBezTo>
                <a:cubicBezTo>
                  <a:pt x="14708" y="21353"/>
                  <a:pt x="14853" y="21352"/>
                  <a:pt x="15024" y="21362"/>
                </a:cubicBezTo>
                <a:cubicBezTo>
                  <a:pt x="15194" y="21371"/>
                  <a:pt x="15347" y="21368"/>
                  <a:pt x="15363" y="21356"/>
                </a:cubicBezTo>
                <a:cubicBezTo>
                  <a:pt x="15385" y="21338"/>
                  <a:pt x="15391" y="21265"/>
                  <a:pt x="15388" y="21057"/>
                </a:cubicBezTo>
                <a:cubicBezTo>
                  <a:pt x="15385" y="20907"/>
                  <a:pt x="15380" y="20776"/>
                  <a:pt x="15377" y="20771"/>
                </a:cubicBezTo>
                <a:cubicBezTo>
                  <a:pt x="15374" y="20766"/>
                  <a:pt x="15302" y="20759"/>
                  <a:pt x="15217" y="20753"/>
                </a:cubicBezTo>
                <a:lnTo>
                  <a:pt x="15059" y="20747"/>
                </a:lnTo>
                <a:lnTo>
                  <a:pt x="15059" y="19668"/>
                </a:lnTo>
                <a:cubicBezTo>
                  <a:pt x="15059" y="18770"/>
                  <a:pt x="15053" y="18588"/>
                  <a:pt x="15027" y="18559"/>
                </a:cubicBezTo>
                <a:close/>
                <a:moveTo>
                  <a:pt x="12018" y="18577"/>
                </a:moveTo>
                <a:cubicBezTo>
                  <a:pt x="12001" y="18588"/>
                  <a:pt x="12004" y="18599"/>
                  <a:pt x="12029" y="18601"/>
                </a:cubicBezTo>
                <a:cubicBezTo>
                  <a:pt x="12051" y="18603"/>
                  <a:pt x="12064" y="18589"/>
                  <a:pt x="12057" y="18577"/>
                </a:cubicBezTo>
                <a:cubicBezTo>
                  <a:pt x="12050" y="18566"/>
                  <a:pt x="12033" y="18567"/>
                  <a:pt x="12018" y="18577"/>
                </a:cubicBezTo>
                <a:close/>
                <a:moveTo>
                  <a:pt x="15142" y="18577"/>
                </a:moveTo>
                <a:cubicBezTo>
                  <a:pt x="15134" y="18589"/>
                  <a:pt x="15136" y="18643"/>
                  <a:pt x="15145" y="18697"/>
                </a:cubicBezTo>
                <a:lnTo>
                  <a:pt x="15163" y="18792"/>
                </a:lnTo>
                <a:lnTo>
                  <a:pt x="15170" y="18697"/>
                </a:lnTo>
                <a:cubicBezTo>
                  <a:pt x="15178" y="18596"/>
                  <a:pt x="15165" y="18538"/>
                  <a:pt x="15142" y="18577"/>
                </a:cubicBezTo>
                <a:close/>
                <a:moveTo>
                  <a:pt x="4261" y="18911"/>
                </a:moveTo>
                <a:cubicBezTo>
                  <a:pt x="4254" y="18883"/>
                  <a:pt x="4248" y="18888"/>
                  <a:pt x="4247" y="18929"/>
                </a:cubicBezTo>
                <a:cubicBezTo>
                  <a:pt x="4246" y="18966"/>
                  <a:pt x="4254" y="18988"/>
                  <a:pt x="4261" y="18977"/>
                </a:cubicBezTo>
                <a:cubicBezTo>
                  <a:pt x="4268" y="18965"/>
                  <a:pt x="4267" y="18936"/>
                  <a:pt x="4261" y="18911"/>
                </a:cubicBezTo>
                <a:close/>
                <a:moveTo>
                  <a:pt x="820" y="20169"/>
                </a:moveTo>
                <a:cubicBezTo>
                  <a:pt x="808" y="20169"/>
                  <a:pt x="802" y="20186"/>
                  <a:pt x="809" y="20205"/>
                </a:cubicBezTo>
                <a:cubicBezTo>
                  <a:pt x="816" y="20224"/>
                  <a:pt x="826" y="20241"/>
                  <a:pt x="831" y="20241"/>
                </a:cubicBezTo>
                <a:cubicBezTo>
                  <a:pt x="836" y="20241"/>
                  <a:pt x="841" y="20224"/>
                  <a:pt x="841" y="20205"/>
                </a:cubicBezTo>
                <a:cubicBezTo>
                  <a:pt x="841" y="20186"/>
                  <a:pt x="832" y="20169"/>
                  <a:pt x="820" y="20169"/>
                </a:cubicBezTo>
                <a:close/>
                <a:moveTo>
                  <a:pt x="2073" y="20801"/>
                </a:moveTo>
                <a:cubicBezTo>
                  <a:pt x="2061" y="20801"/>
                  <a:pt x="2051" y="20825"/>
                  <a:pt x="2051" y="20855"/>
                </a:cubicBezTo>
                <a:cubicBezTo>
                  <a:pt x="2051" y="20885"/>
                  <a:pt x="2061" y="20896"/>
                  <a:pt x="2073" y="20885"/>
                </a:cubicBezTo>
                <a:cubicBezTo>
                  <a:pt x="2084" y="20873"/>
                  <a:pt x="2094" y="20849"/>
                  <a:pt x="2094" y="20831"/>
                </a:cubicBezTo>
                <a:cubicBezTo>
                  <a:pt x="2094" y="20813"/>
                  <a:pt x="2084" y="20801"/>
                  <a:pt x="2073" y="20801"/>
                </a:cubicBezTo>
                <a:close/>
                <a:moveTo>
                  <a:pt x="12786" y="20831"/>
                </a:moveTo>
                <a:cubicBezTo>
                  <a:pt x="12779" y="20803"/>
                  <a:pt x="12776" y="20808"/>
                  <a:pt x="12775" y="20849"/>
                </a:cubicBezTo>
                <a:cubicBezTo>
                  <a:pt x="12774" y="20886"/>
                  <a:pt x="12779" y="20908"/>
                  <a:pt x="12786" y="20896"/>
                </a:cubicBezTo>
                <a:cubicBezTo>
                  <a:pt x="12792" y="20885"/>
                  <a:pt x="12792" y="20856"/>
                  <a:pt x="12786" y="20831"/>
                </a:cubicBezTo>
                <a:close/>
                <a:moveTo>
                  <a:pt x="1502" y="20932"/>
                </a:moveTo>
                <a:cubicBezTo>
                  <a:pt x="1495" y="20904"/>
                  <a:pt x="1492" y="20915"/>
                  <a:pt x="1491" y="20956"/>
                </a:cubicBezTo>
                <a:cubicBezTo>
                  <a:pt x="1490" y="20993"/>
                  <a:pt x="1495" y="21009"/>
                  <a:pt x="1502" y="20998"/>
                </a:cubicBezTo>
                <a:cubicBezTo>
                  <a:pt x="1509" y="20986"/>
                  <a:pt x="1508" y="20957"/>
                  <a:pt x="1502" y="20932"/>
                </a:cubicBezTo>
                <a:close/>
                <a:moveTo>
                  <a:pt x="19607" y="20938"/>
                </a:moveTo>
                <a:cubicBezTo>
                  <a:pt x="19596" y="20938"/>
                  <a:pt x="19586" y="20973"/>
                  <a:pt x="19586" y="21016"/>
                </a:cubicBezTo>
                <a:cubicBezTo>
                  <a:pt x="19586" y="21079"/>
                  <a:pt x="19591" y="21088"/>
                  <a:pt x="19607" y="21046"/>
                </a:cubicBezTo>
                <a:cubicBezTo>
                  <a:pt x="19633" y="20978"/>
                  <a:pt x="19633" y="20938"/>
                  <a:pt x="19607" y="20938"/>
                </a:cubicBezTo>
                <a:close/>
                <a:moveTo>
                  <a:pt x="18847" y="21177"/>
                </a:moveTo>
                <a:cubicBezTo>
                  <a:pt x="18841" y="21153"/>
                  <a:pt x="18836" y="21170"/>
                  <a:pt x="18836" y="21218"/>
                </a:cubicBezTo>
                <a:cubicBezTo>
                  <a:pt x="18836" y="21266"/>
                  <a:pt x="18841" y="21284"/>
                  <a:pt x="18847" y="21260"/>
                </a:cubicBezTo>
                <a:cubicBezTo>
                  <a:pt x="18853" y="21236"/>
                  <a:pt x="18853" y="21201"/>
                  <a:pt x="18847" y="21177"/>
                </a:cubicBezTo>
                <a:close/>
                <a:moveTo>
                  <a:pt x="1048" y="21236"/>
                </a:moveTo>
                <a:cubicBezTo>
                  <a:pt x="1037" y="21224"/>
                  <a:pt x="1027" y="21234"/>
                  <a:pt x="1027" y="21254"/>
                </a:cubicBezTo>
                <a:cubicBezTo>
                  <a:pt x="1027" y="21275"/>
                  <a:pt x="1037" y="21290"/>
                  <a:pt x="1048" y="21290"/>
                </a:cubicBezTo>
                <a:cubicBezTo>
                  <a:pt x="1060" y="21290"/>
                  <a:pt x="1070" y="21281"/>
                  <a:pt x="1070" y="21272"/>
                </a:cubicBezTo>
                <a:cubicBezTo>
                  <a:pt x="1070" y="21264"/>
                  <a:pt x="1060" y="21248"/>
                  <a:pt x="1048" y="21236"/>
                </a:cubicBezTo>
                <a:close/>
                <a:moveTo>
                  <a:pt x="20211" y="21534"/>
                </a:moveTo>
                <a:cubicBezTo>
                  <a:pt x="20198" y="21534"/>
                  <a:pt x="20196" y="21551"/>
                  <a:pt x="20203" y="21570"/>
                </a:cubicBezTo>
                <a:cubicBezTo>
                  <a:pt x="20210" y="21589"/>
                  <a:pt x="20220" y="21600"/>
                  <a:pt x="20225" y="21600"/>
                </a:cubicBezTo>
                <a:cubicBezTo>
                  <a:pt x="20230" y="21600"/>
                  <a:pt x="20232" y="21589"/>
                  <a:pt x="20232" y="21570"/>
                </a:cubicBezTo>
                <a:cubicBezTo>
                  <a:pt x="20232" y="21551"/>
                  <a:pt x="20223" y="21534"/>
                  <a:pt x="20211" y="21534"/>
                </a:cubicBezTo>
                <a:close/>
                <a:moveTo>
                  <a:pt x="20103" y="21546"/>
                </a:moveTo>
                <a:cubicBezTo>
                  <a:pt x="20087" y="21557"/>
                  <a:pt x="20093" y="21563"/>
                  <a:pt x="20118" y="21564"/>
                </a:cubicBezTo>
                <a:cubicBezTo>
                  <a:pt x="20140" y="21566"/>
                  <a:pt x="20150" y="21558"/>
                  <a:pt x="20143" y="21546"/>
                </a:cubicBezTo>
                <a:cubicBezTo>
                  <a:pt x="20136" y="21535"/>
                  <a:pt x="20118" y="21536"/>
                  <a:pt x="20103" y="21546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571500" y="330200"/>
            <a:ext cx="10083800" cy="13970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sz="2600"/>
            </a:lvl1pPr>
            <a:lvl2pPr>
              <a:spcBef>
                <a:spcPts val="1200"/>
              </a:spcBef>
              <a:defRPr sz="2600"/>
            </a:lvl2pPr>
            <a:lvl3pPr>
              <a:spcBef>
                <a:spcPts val="1200"/>
              </a:spcBef>
              <a:defRPr sz="2600"/>
            </a:lvl3pPr>
            <a:lvl4pPr>
              <a:spcBef>
                <a:spcPts val="1200"/>
              </a:spcBef>
              <a:defRPr sz="2600"/>
            </a:lvl4pPr>
            <a:lvl5pPr>
              <a:spcBef>
                <a:spcPts val="12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647700" y="4749800"/>
            <a:ext cx="11709421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1371600" y="9448800"/>
            <a:ext cx="10245924" cy="27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b">
            <a:spAutoFit/>
          </a:bodyPr>
          <a:lstStyle>
            <a:lvl1pPr algn="l" defTabSz="647700"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Unless otherwise noted, the slides in this presentation are licensed by Mark A. Parsons under a Creative Commons Attribution-Share Alike 3.0 License</a:t>
            </a:r>
          </a:p>
        </p:txBody>
      </p:sp>
      <p:pic>
        <p:nvPicPr>
          <p:cNvPr id="39" name="droppedImage-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3600" y="9055100"/>
            <a:ext cx="1117600" cy="393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RDA_Logotype_RG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22698" y="406400"/>
            <a:ext cx="2059617" cy="1346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RPI_red_header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9600" y="609600"/>
            <a:ext cx="4927600" cy="932937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sz="half" idx="1"/>
          </p:nvPr>
        </p:nvSpPr>
        <p:spPr>
          <a:xfrm>
            <a:off x="571500" y="5016500"/>
            <a:ext cx="118618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600">
                <a:latin typeface="+mn-lt"/>
                <a:ea typeface="+mn-ea"/>
                <a:cs typeface="+mn-cs"/>
                <a:sym typeface="Helvetica Neue Light"/>
              </a:defRPr>
            </a:lvl1pPr>
            <a:lvl2pPr marL="0" indent="0">
              <a:spcBef>
                <a:spcPts val="0"/>
              </a:spcBef>
              <a:buSzTx/>
              <a:buNone/>
              <a:defRPr sz="2600">
                <a:latin typeface="+mn-lt"/>
                <a:ea typeface="+mn-ea"/>
                <a:cs typeface="+mn-cs"/>
                <a:sym typeface="Helvetica Neue Light"/>
              </a:defRPr>
            </a:lvl2pPr>
            <a:lvl3pPr marL="0" indent="0">
              <a:spcBef>
                <a:spcPts val="0"/>
              </a:spcBef>
              <a:buSzTx/>
              <a:buNone/>
              <a:defRPr sz="2600">
                <a:latin typeface="+mn-lt"/>
                <a:ea typeface="+mn-ea"/>
                <a:cs typeface="+mn-cs"/>
                <a:sym typeface="Helvetica Neue Light"/>
              </a:defRPr>
            </a:lvl3pPr>
            <a:lvl4pPr marL="0" indent="0">
              <a:spcBef>
                <a:spcPts val="0"/>
              </a:spcBef>
              <a:buSzTx/>
              <a:buNone/>
              <a:defRPr sz="2600">
                <a:latin typeface="+mn-lt"/>
                <a:ea typeface="+mn-ea"/>
                <a:cs typeface="+mn-cs"/>
                <a:sym typeface="Helvetica Neue Light"/>
              </a:defRPr>
            </a:lvl4pPr>
            <a:lvl5pPr marL="0" indent="0">
              <a:spcBef>
                <a:spcPts val="0"/>
              </a:spcBef>
              <a:buSzTx/>
              <a:buNone/>
              <a:defRPr sz="2600"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299822"/>
          </a:xfrm>
          <a:prstGeom prst="rect">
            <a:avLst/>
          </a:prstGeom>
        </p:spPr>
        <p:txBody>
          <a:bodyPr/>
          <a:lstStyle>
            <a:lvl1pPr algn="l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/>
        </p:nvSpPr>
        <p:spPr>
          <a:xfrm>
            <a:off x="0" y="9103359"/>
            <a:ext cx="13004802" cy="650241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0" y="9008803"/>
            <a:ext cx="13004802" cy="93866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xfrm>
            <a:off x="1170431" y="407614"/>
            <a:ext cx="10728962" cy="2063300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lnSpc>
                <a:spcPct val="85000"/>
              </a:lnSpc>
              <a:defRPr sz="6800" spc="-7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78" name="Shape 278"/>
          <p:cNvSpPr>
            <a:spLocks noGrp="1"/>
          </p:cNvSpPr>
          <p:nvPr>
            <p:ph type="body" idx="1"/>
          </p:nvPr>
        </p:nvSpPr>
        <p:spPr>
          <a:xfrm>
            <a:off x="1170430" y="2625043"/>
            <a:ext cx="10728962" cy="5722113"/>
          </a:xfrm>
          <a:prstGeom prst="rect">
            <a:avLst/>
          </a:prstGeom>
        </p:spPr>
        <p:txBody>
          <a:bodyPr lIns="0" tIns="0" rIns="0" bIns="0"/>
          <a:lstStyle>
            <a:lvl1pPr marL="128015" indent="-128015" defTabSz="1300480">
              <a:lnSpc>
                <a:spcPct val="90000"/>
              </a:lnSpc>
              <a:spcBef>
                <a:spcPts val="1700"/>
              </a:spcBef>
              <a:buClr>
                <a:srgbClr val="99CB38"/>
              </a:buClr>
              <a:buFont typeface="Calibri"/>
              <a:buChar char=" "/>
              <a:defRPr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5647" indent="-284479" defTabSz="1300480">
              <a:lnSpc>
                <a:spcPct val="90000"/>
              </a:lnSpc>
              <a:spcBef>
                <a:spcPts val="1700"/>
              </a:spcBef>
              <a:buClr>
                <a:srgbClr val="99CB38"/>
              </a:buClr>
              <a:buFont typeface="Calibri"/>
              <a:buChar char="◦"/>
              <a:defRPr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49808" indent="-365760" defTabSz="1300480">
              <a:lnSpc>
                <a:spcPct val="90000"/>
              </a:lnSpc>
              <a:spcBef>
                <a:spcPts val="1700"/>
              </a:spcBef>
              <a:buClr>
                <a:srgbClr val="99CB38"/>
              </a:buClr>
              <a:buFont typeface="Calibri"/>
              <a:buChar char="◦"/>
              <a:defRPr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32688" indent="-365760" defTabSz="1300480">
              <a:lnSpc>
                <a:spcPct val="90000"/>
              </a:lnSpc>
              <a:spcBef>
                <a:spcPts val="1700"/>
              </a:spcBef>
              <a:buClr>
                <a:srgbClr val="99CB38"/>
              </a:buClr>
              <a:buFont typeface="Calibri"/>
              <a:buChar char="◦"/>
              <a:defRPr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15568" indent="-365760" defTabSz="1300480">
              <a:lnSpc>
                <a:spcPct val="90000"/>
              </a:lnSpc>
              <a:spcBef>
                <a:spcPts val="1700"/>
              </a:spcBef>
              <a:buClr>
                <a:srgbClr val="99CB38"/>
              </a:buClr>
              <a:buFont typeface="Calibri"/>
              <a:buChar char="◦"/>
              <a:defRPr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9" name="Shape 279"/>
          <p:cNvSpPr>
            <a:spLocks noGrp="1"/>
          </p:cNvSpPr>
          <p:nvPr>
            <p:ph type="sldNum" sz="quarter" idx="2"/>
          </p:nvPr>
        </p:nvSpPr>
        <p:spPr>
          <a:xfrm>
            <a:off x="11637003" y="9273921"/>
            <a:ext cx="322980" cy="345949"/>
          </a:xfrm>
          <a:prstGeom prst="rect">
            <a:avLst/>
          </a:prstGeom>
        </p:spPr>
        <p:txBody>
          <a:bodyPr lIns="65023" tIns="65023" rIns="65023" bIns="65023" anchor="ctr">
            <a:spAutoFit/>
          </a:bodyPr>
          <a:lstStyle>
            <a:lvl1pPr defTabSz="130048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/>
          </p:cNvSpPr>
          <p:nvPr>
            <p:ph type="body" idx="1"/>
          </p:nvPr>
        </p:nvSpPr>
        <p:spPr>
          <a:xfrm>
            <a:off x="1074596" y="1906869"/>
            <a:ext cx="11573476" cy="6805897"/>
          </a:xfrm>
          <a:prstGeom prst="rect">
            <a:avLst/>
          </a:prstGeom>
        </p:spPr>
        <p:txBody>
          <a:bodyPr lIns="65023" tIns="65023" rIns="65023" bIns="65023"/>
          <a:lstStyle>
            <a:lvl1pPr marL="471487" indent="-471487" defTabSz="1300480">
              <a:lnSpc>
                <a:spcPct val="90000"/>
              </a:lnSpc>
              <a:spcBef>
                <a:spcPts val="1400"/>
              </a:spcBef>
              <a:buClr>
                <a:srgbClr val="58A618"/>
              </a:buClr>
              <a:buFont typeface="Wingdings"/>
              <a:buChar char="▪"/>
              <a:defRPr sz="4400">
                <a:solidFill>
                  <a:srgbClr val="FFC6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81075" indent="-523875" defTabSz="1300480">
              <a:lnSpc>
                <a:spcPct val="90000"/>
              </a:lnSpc>
              <a:spcBef>
                <a:spcPts val="1400"/>
              </a:spcBef>
              <a:buClr>
                <a:srgbClr val="58A618"/>
              </a:buClr>
              <a:buFont typeface="Wingdings"/>
              <a:buChar char="▪"/>
              <a:defRPr sz="4400">
                <a:solidFill>
                  <a:srgbClr val="FFC61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73200" indent="-558800" defTabSz="1300480">
              <a:lnSpc>
                <a:spcPct val="90000"/>
              </a:lnSpc>
              <a:spcBef>
                <a:spcPts val="1400"/>
              </a:spcBef>
              <a:buClr>
                <a:srgbClr val="58A618"/>
              </a:buClr>
              <a:buFont typeface="Wingdings"/>
              <a:buChar char="▪"/>
              <a:defRPr sz="4400">
                <a:solidFill>
                  <a:srgbClr val="FFC61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00250" indent="-628650" defTabSz="1300480">
              <a:lnSpc>
                <a:spcPct val="90000"/>
              </a:lnSpc>
              <a:spcBef>
                <a:spcPts val="1400"/>
              </a:spcBef>
              <a:buClr>
                <a:srgbClr val="58A618"/>
              </a:buClr>
              <a:buFont typeface="Wingdings"/>
              <a:buChar char="▪"/>
              <a:defRPr sz="4400">
                <a:solidFill>
                  <a:srgbClr val="FFC61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457450" indent="-628650" defTabSz="1300480">
              <a:lnSpc>
                <a:spcPct val="90000"/>
              </a:lnSpc>
              <a:spcBef>
                <a:spcPts val="1400"/>
              </a:spcBef>
              <a:buClr>
                <a:srgbClr val="58A618"/>
              </a:buClr>
              <a:buFont typeface="Wingdings"/>
              <a:buChar char="▪"/>
              <a:defRPr sz="4400">
                <a:solidFill>
                  <a:srgbClr val="FFC61A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6" name="Shape 296"/>
          <p:cNvSpPr>
            <a:spLocks noGrp="1"/>
          </p:cNvSpPr>
          <p:nvPr>
            <p:ph type="title"/>
          </p:nvPr>
        </p:nvSpPr>
        <p:spPr>
          <a:xfrm>
            <a:off x="1074596" y="-1"/>
            <a:ext cx="10753196" cy="1395308"/>
          </a:xfrm>
          <a:prstGeom prst="rect">
            <a:avLst/>
          </a:prstGeom>
        </p:spPr>
        <p:txBody>
          <a:bodyPr lIns="65023" tIns="65023" rIns="65023" bIns="65023" anchor="ctr"/>
          <a:lstStyle>
            <a:lvl1pPr defTabSz="1300480">
              <a:lnSpc>
                <a:spcPct val="90000"/>
              </a:lnSpc>
              <a:defRPr sz="5000">
                <a:solidFill>
                  <a:srgbClr val="58A618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97" name="Shape 297"/>
          <p:cNvSpPr>
            <a:spLocks noGrp="1"/>
          </p:cNvSpPr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>
            <a:spAutoFit/>
          </a:bodyPr>
          <a:lstStyle>
            <a:lvl1pPr defTabSz="1300480">
              <a:defRPr sz="1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0" y="9103359"/>
            <a:ext cx="13004802" cy="650241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0" y="9008803"/>
            <a:ext cx="13004802" cy="93866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1273100" y="2471601"/>
            <a:ext cx="10631424" cy="1"/>
          </a:xfrm>
          <a:prstGeom prst="line">
            <a:avLst/>
          </a:prstGeom>
          <a:ln w="3175">
            <a:solidFill>
              <a:srgbClr val="808080"/>
            </a:solidFill>
          </a:ln>
        </p:spPr>
        <p:txBody>
          <a:bodyPr lIns="65023" tIns="65023" rIns="65023" bIns="65023"/>
          <a:lstStyle/>
          <a:p>
            <a:pPr algn="l" defTabSz="1300480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6" name="Shape 316"/>
          <p:cNvSpPr>
            <a:spLocks noGrp="1"/>
          </p:cNvSpPr>
          <p:nvPr>
            <p:ph type="title"/>
          </p:nvPr>
        </p:nvSpPr>
        <p:spPr>
          <a:xfrm>
            <a:off x="1170431" y="407614"/>
            <a:ext cx="10728962" cy="2063300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lnSpc>
                <a:spcPct val="85000"/>
              </a:lnSpc>
              <a:defRPr sz="6800" spc="-70">
                <a:solidFill>
                  <a:srgbClr val="40404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317" name="Shape 317"/>
          <p:cNvSpPr>
            <a:spLocks noGrp="1"/>
          </p:cNvSpPr>
          <p:nvPr>
            <p:ph type="body" idx="1"/>
          </p:nvPr>
        </p:nvSpPr>
        <p:spPr>
          <a:xfrm>
            <a:off x="1170430" y="2625043"/>
            <a:ext cx="10728962" cy="5722113"/>
          </a:xfrm>
          <a:prstGeom prst="rect">
            <a:avLst/>
          </a:prstGeom>
        </p:spPr>
        <p:txBody>
          <a:bodyPr lIns="0" tIns="0" rIns="0" bIns="0"/>
          <a:lstStyle>
            <a:lvl1pPr marL="128015" indent="-128015" defTabSz="1300480">
              <a:lnSpc>
                <a:spcPct val="90000"/>
              </a:lnSpc>
              <a:spcBef>
                <a:spcPts val="1700"/>
              </a:spcBef>
              <a:buClr>
                <a:srgbClr val="99CB38"/>
              </a:buClr>
              <a:buFont typeface="Calibri"/>
              <a:buChar char=" "/>
              <a:defRPr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85647" indent="-284479" defTabSz="1300480">
              <a:lnSpc>
                <a:spcPct val="90000"/>
              </a:lnSpc>
              <a:spcBef>
                <a:spcPts val="1700"/>
              </a:spcBef>
              <a:buClr>
                <a:srgbClr val="99CB38"/>
              </a:buClr>
              <a:buFont typeface="Calibri"/>
              <a:buChar char="◦"/>
              <a:defRPr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49808" indent="-365760" defTabSz="1300480">
              <a:lnSpc>
                <a:spcPct val="90000"/>
              </a:lnSpc>
              <a:spcBef>
                <a:spcPts val="1700"/>
              </a:spcBef>
              <a:buClr>
                <a:srgbClr val="99CB38"/>
              </a:buClr>
              <a:buFont typeface="Calibri"/>
              <a:buChar char="◦"/>
              <a:defRPr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32688" indent="-365760" defTabSz="1300480">
              <a:lnSpc>
                <a:spcPct val="90000"/>
              </a:lnSpc>
              <a:spcBef>
                <a:spcPts val="1700"/>
              </a:spcBef>
              <a:buClr>
                <a:srgbClr val="99CB38"/>
              </a:buClr>
              <a:buFont typeface="Calibri"/>
              <a:buChar char="◦"/>
              <a:defRPr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115568" indent="-365760" defTabSz="1300480">
              <a:lnSpc>
                <a:spcPct val="90000"/>
              </a:lnSpc>
              <a:spcBef>
                <a:spcPts val="1700"/>
              </a:spcBef>
              <a:buClr>
                <a:srgbClr val="99CB38"/>
              </a:buClr>
              <a:buFont typeface="Calibri"/>
              <a:buChar char="◦"/>
              <a:defRPr sz="2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8" name="Shape 318"/>
          <p:cNvSpPr>
            <a:spLocks noGrp="1"/>
          </p:cNvSpPr>
          <p:nvPr>
            <p:ph type="sldNum" sz="quarter" idx="2"/>
          </p:nvPr>
        </p:nvSpPr>
        <p:spPr>
          <a:xfrm>
            <a:off x="11637003" y="9273921"/>
            <a:ext cx="322980" cy="345949"/>
          </a:xfrm>
          <a:prstGeom prst="rect">
            <a:avLst/>
          </a:prstGeom>
        </p:spPr>
        <p:txBody>
          <a:bodyPr lIns="65023" tIns="65023" rIns="65023" bIns="65023" anchor="ctr">
            <a:spAutoFit/>
          </a:bodyPr>
          <a:lstStyle>
            <a:lvl1pPr defTabSz="1300480">
              <a:def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4080" y="9234312"/>
            <a:ext cx="2926080" cy="519289"/>
          </a:xfrm>
          <a:prstGeom prst="rect">
            <a:avLst/>
          </a:prstGeom>
        </p:spPr>
        <p:txBody>
          <a:bodyPr/>
          <a:lstStyle/>
          <a:p>
            <a:fld id="{A32DB24E-8D53-462D-BD66-4F4D32F5392E}" type="datetime1">
              <a:rPr lang="en-GB" smtClean="0"/>
              <a:t>11/01/2018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7840" y="9234312"/>
            <a:ext cx="4389120" cy="519289"/>
          </a:xfrm>
          <a:prstGeom prst="rect">
            <a:avLst/>
          </a:prstGeom>
        </p:spPr>
        <p:txBody>
          <a:bodyPr/>
          <a:lstStyle/>
          <a:p>
            <a:r>
              <a:rPr lang="it-IT"/>
              <a:t>www.rd-alliance.org -  @resdatall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777-89E2-0C42-9BCE-298721AA9BB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87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52" name="RDA_Logotype_RGB.jpg"/>
          <p:cNvPicPr>
            <a:picLocks noChangeAspect="1"/>
          </p:cNvPicPr>
          <p:nvPr/>
        </p:nvPicPr>
        <p:blipFill>
          <a:blip r:embed="rId2">
            <a:extLst/>
          </a:blip>
          <a:srcRect l="6024" t="10031" r="6050" b="9384"/>
          <a:stretch>
            <a:fillRect/>
          </a:stretch>
        </p:blipFill>
        <p:spPr>
          <a:xfrm>
            <a:off x="10014091" y="418353"/>
            <a:ext cx="2400282" cy="1437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600" extrusionOk="0">
                <a:moveTo>
                  <a:pt x="5132" y="0"/>
                </a:moveTo>
                <a:cubicBezTo>
                  <a:pt x="5105" y="0"/>
                  <a:pt x="5062" y="33"/>
                  <a:pt x="5039" y="72"/>
                </a:cubicBezTo>
                <a:cubicBezTo>
                  <a:pt x="5000" y="137"/>
                  <a:pt x="4997" y="134"/>
                  <a:pt x="4950" y="83"/>
                </a:cubicBezTo>
                <a:cubicBezTo>
                  <a:pt x="4904" y="33"/>
                  <a:pt x="4896" y="37"/>
                  <a:pt x="4889" y="95"/>
                </a:cubicBezTo>
                <a:cubicBezTo>
                  <a:pt x="4885" y="131"/>
                  <a:pt x="4866" y="155"/>
                  <a:pt x="4843" y="155"/>
                </a:cubicBezTo>
                <a:cubicBezTo>
                  <a:pt x="4820" y="155"/>
                  <a:pt x="4800" y="178"/>
                  <a:pt x="4800" y="203"/>
                </a:cubicBezTo>
                <a:cubicBezTo>
                  <a:pt x="4800" y="256"/>
                  <a:pt x="4746" y="318"/>
                  <a:pt x="4722" y="292"/>
                </a:cubicBezTo>
                <a:cubicBezTo>
                  <a:pt x="4712" y="282"/>
                  <a:pt x="4711" y="239"/>
                  <a:pt x="4718" y="203"/>
                </a:cubicBezTo>
                <a:cubicBezTo>
                  <a:pt x="4732" y="128"/>
                  <a:pt x="4705" y="116"/>
                  <a:pt x="4668" y="179"/>
                </a:cubicBezTo>
                <a:cubicBezTo>
                  <a:pt x="4650" y="209"/>
                  <a:pt x="4651" y="235"/>
                  <a:pt x="4668" y="268"/>
                </a:cubicBezTo>
                <a:cubicBezTo>
                  <a:pt x="4694" y="321"/>
                  <a:pt x="4697" y="315"/>
                  <a:pt x="4607" y="328"/>
                </a:cubicBezTo>
                <a:cubicBezTo>
                  <a:pt x="4570" y="333"/>
                  <a:pt x="4532" y="322"/>
                  <a:pt x="4525" y="304"/>
                </a:cubicBezTo>
                <a:cubicBezTo>
                  <a:pt x="4518" y="285"/>
                  <a:pt x="4506" y="288"/>
                  <a:pt x="4490" y="310"/>
                </a:cubicBezTo>
                <a:cubicBezTo>
                  <a:pt x="4470" y="337"/>
                  <a:pt x="4455" y="336"/>
                  <a:pt x="4436" y="298"/>
                </a:cubicBezTo>
                <a:cubicBezTo>
                  <a:pt x="4414" y="253"/>
                  <a:pt x="4402" y="248"/>
                  <a:pt x="4340" y="292"/>
                </a:cubicBezTo>
                <a:cubicBezTo>
                  <a:pt x="4300" y="320"/>
                  <a:pt x="4252" y="338"/>
                  <a:pt x="4236" y="328"/>
                </a:cubicBezTo>
                <a:cubicBezTo>
                  <a:pt x="4212" y="313"/>
                  <a:pt x="4211" y="342"/>
                  <a:pt x="4218" y="483"/>
                </a:cubicBezTo>
                <a:cubicBezTo>
                  <a:pt x="4229" y="677"/>
                  <a:pt x="4197" y="751"/>
                  <a:pt x="4150" y="644"/>
                </a:cubicBezTo>
                <a:cubicBezTo>
                  <a:pt x="4135" y="608"/>
                  <a:pt x="4122" y="593"/>
                  <a:pt x="4122" y="614"/>
                </a:cubicBezTo>
                <a:cubicBezTo>
                  <a:pt x="4122" y="677"/>
                  <a:pt x="4018" y="777"/>
                  <a:pt x="3990" y="739"/>
                </a:cubicBezTo>
                <a:cubicBezTo>
                  <a:pt x="3976" y="721"/>
                  <a:pt x="3930" y="693"/>
                  <a:pt x="3890" y="680"/>
                </a:cubicBezTo>
                <a:cubicBezTo>
                  <a:pt x="3821" y="656"/>
                  <a:pt x="3822" y="659"/>
                  <a:pt x="3861" y="709"/>
                </a:cubicBezTo>
                <a:cubicBezTo>
                  <a:pt x="3894" y="752"/>
                  <a:pt x="3896" y="771"/>
                  <a:pt x="3876" y="805"/>
                </a:cubicBezTo>
                <a:cubicBezTo>
                  <a:pt x="3857" y="837"/>
                  <a:pt x="3824" y="840"/>
                  <a:pt x="3751" y="817"/>
                </a:cubicBezTo>
                <a:cubicBezTo>
                  <a:pt x="3668" y="790"/>
                  <a:pt x="3653" y="773"/>
                  <a:pt x="3658" y="715"/>
                </a:cubicBezTo>
                <a:cubicBezTo>
                  <a:pt x="3663" y="650"/>
                  <a:pt x="3662" y="651"/>
                  <a:pt x="3640" y="709"/>
                </a:cubicBezTo>
                <a:cubicBezTo>
                  <a:pt x="3623" y="756"/>
                  <a:pt x="3622" y="786"/>
                  <a:pt x="3640" y="823"/>
                </a:cubicBezTo>
                <a:cubicBezTo>
                  <a:pt x="3660" y="863"/>
                  <a:pt x="3659" y="875"/>
                  <a:pt x="3619" y="900"/>
                </a:cubicBezTo>
                <a:cubicBezTo>
                  <a:pt x="3591" y="917"/>
                  <a:pt x="3559" y="927"/>
                  <a:pt x="3551" y="918"/>
                </a:cubicBezTo>
                <a:cubicBezTo>
                  <a:pt x="3542" y="910"/>
                  <a:pt x="3536" y="926"/>
                  <a:pt x="3536" y="954"/>
                </a:cubicBezTo>
                <a:cubicBezTo>
                  <a:pt x="3536" y="982"/>
                  <a:pt x="3550" y="1014"/>
                  <a:pt x="3569" y="1025"/>
                </a:cubicBezTo>
                <a:cubicBezTo>
                  <a:pt x="3597" y="1044"/>
                  <a:pt x="3600" y="1054"/>
                  <a:pt x="3576" y="1103"/>
                </a:cubicBezTo>
                <a:cubicBezTo>
                  <a:pt x="3560" y="1134"/>
                  <a:pt x="3550" y="1169"/>
                  <a:pt x="3554" y="1180"/>
                </a:cubicBezTo>
                <a:cubicBezTo>
                  <a:pt x="3559" y="1192"/>
                  <a:pt x="3533" y="1221"/>
                  <a:pt x="3494" y="1240"/>
                </a:cubicBezTo>
                <a:cubicBezTo>
                  <a:pt x="3455" y="1259"/>
                  <a:pt x="3411" y="1285"/>
                  <a:pt x="3397" y="1300"/>
                </a:cubicBezTo>
                <a:cubicBezTo>
                  <a:pt x="3384" y="1314"/>
                  <a:pt x="3365" y="1307"/>
                  <a:pt x="3358" y="1288"/>
                </a:cubicBezTo>
                <a:cubicBezTo>
                  <a:pt x="3351" y="1268"/>
                  <a:pt x="3308" y="1258"/>
                  <a:pt x="3262" y="1258"/>
                </a:cubicBezTo>
                <a:cubicBezTo>
                  <a:pt x="3193" y="1258"/>
                  <a:pt x="3182" y="1262"/>
                  <a:pt x="3201" y="1300"/>
                </a:cubicBezTo>
                <a:cubicBezTo>
                  <a:pt x="3254" y="1406"/>
                  <a:pt x="3144" y="1429"/>
                  <a:pt x="3087" y="1324"/>
                </a:cubicBezTo>
                <a:cubicBezTo>
                  <a:pt x="3050" y="1255"/>
                  <a:pt x="2972" y="1227"/>
                  <a:pt x="2972" y="1282"/>
                </a:cubicBezTo>
                <a:cubicBezTo>
                  <a:pt x="2972" y="1297"/>
                  <a:pt x="2983" y="1329"/>
                  <a:pt x="2997" y="1353"/>
                </a:cubicBezTo>
                <a:cubicBezTo>
                  <a:pt x="3018" y="1389"/>
                  <a:pt x="3017" y="1411"/>
                  <a:pt x="2987" y="1449"/>
                </a:cubicBezTo>
                <a:cubicBezTo>
                  <a:pt x="2950" y="1494"/>
                  <a:pt x="2947" y="1497"/>
                  <a:pt x="2987" y="1532"/>
                </a:cubicBezTo>
                <a:cubicBezTo>
                  <a:pt x="3046" y="1585"/>
                  <a:pt x="3035" y="1702"/>
                  <a:pt x="2962" y="1771"/>
                </a:cubicBezTo>
                <a:cubicBezTo>
                  <a:pt x="2927" y="1803"/>
                  <a:pt x="2889" y="1851"/>
                  <a:pt x="2876" y="1878"/>
                </a:cubicBezTo>
                <a:cubicBezTo>
                  <a:pt x="2852" y="1928"/>
                  <a:pt x="2796" y="1900"/>
                  <a:pt x="2815" y="1848"/>
                </a:cubicBezTo>
                <a:cubicBezTo>
                  <a:pt x="2821" y="1832"/>
                  <a:pt x="2811" y="1812"/>
                  <a:pt x="2794" y="1800"/>
                </a:cubicBezTo>
                <a:cubicBezTo>
                  <a:pt x="2757" y="1777"/>
                  <a:pt x="2668" y="1828"/>
                  <a:pt x="2648" y="1884"/>
                </a:cubicBezTo>
                <a:cubicBezTo>
                  <a:pt x="2637" y="1911"/>
                  <a:pt x="2622" y="1902"/>
                  <a:pt x="2594" y="1860"/>
                </a:cubicBezTo>
                <a:cubicBezTo>
                  <a:pt x="2558" y="1805"/>
                  <a:pt x="2555" y="1807"/>
                  <a:pt x="2555" y="1860"/>
                </a:cubicBezTo>
                <a:cubicBezTo>
                  <a:pt x="2555" y="1892"/>
                  <a:pt x="2564" y="1913"/>
                  <a:pt x="2576" y="1908"/>
                </a:cubicBezTo>
                <a:cubicBezTo>
                  <a:pt x="2589" y="1903"/>
                  <a:pt x="2609" y="1936"/>
                  <a:pt x="2619" y="1979"/>
                </a:cubicBezTo>
                <a:cubicBezTo>
                  <a:pt x="2635" y="2046"/>
                  <a:pt x="2627" y="2065"/>
                  <a:pt x="2583" y="2093"/>
                </a:cubicBezTo>
                <a:cubicBezTo>
                  <a:pt x="2548" y="2115"/>
                  <a:pt x="2533" y="2153"/>
                  <a:pt x="2533" y="2212"/>
                </a:cubicBezTo>
                <a:cubicBezTo>
                  <a:pt x="2533" y="2304"/>
                  <a:pt x="2420" y="2469"/>
                  <a:pt x="2398" y="2409"/>
                </a:cubicBezTo>
                <a:cubicBezTo>
                  <a:pt x="2391" y="2390"/>
                  <a:pt x="2371" y="2379"/>
                  <a:pt x="2351" y="2379"/>
                </a:cubicBezTo>
                <a:cubicBezTo>
                  <a:pt x="2331" y="2379"/>
                  <a:pt x="2295" y="2369"/>
                  <a:pt x="2273" y="2361"/>
                </a:cubicBezTo>
                <a:cubicBezTo>
                  <a:pt x="2251" y="2353"/>
                  <a:pt x="2216" y="2378"/>
                  <a:pt x="2194" y="2415"/>
                </a:cubicBezTo>
                <a:cubicBezTo>
                  <a:pt x="2165" y="2464"/>
                  <a:pt x="2147" y="2473"/>
                  <a:pt x="2126" y="2444"/>
                </a:cubicBezTo>
                <a:cubicBezTo>
                  <a:pt x="2106" y="2416"/>
                  <a:pt x="2096" y="2417"/>
                  <a:pt x="2087" y="2456"/>
                </a:cubicBezTo>
                <a:cubicBezTo>
                  <a:pt x="2078" y="2495"/>
                  <a:pt x="2088" y="2510"/>
                  <a:pt x="2123" y="2510"/>
                </a:cubicBezTo>
                <a:cubicBezTo>
                  <a:pt x="2181" y="2510"/>
                  <a:pt x="2233" y="2598"/>
                  <a:pt x="2198" y="2635"/>
                </a:cubicBezTo>
                <a:cubicBezTo>
                  <a:pt x="2185" y="2648"/>
                  <a:pt x="2154" y="2647"/>
                  <a:pt x="2126" y="2635"/>
                </a:cubicBezTo>
                <a:cubicBezTo>
                  <a:pt x="2089" y="2619"/>
                  <a:pt x="2069" y="2634"/>
                  <a:pt x="2051" y="2689"/>
                </a:cubicBezTo>
                <a:cubicBezTo>
                  <a:pt x="2039" y="2729"/>
                  <a:pt x="2034" y="2784"/>
                  <a:pt x="2041" y="2814"/>
                </a:cubicBezTo>
                <a:cubicBezTo>
                  <a:pt x="2061" y="2901"/>
                  <a:pt x="2015" y="2972"/>
                  <a:pt x="1966" y="2927"/>
                </a:cubicBezTo>
                <a:cubicBezTo>
                  <a:pt x="1935" y="2900"/>
                  <a:pt x="1927" y="2878"/>
                  <a:pt x="1944" y="2850"/>
                </a:cubicBezTo>
                <a:cubicBezTo>
                  <a:pt x="1974" y="2801"/>
                  <a:pt x="1977" y="2677"/>
                  <a:pt x="1948" y="2707"/>
                </a:cubicBezTo>
                <a:cubicBezTo>
                  <a:pt x="1936" y="2719"/>
                  <a:pt x="1911" y="2706"/>
                  <a:pt x="1894" y="2683"/>
                </a:cubicBezTo>
                <a:cubicBezTo>
                  <a:pt x="1878" y="2660"/>
                  <a:pt x="1866" y="2656"/>
                  <a:pt x="1866" y="2671"/>
                </a:cubicBezTo>
                <a:cubicBezTo>
                  <a:pt x="1866" y="2686"/>
                  <a:pt x="1881" y="2718"/>
                  <a:pt x="1902" y="2742"/>
                </a:cubicBezTo>
                <a:cubicBezTo>
                  <a:pt x="1936" y="2784"/>
                  <a:pt x="1935" y="2789"/>
                  <a:pt x="1891" y="2868"/>
                </a:cubicBezTo>
                <a:cubicBezTo>
                  <a:pt x="1865" y="2914"/>
                  <a:pt x="1848" y="2964"/>
                  <a:pt x="1855" y="2975"/>
                </a:cubicBezTo>
                <a:cubicBezTo>
                  <a:pt x="1862" y="2986"/>
                  <a:pt x="1858" y="3029"/>
                  <a:pt x="1844" y="3070"/>
                </a:cubicBezTo>
                <a:cubicBezTo>
                  <a:pt x="1812" y="3170"/>
                  <a:pt x="1752" y="3147"/>
                  <a:pt x="1752" y="3035"/>
                </a:cubicBezTo>
                <a:cubicBezTo>
                  <a:pt x="1751" y="2962"/>
                  <a:pt x="1741" y="2945"/>
                  <a:pt x="1691" y="2945"/>
                </a:cubicBezTo>
                <a:cubicBezTo>
                  <a:pt x="1655" y="2945"/>
                  <a:pt x="1619" y="2972"/>
                  <a:pt x="1605" y="3011"/>
                </a:cubicBezTo>
                <a:cubicBezTo>
                  <a:pt x="1586" y="3063"/>
                  <a:pt x="1592" y="3086"/>
                  <a:pt x="1630" y="3130"/>
                </a:cubicBezTo>
                <a:cubicBezTo>
                  <a:pt x="1683" y="3190"/>
                  <a:pt x="1690" y="3246"/>
                  <a:pt x="1652" y="3309"/>
                </a:cubicBezTo>
                <a:cubicBezTo>
                  <a:pt x="1638" y="3332"/>
                  <a:pt x="1623" y="3385"/>
                  <a:pt x="1623" y="3428"/>
                </a:cubicBezTo>
                <a:cubicBezTo>
                  <a:pt x="1623" y="3496"/>
                  <a:pt x="1613" y="3503"/>
                  <a:pt x="1548" y="3494"/>
                </a:cubicBezTo>
                <a:cubicBezTo>
                  <a:pt x="1477" y="3484"/>
                  <a:pt x="1399" y="3570"/>
                  <a:pt x="1427" y="3625"/>
                </a:cubicBezTo>
                <a:cubicBezTo>
                  <a:pt x="1433" y="3636"/>
                  <a:pt x="1411" y="3649"/>
                  <a:pt x="1380" y="3655"/>
                </a:cubicBezTo>
                <a:cubicBezTo>
                  <a:pt x="1343" y="3662"/>
                  <a:pt x="1327" y="3684"/>
                  <a:pt x="1334" y="3714"/>
                </a:cubicBezTo>
                <a:cubicBezTo>
                  <a:pt x="1347" y="3772"/>
                  <a:pt x="1310" y="3819"/>
                  <a:pt x="1291" y="3768"/>
                </a:cubicBezTo>
                <a:cubicBezTo>
                  <a:pt x="1282" y="3742"/>
                  <a:pt x="1265" y="3740"/>
                  <a:pt x="1245" y="3768"/>
                </a:cubicBezTo>
                <a:cubicBezTo>
                  <a:pt x="1211" y="3815"/>
                  <a:pt x="1207" y="3927"/>
                  <a:pt x="1238" y="3959"/>
                </a:cubicBezTo>
                <a:cubicBezTo>
                  <a:pt x="1251" y="3973"/>
                  <a:pt x="1252" y="4008"/>
                  <a:pt x="1238" y="4054"/>
                </a:cubicBezTo>
                <a:cubicBezTo>
                  <a:pt x="1220" y="4110"/>
                  <a:pt x="1208" y="4111"/>
                  <a:pt x="1184" y="4078"/>
                </a:cubicBezTo>
                <a:cubicBezTo>
                  <a:pt x="1161" y="4046"/>
                  <a:pt x="1147" y="4045"/>
                  <a:pt x="1123" y="4078"/>
                </a:cubicBezTo>
                <a:cubicBezTo>
                  <a:pt x="1090" y="4124"/>
                  <a:pt x="1043" y="4095"/>
                  <a:pt x="1063" y="4042"/>
                </a:cubicBezTo>
                <a:cubicBezTo>
                  <a:pt x="1069" y="4024"/>
                  <a:pt x="1062" y="4012"/>
                  <a:pt x="1048" y="4012"/>
                </a:cubicBezTo>
                <a:cubicBezTo>
                  <a:pt x="1031" y="4012"/>
                  <a:pt x="1028" y="4068"/>
                  <a:pt x="1038" y="4203"/>
                </a:cubicBezTo>
                <a:cubicBezTo>
                  <a:pt x="1049" y="4352"/>
                  <a:pt x="1044" y="4413"/>
                  <a:pt x="1016" y="4483"/>
                </a:cubicBezTo>
                <a:cubicBezTo>
                  <a:pt x="988" y="4556"/>
                  <a:pt x="976" y="4564"/>
                  <a:pt x="952" y="4531"/>
                </a:cubicBezTo>
                <a:cubicBezTo>
                  <a:pt x="936" y="4508"/>
                  <a:pt x="924" y="4501"/>
                  <a:pt x="927" y="4519"/>
                </a:cubicBezTo>
                <a:cubicBezTo>
                  <a:pt x="930" y="4537"/>
                  <a:pt x="919" y="4590"/>
                  <a:pt x="902" y="4638"/>
                </a:cubicBezTo>
                <a:cubicBezTo>
                  <a:pt x="885" y="4686"/>
                  <a:pt x="873" y="4789"/>
                  <a:pt x="873" y="4865"/>
                </a:cubicBezTo>
                <a:cubicBezTo>
                  <a:pt x="873" y="4982"/>
                  <a:pt x="863" y="5017"/>
                  <a:pt x="802" y="5086"/>
                </a:cubicBezTo>
                <a:cubicBezTo>
                  <a:pt x="755" y="5139"/>
                  <a:pt x="701" y="5163"/>
                  <a:pt x="641" y="5163"/>
                </a:cubicBezTo>
                <a:cubicBezTo>
                  <a:pt x="592" y="5163"/>
                  <a:pt x="546" y="5178"/>
                  <a:pt x="541" y="5193"/>
                </a:cubicBezTo>
                <a:cubicBezTo>
                  <a:pt x="537" y="5207"/>
                  <a:pt x="540" y="5302"/>
                  <a:pt x="549" y="5407"/>
                </a:cubicBezTo>
                <a:cubicBezTo>
                  <a:pt x="568" y="5639"/>
                  <a:pt x="542" y="5700"/>
                  <a:pt x="427" y="5706"/>
                </a:cubicBezTo>
                <a:cubicBezTo>
                  <a:pt x="196" y="5716"/>
                  <a:pt x="214" y="5704"/>
                  <a:pt x="217" y="5896"/>
                </a:cubicBezTo>
                <a:cubicBezTo>
                  <a:pt x="218" y="6002"/>
                  <a:pt x="229" y="6076"/>
                  <a:pt x="245" y="6087"/>
                </a:cubicBezTo>
                <a:cubicBezTo>
                  <a:pt x="261" y="6097"/>
                  <a:pt x="268" y="6136"/>
                  <a:pt x="263" y="6182"/>
                </a:cubicBezTo>
                <a:lnTo>
                  <a:pt x="256" y="6266"/>
                </a:lnTo>
                <a:lnTo>
                  <a:pt x="277" y="6182"/>
                </a:lnTo>
                <a:cubicBezTo>
                  <a:pt x="299" y="6101"/>
                  <a:pt x="338" y="6109"/>
                  <a:pt x="338" y="6194"/>
                </a:cubicBezTo>
                <a:cubicBezTo>
                  <a:pt x="338" y="6220"/>
                  <a:pt x="353" y="6249"/>
                  <a:pt x="370" y="6260"/>
                </a:cubicBezTo>
                <a:cubicBezTo>
                  <a:pt x="387" y="6271"/>
                  <a:pt x="402" y="6293"/>
                  <a:pt x="402" y="6314"/>
                </a:cubicBezTo>
                <a:cubicBezTo>
                  <a:pt x="402" y="6371"/>
                  <a:pt x="299" y="6533"/>
                  <a:pt x="277" y="6510"/>
                </a:cubicBezTo>
                <a:cubicBezTo>
                  <a:pt x="267" y="6499"/>
                  <a:pt x="252" y="6503"/>
                  <a:pt x="245" y="6522"/>
                </a:cubicBezTo>
                <a:cubicBezTo>
                  <a:pt x="238" y="6542"/>
                  <a:pt x="259" y="6579"/>
                  <a:pt x="292" y="6600"/>
                </a:cubicBezTo>
                <a:lnTo>
                  <a:pt x="349" y="6636"/>
                </a:lnTo>
                <a:lnTo>
                  <a:pt x="281" y="6731"/>
                </a:lnTo>
                <a:cubicBezTo>
                  <a:pt x="206" y="6836"/>
                  <a:pt x="195" y="6924"/>
                  <a:pt x="245" y="7017"/>
                </a:cubicBezTo>
                <a:cubicBezTo>
                  <a:pt x="276" y="7073"/>
                  <a:pt x="275" y="7087"/>
                  <a:pt x="234" y="7154"/>
                </a:cubicBezTo>
                <a:cubicBezTo>
                  <a:pt x="210" y="7195"/>
                  <a:pt x="199" y="7242"/>
                  <a:pt x="206" y="7262"/>
                </a:cubicBezTo>
                <a:cubicBezTo>
                  <a:pt x="213" y="7281"/>
                  <a:pt x="210" y="7324"/>
                  <a:pt x="202" y="7357"/>
                </a:cubicBezTo>
                <a:cubicBezTo>
                  <a:pt x="194" y="7390"/>
                  <a:pt x="188" y="7519"/>
                  <a:pt x="188" y="7649"/>
                </a:cubicBezTo>
                <a:cubicBezTo>
                  <a:pt x="188" y="7779"/>
                  <a:pt x="179" y="7896"/>
                  <a:pt x="170" y="7905"/>
                </a:cubicBezTo>
                <a:cubicBezTo>
                  <a:pt x="161" y="7915"/>
                  <a:pt x="150" y="8000"/>
                  <a:pt x="142" y="8096"/>
                </a:cubicBezTo>
                <a:cubicBezTo>
                  <a:pt x="134" y="8192"/>
                  <a:pt x="116" y="8276"/>
                  <a:pt x="106" y="8287"/>
                </a:cubicBezTo>
                <a:cubicBezTo>
                  <a:pt x="75" y="8319"/>
                  <a:pt x="84" y="8437"/>
                  <a:pt x="120" y="8460"/>
                </a:cubicBezTo>
                <a:cubicBezTo>
                  <a:pt x="148" y="8478"/>
                  <a:pt x="149" y="8488"/>
                  <a:pt x="127" y="8531"/>
                </a:cubicBezTo>
                <a:cubicBezTo>
                  <a:pt x="96" y="8594"/>
                  <a:pt x="97" y="8762"/>
                  <a:pt x="127" y="9193"/>
                </a:cubicBezTo>
                <a:cubicBezTo>
                  <a:pt x="139" y="9364"/>
                  <a:pt x="144" y="9512"/>
                  <a:pt x="138" y="9527"/>
                </a:cubicBezTo>
                <a:cubicBezTo>
                  <a:pt x="133" y="9542"/>
                  <a:pt x="151" y="9563"/>
                  <a:pt x="177" y="9569"/>
                </a:cubicBezTo>
                <a:cubicBezTo>
                  <a:pt x="221" y="9579"/>
                  <a:pt x="222" y="9593"/>
                  <a:pt x="217" y="9760"/>
                </a:cubicBezTo>
                <a:cubicBezTo>
                  <a:pt x="212" y="9886"/>
                  <a:pt x="224" y="9971"/>
                  <a:pt x="249" y="10034"/>
                </a:cubicBezTo>
                <a:cubicBezTo>
                  <a:pt x="283" y="10121"/>
                  <a:pt x="281" y="10122"/>
                  <a:pt x="238" y="10141"/>
                </a:cubicBezTo>
                <a:cubicBezTo>
                  <a:pt x="184" y="10165"/>
                  <a:pt x="183" y="10156"/>
                  <a:pt x="227" y="10326"/>
                </a:cubicBezTo>
                <a:cubicBezTo>
                  <a:pt x="247" y="10402"/>
                  <a:pt x="281" y="10472"/>
                  <a:pt x="302" y="10481"/>
                </a:cubicBezTo>
                <a:cubicBezTo>
                  <a:pt x="346" y="10500"/>
                  <a:pt x="346" y="10623"/>
                  <a:pt x="302" y="10630"/>
                </a:cubicBezTo>
                <a:cubicBezTo>
                  <a:pt x="288" y="10632"/>
                  <a:pt x="268" y="10637"/>
                  <a:pt x="259" y="10642"/>
                </a:cubicBezTo>
                <a:cubicBezTo>
                  <a:pt x="251" y="10647"/>
                  <a:pt x="240" y="10650"/>
                  <a:pt x="231" y="10648"/>
                </a:cubicBezTo>
                <a:cubicBezTo>
                  <a:pt x="222" y="10646"/>
                  <a:pt x="213" y="10754"/>
                  <a:pt x="213" y="10886"/>
                </a:cubicBezTo>
                <a:cubicBezTo>
                  <a:pt x="213" y="11120"/>
                  <a:pt x="215" y="11127"/>
                  <a:pt x="281" y="11196"/>
                </a:cubicBezTo>
                <a:cubicBezTo>
                  <a:pt x="342" y="11262"/>
                  <a:pt x="355" y="11262"/>
                  <a:pt x="399" y="11214"/>
                </a:cubicBezTo>
                <a:cubicBezTo>
                  <a:pt x="450" y="11158"/>
                  <a:pt x="494" y="11183"/>
                  <a:pt x="477" y="11256"/>
                </a:cubicBezTo>
                <a:cubicBezTo>
                  <a:pt x="471" y="11281"/>
                  <a:pt x="487" y="11306"/>
                  <a:pt x="509" y="11316"/>
                </a:cubicBezTo>
                <a:cubicBezTo>
                  <a:pt x="540" y="11329"/>
                  <a:pt x="549" y="11366"/>
                  <a:pt x="549" y="11459"/>
                </a:cubicBezTo>
                <a:cubicBezTo>
                  <a:pt x="549" y="11527"/>
                  <a:pt x="558" y="11595"/>
                  <a:pt x="570" y="11608"/>
                </a:cubicBezTo>
                <a:cubicBezTo>
                  <a:pt x="586" y="11625"/>
                  <a:pt x="586" y="11640"/>
                  <a:pt x="570" y="11667"/>
                </a:cubicBezTo>
                <a:cubicBezTo>
                  <a:pt x="531" y="11733"/>
                  <a:pt x="544" y="11855"/>
                  <a:pt x="591" y="11876"/>
                </a:cubicBezTo>
                <a:cubicBezTo>
                  <a:pt x="642" y="11898"/>
                  <a:pt x="633" y="11991"/>
                  <a:pt x="581" y="11983"/>
                </a:cubicBezTo>
                <a:cubicBezTo>
                  <a:pt x="554" y="11980"/>
                  <a:pt x="549" y="12010"/>
                  <a:pt x="549" y="12132"/>
                </a:cubicBezTo>
                <a:cubicBezTo>
                  <a:pt x="549" y="12220"/>
                  <a:pt x="555" y="12281"/>
                  <a:pt x="566" y="12270"/>
                </a:cubicBezTo>
                <a:cubicBezTo>
                  <a:pt x="577" y="12258"/>
                  <a:pt x="595" y="12273"/>
                  <a:pt x="606" y="12305"/>
                </a:cubicBezTo>
                <a:cubicBezTo>
                  <a:pt x="620" y="12347"/>
                  <a:pt x="638" y="12356"/>
                  <a:pt x="666" y="12335"/>
                </a:cubicBezTo>
                <a:cubicBezTo>
                  <a:pt x="688" y="12319"/>
                  <a:pt x="716" y="12301"/>
                  <a:pt x="727" y="12299"/>
                </a:cubicBezTo>
                <a:cubicBezTo>
                  <a:pt x="739" y="12297"/>
                  <a:pt x="766" y="12281"/>
                  <a:pt x="791" y="12258"/>
                </a:cubicBezTo>
                <a:cubicBezTo>
                  <a:pt x="832" y="12220"/>
                  <a:pt x="843" y="12226"/>
                  <a:pt x="884" y="12323"/>
                </a:cubicBezTo>
                <a:cubicBezTo>
                  <a:pt x="924" y="12417"/>
                  <a:pt x="928" y="12439"/>
                  <a:pt x="902" y="12472"/>
                </a:cubicBezTo>
                <a:cubicBezTo>
                  <a:pt x="880" y="12500"/>
                  <a:pt x="872" y="12564"/>
                  <a:pt x="877" y="12711"/>
                </a:cubicBezTo>
                <a:cubicBezTo>
                  <a:pt x="883" y="12880"/>
                  <a:pt x="892" y="12906"/>
                  <a:pt x="916" y="12872"/>
                </a:cubicBezTo>
                <a:cubicBezTo>
                  <a:pt x="932" y="12849"/>
                  <a:pt x="944" y="12849"/>
                  <a:pt x="945" y="12866"/>
                </a:cubicBezTo>
                <a:cubicBezTo>
                  <a:pt x="946" y="12883"/>
                  <a:pt x="960" y="12842"/>
                  <a:pt x="973" y="12776"/>
                </a:cubicBezTo>
                <a:cubicBezTo>
                  <a:pt x="993" y="12683"/>
                  <a:pt x="1011" y="12654"/>
                  <a:pt x="1059" y="12645"/>
                </a:cubicBezTo>
                <a:cubicBezTo>
                  <a:pt x="1136" y="12632"/>
                  <a:pt x="1183" y="12675"/>
                  <a:pt x="1184" y="12758"/>
                </a:cubicBezTo>
                <a:cubicBezTo>
                  <a:pt x="1185" y="12839"/>
                  <a:pt x="1218" y="13160"/>
                  <a:pt x="1230" y="13224"/>
                </a:cubicBezTo>
                <a:cubicBezTo>
                  <a:pt x="1238" y="13262"/>
                  <a:pt x="1245" y="13258"/>
                  <a:pt x="1270" y="13224"/>
                </a:cubicBezTo>
                <a:cubicBezTo>
                  <a:pt x="1313" y="13164"/>
                  <a:pt x="1359" y="13235"/>
                  <a:pt x="1352" y="13349"/>
                </a:cubicBezTo>
                <a:cubicBezTo>
                  <a:pt x="1347" y="13416"/>
                  <a:pt x="1358" y="13439"/>
                  <a:pt x="1398" y="13456"/>
                </a:cubicBezTo>
                <a:cubicBezTo>
                  <a:pt x="1426" y="13468"/>
                  <a:pt x="1456" y="13467"/>
                  <a:pt x="1462" y="13456"/>
                </a:cubicBezTo>
                <a:cubicBezTo>
                  <a:pt x="1469" y="13445"/>
                  <a:pt x="1488" y="13456"/>
                  <a:pt x="1509" y="13474"/>
                </a:cubicBezTo>
                <a:cubicBezTo>
                  <a:pt x="1539" y="13501"/>
                  <a:pt x="1548" y="13545"/>
                  <a:pt x="1545" y="13730"/>
                </a:cubicBezTo>
                <a:cubicBezTo>
                  <a:pt x="1541" y="13933"/>
                  <a:pt x="1542" y="13959"/>
                  <a:pt x="1580" y="13969"/>
                </a:cubicBezTo>
                <a:cubicBezTo>
                  <a:pt x="1604" y="13975"/>
                  <a:pt x="1622" y="13999"/>
                  <a:pt x="1620" y="14022"/>
                </a:cubicBezTo>
                <a:cubicBezTo>
                  <a:pt x="1617" y="14046"/>
                  <a:pt x="1627" y="14064"/>
                  <a:pt x="1645" y="14064"/>
                </a:cubicBezTo>
                <a:cubicBezTo>
                  <a:pt x="1664" y="14064"/>
                  <a:pt x="1673" y="14036"/>
                  <a:pt x="1670" y="13987"/>
                </a:cubicBezTo>
                <a:cubicBezTo>
                  <a:pt x="1667" y="13944"/>
                  <a:pt x="1676" y="13910"/>
                  <a:pt x="1687" y="13909"/>
                </a:cubicBezTo>
                <a:cubicBezTo>
                  <a:pt x="1699" y="13908"/>
                  <a:pt x="1719" y="13895"/>
                  <a:pt x="1734" y="13879"/>
                </a:cubicBezTo>
                <a:cubicBezTo>
                  <a:pt x="1771" y="13840"/>
                  <a:pt x="1802" y="13880"/>
                  <a:pt x="1787" y="13951"/>
                </a:cubicBezTo>
                <a:cubicBezTo>
                  <a:pt x="1778" y="13997"/>
                  <a:pt x="1784" y="13993"/>
                  <a:pt x="1809" y="13939"/>
                </a:cubicBezTo>
                <a:cubicBezTo>
                  <a:pt x="1837" y="13878"/>
                  <a:pt x="1877" y="13885"/>
                  <a:pt x="1877" y="13951"/>
                </a:cubicBezTo>
                <a:cubicBezTo>
                  <a:pt x="1877" y="13996"/>
                  <a:pt x="1969" y="14132"/>
                  <a:pt x="1994" y="14124"/>
                </a:cubicBezTo>
                <a:cubicBezTo>
                  <a:pt x="2012" y="14118"/>
                  <a:pt x="2020" y="14151"/>
                  <a:pt x="2016" y="14225"/>
                </a:cubicBezTo>
                <a:cubicBezTo>
                  <a:pt x="2012" y="14286"/>
                  <a:pt x="2018" y="14344"/>
                  <a:pt x="2030" y="14356"/>
                </a:cubicBezTo>
                <a:cubicBezTo>
                  <a:pt x="2042" y="14368"/>
                  <a:pt x="2047" y="14403"/>
                  <a:pt x="2041" y="14428"/>
                </a:cubicBezTo>
                <a:cubicBezTo>
                  <a:pt x="2029" y="14478"/>
                  <a:pt x="2088" y="14576"/>
                  <a:pt x="2109" y="14541"/>
                </a:cubicBezTo>
                <a:cubicBezTo>
                  <a:pt x="2116" y="14529"/>
                  <a:pt x="2109" y="14493"/>
                  <a:pt x="2094" y="14464"/>
                </a:cubicBezTo>
                <a:cubicBezTo>
                  <a:pt x="2073" y="14420"/>
                  <a:pt x="2075" y="14411"/>
                  <a:pt x="2105" y="14392"/>
                </a:cubicBezTo>
                <a:cubicBezTo>
                  <a:pt x="2154" y="14361"/>
                  <a:pt x="2207" y="14422"/>
                  <a:pt x="2216" y="14517"/>
                </a:cubicBezTo>
                <a:cubicBezTo>
                  <a:pt x="2221" y="14579"/>
                  <a:pt x="2228" y="14586"/>
                  <a:pt x="2251" y="14553"/>
                </a:cubicBezTo>
                <a:cubicBezTo>
                  <a:pt x="2274" y="14521"/>
                  <a:pt x="2285" y="14524"/>
                  <a:pt x="2294" y="14565"/>
                </a:cubicBezTo>
                <a:cubicBezTo>
                  <a:pt x="2301" y="14595"/>
                  <a:pt x="2323" y="14610"/>
                  <a:pt x="2344" y="14601"/>
                </a:cubicBezTo>
                <a:cubicBezTo>
                  <a:pt x="2369" y="14590"/>
                  <a:pt x="2414" y="14641"/>
                  <a:pt x="2483" y="14756"/>
                </a:cubicBezTo>
                <a:cubicBezTo>
                  <a:pt x="2580" y="14916"/>
                  <a:pt x="2586" y="14930"/>
                  <a:pt x="2558" y="15000"/>
                </a:cubicBezTo>
                <a:cubicBezTo>
                  <a:pt x="2534" y="15060"/>
                  <a:pt x="2534" y="15083"/>
                  <a:pt x="2555" y="15125"/>
                </a:cubicBezTo>
                <a:cubicBezTo>
                  <a:pt x="2585" y="15185"/>
                  <a:pt x="2658" y="15199"/>
                  <a:pt x="2658" y="15143"/>
                </a:cubicBezTo>
                <a:cubicBezTo>
                  <a:pt x="2658" y="15123"/>
                  <a:pt x="2637" y="15113"/>
                  <a:pt x="2612" y="15119"/>
                </a:cubicBezTo>
                <a:cubicBezTo>
                  <a:pt x="2555" y="15133"/>
                  <a:pt x="2539" y="15051"/>
                  <a:pt x="2590" y="15018"/>
                </a:cubicBezTo>
                <a:cubicBezTo>
                  <a:pt x="2612" y="15005"/>
                  <a:pt x="2639" y="14969"/>
                  <a:pt x="2651" y="14941"/>
                </a:cubicBezTo>
                <a:cubicBezTo>
                  <a:pt x="2684" y="14867"/>
                  <a:pt x="2723" y="14926"/>
                  <a:pt x="2723" y="15048"/>
                </a:cubicBezTo>
                <a:cubicBezTo>
                  <a:pt x="2723" y="15105"/>
                  <a:pt x="2730" y="15142"/>
                  <a:pt x="2740" y="15131"/>
                </a:cubicBezTo>
                <a:cubicBezTo>
                  <a:pt x="2766" y="15105"/>
                  <a:pt x="2958" y="15380"/>
                  <a:pt x="2965" y="15453"/>
                </a:cubicBezTo>
                <a:cubicBezTo>
                  <a:pt x="2968" y="15484"/>
                  <a:pt x="2973" y="15561"/>
                  <a:pt x="2976" y="15620"/>
                </a:cubicBezTo>
                <a:cubicBezTo>
                  <a:pt x="2980" y="15712"/>
                  <a:pt x="2989" y="15723"/>
                  <a:pt x="3030" y="15710"/>
                </a:cubicBezTo>
                <a:cubicBezTo>
                  <a:pt x="3056" y="15701"/>
                  <a:pt x="3071" y="15683"/>
                  <a:pt x="3065" y="15668"/>
                </a:cubicBezTo>
                <a:cubicBezTo>
                  <a:pt x="3049" y="15625"/>
                  <a:pt x="3116" y="15556"/>
                  <a:pt x="3151" y="15578"/>
                </a:cubicBezTo>
                <a:cubicBezTo>
                  <a:pt x="3168" y="15590"/>
                  <a:pt x="3179" y="15625"/>
                  <a:pt x="3179" y="15656"/>
                </a:cubicBezTo>
                <a:cubicBezTo>
                  <a:pt x="3179" y="15696"/>
                  <a:pt x="3199" y="15705"/>
                  <a:pt x="3240" y="15698"/>
                </a:cubicBezTo>
                <a:cubicBezTo>
                  <a:pt x="3272" y="15692"/>
                  <a:pt x="3308" y="15701"/>
                  <a:pt x="3322" y="15716"/>
                </a:cubicBezTo>
                <a:cubicBezTo>
                  <a:pt x="3336" y="15730"/>
                  <a:pt x="3367" y="15733"/>
                  <a:pt x="3394" y="15722"/>
                </a:cubicBezTo>
                <a:cubicBezTo>
                  <a:pt x="3421" y="15710"/>
                  <a:pt x="3467" y="15714"/>
                  <a:pt x="3497" y="15733"/>
                </a:cubicBezTo>
                <a:cubicBezTo>
                  <a:pt x="3540" y="15761"/>
                  <a:pt x="3553" y="15787"/>
                  <a:pt x="3544" y="15847"/>
                </a:cubicBezTo>
                <a:cubicBezTo>
                  <a:pt x="3536" y="15897"/>
                  <a:pt x="3541" y="15932"/>
                  <a:pt x="3565" y="15954"/>
                </a:cubicBezTo>
                <a:cubicBezTo>
                  <a:pt x="3595" y="15982"/>
                  <a:pt x="3598" y="15998"/>
                  <a:pt x="3576" y="16043"/>
                </a:cubicBezTo>
                <a:cubicBezTo>
                  <a:pt x="3552" y="16092"/>
                  <a:pt x="3553" y="16094"/>
                  <a:pt x="3615" y="16079"/>
                </a:cubicBezTo>
                <a:cubicBezTo>
                  <a:pt x="3675" y="16065"/>
                  <a:pt x="3691" y="16079"/>
                  <a:pt x="3711" y="16157"/>
                </a:cubicBezTo>
                <a:cubicBezTo>
                  <a:pt x="3724" y="16207"/>
                  <a:pt x="3743" y="16257"/>
                  <a:pt x="3754" y="16270"/>
                </a:cubicBezTo>
                <a:cubicBezTo>
                  <a:pt x="3779" y="16299"/>
                  <a:pt x="3891" y="16267"/>
                  <a:pt x="3926" y="16222"/>
                </a:cubicBezTo>
                <a:cubicBezTo>
                  <a:pt x="3940" y="16203"/>
                  <a:pt x="3967" y="16203"/>
                  <a:pt x="3990" y="16222"/>
                </a:cubicBezTo>
                <a:cubicBezTo>
                  <a:pt x="4011" y="16240"/>
                  <a:pt x="4070" y="16278"/>
                  <a:pt x="4122" y="16306"/>
                </a:cubicBezTo>
                <a:cubicBezTo>
                  <a:pt x="4210" y="16354"/>
                  <a:pt x="4217" y="16362"/>
                  <a:pt x="4222" y="16491"/>
                </a:cubicBezTo>
                <a:cubicBezTo>
                  <a:pt x="4225" y="16566"/>
                  <a:pt x="4228" y="16652"/>
                  <a:pt x="4229" y="16681"/>
                </a:cubicBezTo>
                <a:cubicBezTo>
                  <a:pt x="4230" y="16710"/>
                  <a:pt x="4252" y="16753"/>
                  <a:pt x="4283" y="16777"/>
                </a:cubicBezTo>
                <a:cubicBezTo>
                  <a:pt x="4349" y="16829"/>
                  <a:pt x="4378" y="16836"/>
                  <a:pt x="4361" y="16789"/>
                </a:cubicBezTo>
                <a:cubicBezTo>
                  <a:pt x="4346" y="16747"/>
                  <a:pt x="4450" y="16668"/>
                  <a:pt x="4490" y="16693"/>
                </a:cubicBezTo>
                <a:cubicBezTo>
                  <a:pt x="4505" y="16703"/>
                  <a:pt x="4518" y="16737"/>
                  <a:pt x="4518" y="16765"/>
                </a:cubicBezTo>
                <a:cubicBezTo>
                  <a:pt x="4518" y="16793"/>
                  <a:pt x="4530" y="16829"/>
                  <a:pt x="4543" y="16842"/>
                </a:cubicBezTo>
                <a:cubicBezTo>
                  <a:pt x="4558" y="16858"/>
                  <a:pt x="4560" y="16850"/>
                  <a:pt x="4550" y="16825"/>
                </a:cubicBezTo>
                <a:cubicBezTo>
                  <a:pt x="4526" y="16758"/>
                  <a:pt x="4604" y="16735"/>
                  <a:pt x="4632" y="16801"/>
                </a:cubicBezTo>
                <a:cubicBezTo>
                  <a:pt x="4665" y="16874"/>
                  <a:pt x="4698" y="16873"/>
                  <a:pt x="4714" y="16801"/>
                </a:cubicBezTo>
                <a:cubicBezTo>
                  <a:pt x="4725" y="16756"/>
                  <a:pt x="4733" y="16749"/>
                  <a:pt x="4757" y="16783"/>
                </a:cubicBezTo>
                <a:cubicBezTo>
                  <a:pt x="4774" y="16806"/>
                  <a:pt x="4800" y="16821"/>
                  <a:pt x="4814" y="16813"/>
                </a:cubicBezTo>
                <a:cubicBezTo>
                  <a:pt x="4829" y="16805"/>
                  <a:pt x="4861" y="16815"/>
                  <a:pt x="4886" y="16836"/>
                </a:cubicBezTo>
                <a:cubicBezTo>
                  <a:pt x="4944" y="16887"/>
                  <a:pt x="5043" y="17081"/>
                  <a:pt x="5025" y="17111"/>
                </a:cubicBezTo>
                <a:cubicBezTo>
                  <a:pt x="4998" y="17155"/>
                  <a:pt x="5072" y="17130"/>
                  <a:pt x="5111" y="17081"/>
                </a:cubicBezTo>
                <a:cubicBezTo>
                  <a:pt x="5133" y="17053"/>
                  <a:pt x="5159" y="17042"/>
                  <a:pt x="5168" y="17051"/>
                </a:cubicBezTo>
                <a:cubicBezTo>
                  <a:pt x="5177" y="17060"/>
                  <a:pt x="5176" y="17012"/>
                  <a:pt x="5164" y="16944"/>
                </a:cubicBezTo>
                <a:cubicBezTo>
                  <a:pt x="5150" y="16860"/>
                  <a:pt x="5150" y="16799"/>
                  <a:pt x="5164" y="16771"/>
                </a:cubicBezTo>
                <a:cubicBezTo>
                  <a:pt x="5191" y="16717"/>
                  <a:pt x="5052" y="16523"/>
                  <a:pt x="5014" y="16562"/>
                </a:cubicBezTo>
                <a:cubicBezTo>
                  <a:pt x="4976" y="16601"/>
                  <a:pt x="4877" y="16613"/>
                  <a:pt x="4864" y="16580"/>
                </a:cubicBezTo>
                <a:cubicBezTo>
                  <a:pt x="4858" y="16564"/>
                  <a:pt x="4853" y="16503"/>
                  <a:pt x="4850" y="16443"/>
                </a:cubicBezTo>
                <a:cubicBezTo>
                  <a:pt x="4845" y="16336"/>
                  <a:pt x="4840" y="16330"/>
                  <a:pt x="4739" y="16330"/>
                </a:cubicBezTo>
                <a:cubicBezTo>
                  <a:pt x="4667" y="16330"/>
                  <a:pt x="4629" y="16348"/>
                  <a:pt x="4611" y="16389"/>
                </a:cubicBezTo>
                <a:cubicBezTo>
                  <a:pt x="4587" y="16443"/>
                  <a:pt x="4584" y="16443"/>
                  <a:pt x="4561" y="16371"/>
                </a:cubicBezTo>
                <a:cubicBezTo>
                  <a:pt x="4547" y="16329"/>
                  <a:pt x="4514" y="16282"/>
                  <a:pt x="4486" y="16264"/>
                </a:cubicBezTo>
                <a:cubicBezTo>
                  <a:pt x="4420" y="16222"/>
                  <a:pt x="4422" y="16173"/>
                  <a:pt x="4493" y="16109"/>
                </a:cubicBezTo>
                <a:cubicBezTo>
                  <a:pt x="4525" y="16080"/>
                  <a:pt x="4540" y="16056"/>
                  <a:pt x="4525" y="16055"/>
                </a:cubicBezTo>
                <a:cubicBezTo>
                  <a:pt x="4511" y="16055"/>
                  <a:pt x="4481" y="15989"/>
                  <a:pt x="4461" y="15912"/>
                </a:cubicBezTo>
                <a:cubicBezTo>
                  <a:pt x="4434" y="15810"/>
                  <a:pt x="4413" y="15775"/>
                  <a:pt x="4379" y="15775"/>
                </a:cubicBezTo>
                <a:cubicBezTo>
                  <a:pt x="4354" y="15775"/>
                  <a:pt x="4325" y="15792"/>
                  <a:pt x="4318" y="15811"/>
                </a:cubicBezTo>
                <a:cubicBezTo>
                  <a:pt x="4311" y="15830"/>
                  <a:pt x="4287" y="15841"/>
                  <a:pt x="4265" y="15841"/>
                </a:cubicBezTo>
                <a:cubicBezTo>
                  <a:pt x="4237" y="15841"/>
                  <a:pt x="4225" y="15865"/>
                  <a:pt x="4229" y="15906"/>
                </a:cubicBezTo>
                <a:cubicBezTo>
                  <a:pt x="4233" y="15949"/>
                  <a:pt x="4223" y="15966"/>
                  <a:pt x="4190" y="15966"/>
                </a:cubicBezTo>
                <a:cubicBezTo>
                  <a:pt x="4164" y="15966"/>
                  <a:pt x="4140" y="15949"/>
                  <a:pt x="4140" y="15930"/>
                </a:cubicBezTo>
                <a:cubicBezTo>
                  <a:pt x="4139" y="15911"/>
                  <a:pt x="4123" y="15884"/>
                  <a:pt x="4100" y="15871"/>
                </a:cubicBezTo>
                <a:cubicBezTo>
                  <a:pt x="4073" y="15853"/>
                  <a:pt x="4063" y="15824"/>
                  <a:pt x="4072" y="15781"/>
                </a:cubicBezTo>
                <a:cubicBezTo>
                  <a:pt x="4085" y="15722"/>
                  <a:pt x="4085" y="15727"/>
                  <a:pt x="4043" y="15787"/>
                </a:cubicBezTo>
                <a:cubicBezTo>
                  <a:pt x="4011" y="15835"/>
                  <a:pt x="3990" y="15837"/>
                  <a:pt x="3961" y="15811"/>
                </a:cubicBezTo>
                <a:cubicBezTo>
                  <a:pt x="3940" y="15792"/>
                  <a:pt x="3904" y="15768"/>
                  <a:pt x="3883" y="15757"/>
                </a:cubicBezTo>
                <a:cubicBezTo>
                  <a:pt x="3860" y="15745"/>
                  <a:pt x="3851" y="15715"/>
                  <a:pt x="3858" y="15686"/>
                </a:cubicBezTo>
                <a:cubicBezTo>
                  <a:pt x="3865" y="15653"/>
                  <a:pt x="3852" y="15633"/>
                  <a:pt x="3822" y="15626"/>
                </a:cubicBezTo>
                <a:cubicBezTo>
                  <a:pt x="3753" y="15610"/>
                  <a:pt x="3751" y="15469"/>
                  <a:pt x="3818" y="15417"/>
                </a:cubicBezTo>
                <a:cubicBezTo>
                  <a:pt x="3848" y="15395"/>
                  <a:pt x="3872" y="15363"/>
                  <a:pt x="3872" y="15346"/>
                </a:cubicBezTo>
                <a:cubicBezTo>
                  <a:pt x="3872" y="15292"/>
                  <a:pt x="3808" y="15277"/>
                  <a:pt x="3776" y="15322"/>
                </a:cubicBezTo>
                <a:cubicBezTo>
                  <a:pt x="3751" y="15356"/>
                  <a:pt x="3731" y="15359"/>
                  <a:pt x="3690" y="15328"/>
                </a:cubicBezTo>
                <a:cubicBezTo>
                  <a:pt x="3638" y="15289"/>
                  <a:pt x="3639" y="15215"/>
                  <a:pt x="3690" y="15215"/>
                </a:cubicBezTo>
                <a:cubicBezTo>
                  <a:pt x="3704" y="15215"/>
                  <a:pt x="3729" y="15197"/>
                  <a:pt x="3744" y="15173"/>
                </a:cubicBezTo>
                <a:cubicBezTo>
                  <a:pt x="3786" y="15103"/>
                  <a:pt x="4035" y="15048"/>
                  <a:pt x="4183" y="15078"/>
                </a:cubicBezTo>
                <a:cubicBezTo>
                  <a:pt x="4256" y="15093"/>
                  <a:pt x="4329" y="15099"/>
                  <a:pt x="4343" y="15090"/>
                </a:cubicBezTo>
                <a:cubicBezTo>
                  <a:pt x="4358" y="15080"/>
                  <a:pt x="4375" y="15087"/>
                  <a:pt x="4382" y="15107"/>
                </a:cubicBezTo>
                <a:cubicBezTo>
                  <a:pt x="4406" y="15170"/>
                  <a:pt x="4436" y="15152"/>
                  <a:pt x="4457" y="15060"/>
                </a:cubicBezTo>
                <a:cubicBezTo>
                  <a:pt x="4482" y="14954"/>
                  <a:pt x="4535" y="14942"/>
                  <a:pt x="4557" y="15042"/>
                </a:cubicBezTo>
                <a:cubicBezTo>
                  <a:pt x="4572" y="15107"/>
                  <a:pt x="4575" y="15110"/>
                  <a:pt x="4600" y="15060"/>
                </a:cubicBezTo>
                <a:cubicBezTo>
                  <a:pt x="4617" y="15027"/>
                  <a:pt x="4660" y="15006"/>
                  <a:pt x="4707" y="15006"/>
                </a:cubicBezTo>
                <a:cubicBezTo>
                  <a:pt x="4751" y="15006"/>
                  <a:pt x="4796" y="14986"/>
                  <a:pt x="4804" y="14964"/>
                </a:cubicBezTo>
                <a:cubicBezTo>
                  <a:pt x="4814" y="14936"/>
                  <a:pt x="4827" y="14945"/>
                  <a:pt x="4847" y="14988"/>
                </a:cubicBezTo>
                <a:cubicBezTo>
                  <a:pt x="4873" y="15048"/>
                  <a:pt x="4875" y="15050"/>
                  <a:pt x="4914" y="14970"/>
                </a:cubicBezTo>
                <a:lnTo>
                  <a:pt x="4957" y="14887"/>
                </a:lnTo>
                <a:lnTo>
                  <a:pt x="4968" y="14958"/>
                </a:lnTo>
                <a:cubicBezTo>
                  <a:pt x="4975" y="15003"/>
                  <a:pt x="4995" y="15028"/>
                  <a:pt x="5011" y="15018"/>
                </a:cubicBezTo>
                <a:cubicBezTo>
                  <a:pt x="5026" y="15008"/>
                  <a:pt x="5047" y="15036"/>
                  <a:pt x="5061" y="15078"/>
                </a:cubicBezTo>
                <a:cubicBezTo>
                  <a:pt x="5082" y="15144"/>
                  <a:pt x="5100" y="15152"/>
                  <a:pt x="5179" y="15137"/>
                </a:cubicBezTo>
                <a:cubicBezTo>
                  <a:pt x="5244" y="15125"/>
                  <a:pt x="5278" y="15135"/>
                  <a:pt x="5296" y="15173"/>
                </a:cubicBezTo>
                <a:cubicBezTo>
                  <a:pt x="5327" y="15234"/>
                  <a:pt x="5320" y="15418"/>
                  <a:pt x="5286" y="15489"/>
                </a:cubicBezTo>
                <a:cubicBezTo>
                  <a:pt x="5266" y="15529"/>
                  <a:pt x="5269" y="15533"/>
                  <a:pt x="5307" y="15513"/>
                </a:cubicBezTo>
                <a:cubicBezTo>
                  <a:pt x="5339" y="15496"/>
                  <a:pt x="5370" y="15513"/>
                  <a:pt x="5407" y="15561"/>
                </a:cubicBezTo>
                <a:cubicBezTo>
                  <a:pt x="5454" y="15622"/>
                  <a:pt x="5465" y="15621"/>
                  <a:pt x="5514" y="15578"/>
                </a:cubicBezTo>
                <a:cubicBezTo>
                  <a:pt x="5577" y="15524"/>
                  <a:pt x="5607" y="15543"/>
                  <a:pt x="5607" y="15632"/>
                </a:cubicBezTo>
                <a:cubicBezTo>
                  <a:pt x="5607" y="15682"/>
                  <a:pt x="5622" y="15696"/>
                  <a:pt x="5696" y="15698"/>
                </a:cubicBezTo>
                <a:cubicBezTo>
                  <a:pt x="5826" y="15701"/>
                  <a:pt x="5896" y="15787"/>
                  <a:pt x="5896" y="15942"/>
                </a:cubicBezTo>
                <a:cubicBezTo>
                  <a:pt x="5896" y="16048"/>
                  <a:pt x="5901" y="16058"/>
                  <a:pt x="5928" y="16020"/>
                </a:cubicBezTo>
                <a:cubicBezTo>
                  <a:pt x="5972" y="15960"/>
                  <a:pt x="6056" y="16074"/>
                  <a:pt x="6021" y="16145"/>
                </a:cubicBezTo>
                <a:cubicBezTo>
                  <a:pt x="6009" y="16170"/>
                  <a:pt x="6006" y="16208"/>
                  <a:pt x="6014" y="16228"/>
                </a:cubicBezTo>
                <a:cubicBezTo>
                  <a:pt x="6029" y="16270"/>
                  <a:pt x="6134" y="16279"/>
                  <a:pt x="6157" y="16240"/>
                </a:cubicBezTo>
                <a:cubicBezTo>
                  <a:pt x="6181" y="16200"/>
                  <a:pt x="6353" y="16190"/>
                  <a:pt x="6367" y="16228"/>
                </a:cubicBezTo>
                <a:cubicBezTo>
                  <a:pt x="6374" y="16248"/>
                  <a:pt x="6402" y="16264"/>
                  <a:pt x="6428" y="16264"/>
                </a:cubicBezTo>
                <a:cubicBezTo>
                  <a:pt x="6454" y="16264"/>
                  <a:pt x="6493" y="16292"/>
                  <a:pt x="6514" y="16330"/>
                </a:cubicBezTo>
                <a:cubicBezTo>
                  <a:pt x="6534" y="16367"/>
                  <a:pt x="6571" y="16399"/>
                  <a:pt x="6596" y="16395"/>
                </a:cubicBezTo>
                <a:cubicBezTo>
                  <a:pt x="6633" y="16389"/>
                  <a:pt x="6638" y="16400"/>
                  <a:pt x="6635" y="16497"/>
                </a:cubicBezTo>
                <a:cubicBezTo>
                  <a:pt x="6632" y="16589"/>
                  <a:pt x="6640" y="16610"/>
                  <a:pt x="6674" y="16610"/>
                </a:cubicBezTo>
                <a:cubicBezTo>
                  <a:pt x="6697" y="16610"/>
                  <a:pt x="6710" y="16593"/>
                  <a:pt x="6703" y="16574"/>
                </a:cubicBezTo>
                <a:cubicBezTo>
                  <a:pt x="6678" y="16508"/>
                  <a:pt x="6712" y="16479"/>
                  <a:pt x="6774" y="16509"/>
                </a:cubicBezTo>
                <a:cubicBezTo>
                  <a:pt x="6858" y="16549"/>
                  <a:pt x="6901" y="16468"/>
                  <a:pt x="6849" y="16371"/>
                </a:cubicBezTo>
                <a:cubicBezTo>
                  <a:pt x="6826" y="16328"/>
                  <a:pt x="6824" y="16297"/>
                  <a:pt x="6838" y="16282"/>
                </a:cubicBezTo>
                <a:cubicBezTo>
                  <a:pt x="6882" y="16237"/>
                  <a:pt x="6857" y="16173"/>
                  <a:pt x="6778" y="16115"/>
                </a:cubicBezTo>
                <a:cubicBezTo>
                  <a:pt x="6734" y="16083"/>
                  <a:pt x="6685" y="16055"/>
                  <a:pt x="6667" y="16055"/>
                </a:cubicBezTo>
                <a:cubicBezTo>
                  <a:pt x="6649" y="16055"/>
                  <a:pt x="6617" y="16016"/>
                  <a:pt x="6596" y="15972"/>
                </a:cubicBezTo>
                <a:cubicBezTo>
                  <a:pt x="6575" y="15928"/>
                  <a:pt x="6528" y="15893"/>
                  <a:pt x="6496" y="15888"/>
                </a:cubicBezTo>
                <a:cubicBezTo>
                  <a:pt x="6416" y="15878"/>
                  <a:pt x="6398" y="15853"/>
                  <a:pt x="6414" y="15781"/>
                </a:cubicBezTo>
                <a:cubicBezTo>
                  <a:pt x="6426" y="15727"/>
                  <a:pt x="6424" y="15730"/>
                  <a:pt x="6385" y="15787"/>
                </a:cubicBezTo>
                <a:cubicBezTo>
                  <a:pt x="6357" y="15828"/>
                  <a:pt x="6337" y="15835"/>
                  <a:pt x="6328" y="15811"/>
                </a:cubicBezTo>
                <a:cubicBezTo>
                  <a:pt x="6320" y="15791"/>
                  <a:pt x="6290" y="15775"/>
                  <a:pt x="6264" y="15775"/>
                </a:cubicBezTo>
                <a:cubicBezTo>
                  <a:pt x="6211" y="15775"/>
                  <a:pt x="6095" y="15682"/>
                  <a:pt x="6075" y="15626"/>
                </a:cubicBezTo>
                <a:cubicBezTo>
                  <a:pt x="6067" y="15607"/>
                  <a:pt x="6070" y="15575"/>
                  <a:pt x="6082" y="15555"/>
                </a:cubicBezTo>
                <a:cubicBezTo>
                  <a:pt x="6097" y="15529"/>
                  <a:pt x="6095" y="15496"/>
                  <a:pt x="6071" y="15435"/>
                </a:cubicBezTo>
                <a:cubicBezTo>
                  <a:pt x="6039" y="15353"/>
                  <a:pt x="6040" y="15343"/>
                  <a:pt x="6089" y="15280"/>
                </a:cubicBezTo>
                <a:cubicBezTo>
                  <a:pt x="6117" y="15244"/>
                  <a:pt x="6149" y="15224"/>
                  <a:pt x="6164" y="15233"/>
                </a:cubicBezTo>
                <a:cubicBezTo>
                  <a:pt x="6195" y="15252"/>
                  <a:pt x="6198" y="15193"/>
                  <a:pt x="6167" y="15161"/>
                </a:cubicBezTo>
                <a:cubicBezTo>
                  <a:pt x="6152" y="15145"/>
                  <a:pt x="6155" y="15127"/>
                  <a:pt x="6171" y="15096"/>
                </a:cubicBezTo>
                <a:cubicBezTo>
                  <a:pt x="6186" y="15066"/>
                  <a:pt x="6184" y="15037"/>
                  <a:pt x="6171" y="15024"/>
                </a:cubicBezTo>
                <a:cubicBezTo>
                  <a:pt x="6160" y="15012"/>
                  <a:pt x="6146" y="15022"/>
                  <a:pt x="6139" y="15042"/>
                </a:cubicBezTo>
                <a:cubicBezTo>
                  <a:pt x="6132" y="15061"/>
                  <a:pt x="6082" y="15078"/>
                  <a:pt x="6028" y="15078"/>
                </a:cubicBezTo>
                <a:cubicBezTo>
                  <a:pt x="5955" y="15078"/>
                  <a:pt x="5921" y="15095"/>
                  <a:pt x="5903" y="15143"/>
                </a:cubicBezTo>
                <a:cubicBezTo>
                  <a:pt x="5876" y="15216"/>
                  <a:pt x="5704" y="15306"/>
                  <a:pt x="5668" y="15268"/>
                </a:cubicBezTo>
                <a:cubicBezTo>
                  <a:pt x="5654" y="15255"/>
                  <a:pt x="5647" y="15223"/>
                  <a:pt x="5653" y="15197"/>
                </a:cubicBezTo>
                <a:cubicBezTo>
                  <a:pt x="5660" y="15167"/>
                  <a:pt x="5646" y="15144"/>
                  <a:pt x="5610" y="15137"/>
                </a:cubicBezTo>
                <a:cubicBezTo>
                  <a:pt x="5547" y="15125"/>
                  <a:pt x="5500" y="15024"/>
                  <a:pt x="5532" y="14970"/>
                </a:cubicBezTo>
                <a:cubicBezTo>
                  <a:pt x="5543" y="14951"/>
                  <a:pt x="5650" y="14937"/>
                  <a:pt x="5768" y="14935"/>
                </a:cubicBezTo>
                <a:cubicBezTo>
                  <a:pt x="5885" y="14932"/>
                  <a:pt x="5986" y="14916"/>
                  <a:pt x="5992" y="14899"/>
                </a:cubicBezTo>
                <a:cubicBezTo>
                  <a:pt x="5999" y="14882"/>
                  <a:pt x="6043" y="14869"/>
                  <a:pt x="6089" y="14869"/>
                </a:cubicBezTo>
                <a:cubicBezTo>
                  <a:pt x="6136" y="14869"/>
                  <a:pt x="6167" y="14852"/>
                  <a:pt x="6160" y="14833"/>
                </a:cubicBezTo>
                <a:cubicBezTo>
                  <a:pt x="6143" y="14788"/>
                  <a:pt x="6216" y="14726"/>
                  <a:pt x="6289" y="14726"/>
                </a:cubicBezTo>
                <a:cubicBezTo>
                  <a:pt x="6322" y="14726"/>
                  <a:pt x="6401" y="14705"/>
                  <a:pt x="6464" y="14678"/>
                </a:cubicBezTo>
                <a:cubicBezTo>
                  <a:pt x="6531" y="14649"/>
                  <a:pt x="6737" y="14623"/>
                  <a:pt x="6971" y="14613"/>
                </a:cubicBezTo>
                <a:cubicBezTo>
                  <a:pt x="7187" y="14603"/>
                  <a:pt x="7368" y="14587"/>
                  <a:pt x="7374" y="14577"/>
                </a:cubicBezTo>
                <a:cubicBezTo>
                  <a:pt x="7380" y="14567"/>
                  <a:pt x="7413" y="14573"/>
                  <a:pt x="7445" y="14589"/>
                </a:cubicBezTo>
                <a:cubicBezTo>
                  <a:pt x="7478" y="14604"/>
                  <a:pt x="7510" y="14606"/>
                  <a:pt x="7517" y="14595"/>
                </a:cubicBezTo>
                <a:cubicBezTo>
                  <a:pt x="7523" y="14584"/>
                  <a:pt x="7603" y="14575"/>
                  <a:pt x="7695" y="14577"/>
                </a:cubicBezTo>
                <a:cubicBezTo>
                  <a:pt x="7787" y="14579"/>
                  <a:pt x="7867" y="14571"/>
                  <a:pt x="7874" y="14553"/>
                </a:cubicBezTo>
                <a:cubicBezTo>
                  <a:pt x="7880" y="14535"/>
                  <a:pt x="7904" y="14535"/>
                  <a:pt x="7927" y="14559"/>
                </a:cubicBezTo>
                <a:cubicBezTo>
                  <a:pt x="7958" y="14591"/>
                  <a:pt x="7977" y="14595"/>
                  <a:pt x="8006" y="14565"/>
                </a:cubicBezTo>
                <a:cubicBezTo>
                  <a:pt x="8031" y="14539"/>
                  <a:pt x="8054" y="14537"/>
                  <a:pt x="8077" y="14559"/>
                </a:cubicBezTo>
                <a:cubicBezTo>
                  <a:pt x="8097" y="14577"/>
                  <a:pt x="8124" y="14579"/>
                  <a:pt x="8138" y="14565"/>
                </a:cubicBezTo>
                <a:cubicBezTo>
                  <a:pt x="8203" y="14498"/>
                  <a:pt x="8388" y="14478"/>
                  <a:pt x="8441" y="14535"/>
                </a:cubicBezTo>
                <a:cubicBezTo>
                  <a:pt x="8500" y="14598"/>
                  <a:pt x="8605" y="14604"/>
                  <a:pt x="8620" y="14541"/>
                </a:cubicBezTo>
                <a:cubicBezTo>
                  <a:pt x="8632" y="14487"/>
                  <a:pt x="8778" y="14496"/>
                  <a:pt x="8812" y="14553"/>
                </a:cubicBezTo>
                <a:cubicBezTo>
                  <a:pt x="8839" y="14597"/>
                  <a:pt x="8964" y="14597"/>
                  <a:pt x="8980" y="14553"/>
                </a:cubicBezTo>
                <a:cubicBezTo>
                  <a:pt x="8987" y="14534"/>
                  <a:pt x="9046" y="14522"/>
                  <a:pt x="9109" y="14529"/>
                </a:cubicBezTo>
                <a:cubicBezTo>
                  <a:pt x="9206" y="14541"/>
                  <a:pt x="9221" y="14536"/>
                  <a:pt x="9216" y="14487"/>
                </a:cubicBezTo>
                <a:cubicBezTo>
                  <a:pt x="9208" y="14409"/>
                  <a:pt x="9290" y="14396"/>
                  <a:pt x="9348" y="14464"/>
                </a:cubicBezTo>
                <a:cubicBezTo>
                  <a:pt x="9387" y="14509"/>
                  <a:pt x="9396" y="14506"/>
                  <a:pt x="9416" y="14464"/>
                </a:cubicBezTo>
                <a:cubicBezTo>
                  <a:pt x="9444" y="14402"/>
                  <a:pt x="9589" y="14450"/>
                  <a:pt x="9580" y="14517"/>
                </a:cubicBezTo>
                <a:cubicBezTo>
                  <a:pt x="9577" y="14541"/>
                  <a:pt x="9587" y="14549"/>
                  <a:pt x="9601" y="14541"/>
                </a:cubicBezTo>
                <a:cubicBezTo>
                  <a:pt x="9616" y="14533"/>
                  <a:pt x="9626" y="14509"/>
                  <a:pt x="9626" y="14481"/>
                </a:cubicBezTo>
                <a:cubicBezTo>
                  <a:pt x="9626" y="14446"/>
                  <a:pt x="9661" y="14429"/>
                  <a:pt x="9748" y="14422"/>
                </a:cubicBezTo>
                <a:cubicBezTo>
                  <a:pt x="9878" y="14410"/>
                  <a:pt x="9962" y="14456"/>
                  <a:pt x="9944" y="14535"/>
                </a:cubicBezTo>
                <a:cubicBezTo>
                  <a:pt x="9925" y="14620"/>
                  <a:pt x="10170" y="14606"/>
                  <a:pt x="10244" y="14517"/>
                </a:cubicBezTo>
                <a:lnTo>
                  <a:pt x="10305" y="14446"/>
                </a:lnTo>
                <a:lnTo>
                  <a:pt x="10326" y="14517"/>
                </a:lnTo>
                <a:cubicBezTo>
                  <a:pt x="10348" y="14586"/>
                  <a:pt x="10370" y="14589"/>
                  <a:pt x="10919" y="14589"/>
                </a:cubicBezTo>
                <a:cubicBezTo>
                  <a:pt x="11391" y="14589"/>
                  <a:pt x="11490" y="14578"/>
                  <a:pt x="11518" y="14535"/>
                </a:cubicBezTo>
                <a:cubicBezTo>
                  <a:pt x="11543" y="14497"/>
                  <a:pt x="11569" y="14489"/>
                  <a:pt x="11615" y="14511"/>
                </a:cubicBezTo>
                <a:cubicBezTo>
                  <a:pt x="11649" y="14528"/>
                  <a:pt x="11721" y="14531"/>
                  <a:pt x="11775" y="14517"/>
                </a:cubicBezTo>
                <a:cubicBezTo>
                  <a:pt x="11830" y="14503"/>
                  <a:pt x="11880" y="14507"/>
                  <a:pt x="11886" y="14523"/>
                </a:cubicBezTo>
                <a:cubicBezTo>
                  <a:pt x="11892" y="14540"/>
                  <a:pt x="11909" y="14543"/>
                  <a:pt x="11922" y="14529"/>
                </a:cubicBezTo>
                <a:cubicBezTo>
                  <a:pt x="11955" y="14495"/>
                  <a:pt x="12041" y="14490"/>
                  <a:pt x="12054" y="14523"/>
                </a:cubicBezTo>
                <a:cubicBezTo>
                  <a:pt x="12059" y="14539"/>
                  <a:pt x="12072" y="14545"/>
                  <a:pt x="12082" y="14535"/>
                </a:cubicBezTo>
                <a:cubicBezTo>
                  <a:pt x="12092" y="14525"/>
                  <a:pt x="12107" y="14534"/>
                  <a:pt x="12114" y="14553"/>
                </a:cubicBezTo>
                <a:cubicBezTo>
                  <a:pt x="12136" y="14612"/>
                  <a:pt x="12491" y="14596"/>
                  <a:pt x="12521" y="14535"/>
                </a:cubicBezTo>
                <a:cubicBezTo>
                  <a:pt x="12540" y="14499"/>
                  <a:pt x="12559" y="14494"/>
                  <a:pt x="12586" y="14517"/>
                </a:cubicBezTo>
                <a:cubicBezTo>
                  <a:pt x="12606" y="14535"/>
                  <a:pt x="12625" y="14541"/>
                  <a:pt x="12632" y="14529"/>
                </a:cubicBezTo>
                <a:cubicBezTo>
                  <a:pt x="12639" y="14518"/>
                  <a:pt x="12680" y="14501"/>
                  <a:pt x="12721" y="14493"/>
                </a:cubicBezTo>
                <a:cubicBezTo>
                  <a:pt x="12774" y="14484"/>
                  <a:pt x="12798" y="14497"/>
                  <a:pt x="12807" y="14535"/>
                </a:cubicBezTo>
                <a:cubicBezTo>
                  <a:pt x="12817" y="14578"/>
                  <a:pt x="12860" y="14589"/>
                  <a:pt x="13032" y="14589"/>
                </a:cubicBezTo>
                <a:cubicBezTo>
                  <a:pt x="13149" y="14589"/>
                  <a:pt x="13253" y="14571"/>
                  <a:pt x="13264" y="14553"/>
                </a:cubicBezTo>
                <a:cubicBezTo>
                  <a:pt x="13296" y="14500"/>
                  <a:pt x="13473" y="14490"/>
                  <a:pt x="13467" y="14541"/>
                </a:cubicBezTo>
                <a:cubicBezTo>
                  <a:pt x="13460" y="14601"/>
                  <a:pt x="13568" y="14598"/>
                  <a:pt x="13617" y="14535"/>
                </a:cubicBezTo>
                <a:cubicBezTo>
                  <a:pt x="13639" y="14508"/>
                  <a:pt x="13665" y="14492"/>
                  <a:pt x="13678" y="14505"/>
                </a:cubicBezTo>
                <a:cubicBezTo>
                  <a:pt x="13714" y="14542"/>
                  <a:pt x="13767" y="14556"/>
                  <a:pt x="14074" y="14571"/>
                </a:cubicBezTo>
                <a:cubicBezTo>
                  <a:pt x="14237" y="14579"/>
                  <a:pt x="14364" y="14571"/>
                  <a:pt x="14370" y="14553"/>
                </a:cubicBezTo>
                <a:cubicBezTo>
                  <a:pt x="14377" y="14535"/>
                  <a:pt x="14409" y="14544"/>
                  <a:pt x="14438" y="14577"/>
                </a:cubicBezTo>
                <a:cubicBezTo>
                  <a:pt x="14482" y="14625"/>
                  <a:pt x="14535" y="14637"/>
                  <a:pt x="14738" y="14631"/>
                </a:cubicBezTo>
                <a:cubicBezTo>
                  <a:pt x="14952" y="14623"/>
                  <a:pt x="15002" y="14632"/>
                  <a:pt x="15092" y="14696"/>
                </a:cubicBezTo>
                <a:cubicBezTo>
                  <a:pt x="15149" y="14737"/>
                  <a:pt x="15209" y="14793"/>
                  <a:pt x="15227" y="14827"/>
                </a:cubicBezTo>
                <a:cubicBezTo>
                  <a:pt x="15255" y="14879"/>
                  <a:pt x="15284" y="14889"/>
                  <a:pt x="15402" y="14875"/>
                </a:cubicBezTo>
                <a:cubicBezTo>
                  <a:pt x="15544" y="14858"/>
                  <a:pt x="15649" y="14902"/>
                  <a:pt x="15623" y="14970"/>
                </a:cubicBezTo>
                <a:cubicBezTo>
                  <a:pt x="15616" y="14990"/>
                  <a:pt x="15665" y="15006"/>
                  <a:pt x="15738" y="15006"/>
                </a:cubicBezTo>
                <a:cubicBezTo>
                  <a:pt x="15846" y="15006"/>
                  <a:pt x="15863" y="14999"/>
                  <a:pt x="15873" y="14935"/>
                </a:cubicBezTo>
                <a:cubicBezTo>
                  <a:pt x="15889" y="14833"/>
                  <a:pt x="15927" y="14884"/>
                  <a:pt x="15927" y="15006"/>
                </a:cubicBezTo>
                <a:cubicBezTo>
                  <a:pt x="15927" y="15116"/>
                  <a:pt x="15817" y="15304"/>
                  <a:pt x="15770" y="15274"/>
                </a:cubicBezTo>
                <a:cubicBezTo>
                  <a:pt x="15755" y="15265"/>
                  <a:pt x="15740" y="15289"/>
                  <a:pt x="15734" y="15328"/>
                </a:cubicBezTo>
                <a:cubicBezTo>
                  <a:pt x="15720" y="15417"/>
                  <a:pt x="15679" y="15377"/>
                  <a:pt x="15677" y="15274"/>
                </a:cubicBezTo>
                <a:cubicBezTo>
                  <a:pt x="15676" y="15199"/>
                  <a:pt x="15675" y="15200"/>
                  <a:pt x="15656" y="15280"/>
                </a:cubicBezTo>
                <a:cubicBezTo>
                  <a:pt x="15644" y="15329"/>
                  <a:pt x="15627" y="15349"/>
                  <a:pt x="15613" y="15334"/>
                </a:cubicBezTo>
                <a:cubicBezTo>
                  <a:pt x="15596" y="15317"/>
                  <a:pt x="15591" y="15337"/>
                  <a:pt x="15598" y="15400"/>
                </a:cubicBezTo>
                <a:cubicBezTo>
                  <a:pt x="15612" y="15519"/>
                  <a:pt x="15502" y="15712"/>
                  <a:pt x="15427" y="15698"/>
                </a:cubicBezTo>
                <a:cubicBezTo>
                  <a:pt x="15388" y="15690"/>
                  <a:pt x="15374" y="15704"/>
                  <a:pt x="15374" y="15763"/>
                </a:cubicBezTo>
                <a:cubicBezTo>
                  <a:pt x="15373" y="15867"/>
                  <a:pt x="15354" y="15890"/>
                  <a:pt x="15306" y="15847"/>
                </a:cubicBezTo>
                <a:cubicBezTo>
                  <a:pt x="15275" y="15819"/>
                  <a:pt x="15247" y="15830"/>
                  <a:pt x="15188" y="15883"/>
                </a:cubicBezTo>
                <a:cubicBezTo>
                  <a:pt x="15103" y="15959"/>
                  <a:pt x="15061" y="15943"/>
                  <a:pt x="15077" y="15841"/>
                </a:cubicBezTo>
                <a:cubicBezTo>
                  <a:pt x="15084" y="15799"/>
                  <a:pt x="15078" y="15775"/>
                  <a:pt x="15059" y="15775"/>
                </a:cubicBezTo>
                <a:cubicBezTo>
                  <a:pt x="15043" y="15775"/>
                  <a:pt x="15032" y="15793"/>
                  <a:pt x="15034" y="15817"/>
                </a:cubicBezTo>
                <a:cubicBezTo>
                  <a:pt x="15038" y="15843"/>
                  <a:pt x="15012" y="15864"/>
                  <a:pt x="14970" y="15871"/>
                </a:cubicBezTo>
                <a:cubicBezTo>
                  <a:pt x="14908" y="15881"/>
                  <a:pt x="14905" y="15890"/>
                  <a:pt x="14938" y="15930"/>
                </a:cubicBezTo>
                <a:cubicBezTo>
                  <a:pt x="14974" y="15975"/>
                  <a:pt x="14961" y="16070"/>
                  <a:pt x="14924" y="16032"/>
                </a:cubicBezTo>
                <a:cubicBezTo>
                  <a:pt x="14913" y="16021"/>
                  <a:pt x="14906" y="16039"/>
                  <a:pt x="14906" y="16067"/>
                </a:cubicBezTo>
                <a:cubicBezTo>
                  <a:pt x="14906" y="16095"/>
                  <a:pt x="14919" y="16127"/>
                  <a:pt x="14938" y="16139"/>
                </a:cubicBezTo>
                <a:cubicBezTo>
                  <a:pt x="14982" y="16167"/>
                  <a:pt x="14946" y="16239"/>
                  <a:pt x="14885" y="16246"/>
                </a:cubicBezTo>
                <a:cubicBezTo>
                  <a:pt x="14862" y="16249"/>
                  <a:pt x="14832" y="16267"/>
                  <a:pt x="14817" y="16288"/>
                </a:cubicBezTo>
                <a:cubicBezTo>
                  <a:pt x="14788" y="16327"/>
                  <a:pt x="14778" y="16330"/>
                  <a:pt x="14731" y="16330"/>
                </a:cubicBezTo>
                <a:cubicBezTo>
                  <a:pt x="14715" y="16330"/>
                  <a:pt x="14706" y="16379"/>
                  <a:pt x="14706" y="16461"/>
                </a:cubicBezTo>
                <a:cubicBezTo>
                  <a:pt x="14706" y="16587"/>
                  <a:pt x="14711" y="16592"/>
                  <a:pt x="14781" y="16592"/>
                </a:cubicBezTo>
                <a:cubicBezTo>
                  <a:pt x="14829" y="16592"/>
                  <a:pt x="14849" y="16579"/>
                  <a:pt x="14845" y="16550"/>
                </a:cubicBezTo>
                <a:cubicBezTo>
                  <a:pt x="14838" y="16489"/>
                  <a:pt x="14902" y="16454"/>
                  <a:pt x="14931" y="16503"/>
                </a:cubicBezTo>
                <a:cubicBezTo>
                  <a:pt x="14961" y="16553"/>
                  <a:pt x="15127" y="16552"/>
                  <a:pt x="15145" y="16503"/>
                </a:cubicBezTo>
                <a:cubicBezTo>
                  <a:pt x="15153" y="16482"/>
                  <a:pt x="15172" y="16474"/>
                  <a:pt x="15188" y="16485"/>
                </a:cubicBezTo>
                <a:cubicBezTo>
                  <a:pt x="15208" y="16498"/>
                  <a:pt x="15217" y="16481"/>
                  <a:pt x="15217" y="16419"/>
                </a:cubicBezTo>
                <a:cubicBezTo>
                  <a:pt x="15217" y="16275"/>
                  <a:pt x="15254" y="16195"/>
                  <a:pt x="15320" y="16199"/>
                </a:cubicBezTo>
                <a:cubicBezTo>
                  <a:pt x="15353" y="16200"/>
                  <a:pt x="15393" y="16192"/>
                  <a:pt x="15409" y="16175"/>
                </a:cubicBezTo>
                <a:cubicBezTo>
                  <a:pt x="15425" y="16157"/>
                  <a:pt x="15479" y="16139"/>
                  <a:pt x="15531" y="16139"/>
                </a:cubicBezTo>
                <a:cubicBezTo>
                  <a:pt x="15610" y="16139"/>
                  <a:pt x="15627" y="16130"/>
                  <a:pt x="15627" y="16073"/>
                </a:cubicBezTo>
                <a:cubicBezTo>
                  <a:pt x="15627" y="16028"/>
                  <a:pt x="15646" y="15997"/>
                  <a:pt x="15688" y="15978"/>
                </a:cubicBezTo>
                <a:cubicBezTo>
                  <a:pt x="15761" y="15945"/>
                  <a:pt x="15799" y="15994"/>
                  <a:pt x="15763" y="16067"/>
                </a:cubicBezTo>
                <a:cubicBezTo>
                  <a:pt x="15743" y="16106"/>
                  <a:pt x="15745" y="16117"/>
                  <a:pt x="15770" y="16133"/>
                </a:cubicBezTo>
                <a:cubicBezTo>
                  <a:pt x="15787" y="16144"/>
                  <a:pt x="15802" y="16181"/>
                  <a:pt x="15802" y="16210"/>
                </a:cubicBezTo>
                <a:cubicBezTo>
                  <a:pt x="15802" y="16275"/>
                  <a:pt x="15828" y="16280"/>
                  <a:pt x="15863" y="16222"/>
                </a:cubicBezTo>
                <a:cubicBezTo>
                  <a:pt x="15899" y="16161"/>
                  <a:pt x="15890" y="16098"/>
                  <a:pt x="15848" y="16103"/>
                </a:cubicBezTo>
                <a:cubicBezTo>
                  <a:pt x="15792" y="16111"/>
                  <a:pt x="15789" y="15949"/>
                  <a:pt x="15845" y="15924"/>
                </a:cubicBezTo>
                <a:cubicBezTo>
                  <a:pt x="15923" y="15890"/>
                  <a:pt x="15892" y="15833"/>
                  <a:pt x="15806" y="15853"/>
                </a:cubicBezTo>
                <a:cubicBezTo>
                  <a:pt x="15760" y="15863"/>
                  <a:pt x="15716" y="15864"/>
                  <a:pt x="15709" y="15853"/>
                </a:cubicBezTo>
                <a:cubicBezTo>
                  <a:pt x="15694" y="15828"/>
                  <a:pt x="15760" y="15704"/>
                  <a:pt x="15788" y="15704"/>
                </a:cubicBezTo>
                <a:cubicBezTo>
                  <a:pt x="15799" y="15704"/>
                  <a:pt x="15818" y="15679"/>
                  <a:pt x="15830" y="15650"/>
                </a:cubicBezTo>
                <a:cubicBezTo>
                  <a:pt x="15851" y="15604"/>
                  <a:pt x="15863" y="15606"/>
                  <a:pt x="15913" y="15650"/>
                </a:cubicBezTo>
                <a:cubicBezTo>
                  <a:pt x="15946" y="15679"/>
                  <a:pt x="15973" y="15687"/>
                  <a:pt x="15980" y="15668"/>
                </a:cubicBezTo>
                <a:cubicBezTo>
                  <a:pt x="15987" y="15650"/>
                  <a:pt x="16027" y="15632"/>
                  <a:pt x="16070" y="15632"/>
                </a:cubicBezTo>
                <a:cubicBezTo>
                  <a:pt x="16172" y="15631"/>
                  <a:pt x="16241" y="15603"/>
                  <a:pt x="16241" y="15555"/>
                </a:cubicBezTo>
                <a:cubicBezTo>
                  <a:pt x="16241" y="15533"/>
                  <a:pt x="16228" y="15473"/>
                  <a:pt x="16212" y="15423"/>
                </a:cubicBezTo>
                <a:cubicBezTo>
                  <a:pt x="16187" y="15342"/>
                  <a:pt x="16190" y="15327"/>
                  <a:pt x="16234" y="15257"/>
                </a:cubicBezTo>
                <a:cubicBezTo>
                  <a:pt x="16260" y="15214"/>
                  <a:pt x="16305" y="15172"/>
                  <a:pt x="16334" y="15167"/>
                </a:cubicBezTo>
                <a:cubicBezTo>
                  <a:pt x="16363" y="15162"/>
                  <a:pt x="16395" y="15149"/>
                  <a:pt x="16402" y="15137"/>
                </a:cubicBezTo>
                <a:cubicBezTo>
                  <a:pt x="16409" y="15126"/>
                  <a:pt x="16439" y="15130"/>
                  <a:pt x="16469" y="15149"/>
                </a:cubicBezTo>
                <a:cubicBezTo>
                  <a:pt x="16514" y="15177"/>
                  <a:pt x="16526" y="15175"/>
                  <a:pt x="16548" y="15125"/>
                </a:cubicBezTo>
                <a:cubicBezTo>
                  <a:pt x="16568" y="15080"/>
                  <a:pt x="16600" y="15064"/>
                  <a:pt x="16666" y="15072"/>
                </a:cubicBezTo>
                <a:cubicBezTo>
                  <a:pt x="16714" y="15078"/>
                  <a:pt x="16765" y="15099"/>
                  <a:pt x="16780" y="15119"/>
                </a:cubicBezTo>
                <a:cubicBezTo>
                  <a:pt x="16814" y="15166"/>
                  <a:pt x="17076" y="15157"/>
                  <a:pt x="17112" y="15107"/>
                </a:cubicBezTo>
                <a:cubicBezTo>
                  <a:pt x="17127" y="15087"/>
                  <a:pt x="17153" y="15079"/>
                  <a:pt x="17169" y="15090"/>
                </a:cubicBezTo>
                <a:cubicBezTo>
                  <a:pt x="17186" y="15100"/>
                  <a:pt x="17212" y="15082"/>
                  <a:pt x="17226" y="15054"/>
                </a:cubicBezTo>
                <a:cubicBezTo>
                  <a:pt x="17245" y="15017"/>
                  <a:pt x="17271" y="15012"/>
                  <a:pt x="17326" y="15030"/>
                </a:cubicBezTo>
                <a:cubicBezTo>
                  <a:pt x="17368" y="15043"/>
                  <a:pt x="17442" y="15052"/>
                  <a:pt x="17494" y="15054"/>
                </a:cubicBezTo>
                <a:cubicBezTo>
                  <a:pt x="17557" y="15055"/>
                  <a:pt x="17587" y="15072"/>
                  <a:pt x="17583" y="15102"/>
                </a:cubicBezTo>
                <a:cubicBezTo>
                  <a:pt x="17580" y="15126"/>
                  <a:pt x="17596" y="15143"/>
                  <a:pt x="17619" y="15143"/>
                </a:cubicBezTo>
                <a:cubicBezTo>
                  <a:pt x="17641" y="15143"/>
                  <a:pt x="17671" y="15175"/>
                  <a:pt x="17683" y="15209"/>
                </a:cubicBezTo>
                <a:cubicBezTo>
                  <a:pt x="17695" y="15242"/>
                  <a:pt x="17704" y="15250"/>
                  <a:pt x="17705" y="15227"/>
                </a:cubicBezTo>
                <a:cubicBezTo>
                  <a:pt x="17705" y="15204"/>
                  <a:pt x="17696" y="15174"/>
                  <a:pt x="17683" y="15161"/>
                </a:cubicBezTo>
                <a:cubicBezTo>
                  <a:pt x="17670" y="15147"/>
                  <a:pt x="17668" y="15126"/>
                  <a:pt x="17680" y="15107"/>
                </a:cubicBezTo>
                <a:cubicBezTo>
                  <a:pt x="17701" y="15071"/>
                  <a:pt x="17806" y="15126"/>
                  <a:pt x="17908" y="15227"/>
                </a:cubicBezTo>
                <a:lnTo>
                  <a:pt x="17979" y="15292"/>
                </a:lnTo>
                <a:lnTo>
                  <a:pt x="17933" y="15376"/>
                </a:lnTo>
                <a:lnTo>
                  <a:pt x="17883" y="15459"/>
                </a:lnTo>
                <a:lnTo>
                  <a:pt x="17837" y="15364"/>
                </a:lnTo>
                <a:lnTo>
                  <a:pt x="17790" y="15268"/>
                </a:lnTo>
                <a:lnTo>
                  <a:pt x="17737" y="15352"/>
                </a:lnTo>
                <a:cubicBezTo>
                  <a:pt x="17707" y="15398"/>
                  <a:pt x="17683" y="15449"/>
                  <a:pt x="17683" y="15465"/>
                </a:cubicBezTo>
                <a:cubicBezTo>
                  <a:pt x="17683" y="15481"/>
                  <a:pt x="17660" y="15556"/>
                  <a:pt x="17630" y="15632"/>
                </a:cubicBezTo>
                <a:cubicBezTo>
                  <a:pt x="17585" y="15744"/>
                  <a:pt x="17559" y="15775"/>
                  <a:pt x="17508" y="15775"/>
                </a:cubicBezTo>
                <a:cubicBezTo>
                  <a:pt x="17473" y="15775"/>
                  <a:pt x="17404" y="15807"/>
                  <a:pt x="17351" y="15847"/>
                </a:cubicBezTo>
                <a:cubicBezTo>
                  <a:pt x="17261" y="15915"/>
                  <a:pt x="17254" y="15930"/>
                  <a:pt x="17262" y="16038"/>
                </a:cubicBezTo>
                <a:cubicBezTo>
                  <a:pt x="17273" y="16196"/>
                  <a:pt x="17237" y="16300"/>
                  <a:pt x="17169" y="16300"/>
                </a:cubicBezTo>
                <a:cubicBezTo>
                  <a:pt x="17139" y="16300"/>
                  <a:pt x="17097" y="16322"/>
                  <a:pt x="17076" y="16354"/>
                </a:cubicBezTo>
                <a:cubicBezTo>
                  <a:pt x="17042" y="16406"/>
                  <a:pt x="17032" y="16404"/>
                  <a:pt x="16969" y="16354"/>
                </a:cubicBezTo>
                <a:cubicBezTo>
                  <a:pt x="16910" y="16306"/>
                  <a:pt x="16898" y="16310"/>
                  <a:pt x="16884" y="16354"/>
                </a:cubicBezTo>
                <a:cubicBezTo>
                  <a:pt x="16874" y="16381"/>
                  <a:pt x="16845" y="16401"/>
                  <a:pt x="16819" y="16401"/>
                </a:cubicBezTo>
                <a:cubicBezTo>
                  <a:pt x="16793" y="16401"/>
                  <a:pt x="16761" y="16421"/>
                  <a:pt x="16748" y="16443"/>
                </a:cubicBezTo>
                <a:cubicBezTo>
                  <a:pt x="16730" y="16474"/>
                  <a:pt x="16717" y="16475"/>
                  <a:pt x="16694" y="16443"/>
                </a:cubicBezTo>
                <a:cubicBezTo>
                  <a:pt x="16672" y="16412"/>
                  <a:pt x="16658" y="16409"/>
                  <a:pt x="16648" y="16437"/>
                </a:cubicBezTo>
                <a:cubicBezTo>
                  <a:pt x="16640" y="16458"/>
                  <a:pt x="16619" y="16466"/>
                  <a:pt x="16602" y="16455"/>
                </a:cubicBezTo>
                <a:cubicBezTo>
                  <a:pt x="16578" y="16440"/>
                  <a:pt x="16575" y="16450"/>
                  <a:pt x="16587" y="16497"/>
                </a:cubicBezTo>
                <a:cubicBezTo>
                  <a:pt x="16596" y="16530"/>
                  <a:pt x="16604" y="16604"/>
                  <a:pt x="16605" y="16658"/>
                </a:cubicBezTo>
                <a:cubicBezTo>
                  <a:pt x="16607" y="16755"/>
                  <a:pt x="16565" y="16818"/>
                  <a:pt x="16462" y="16872"/>
                </a:cubicBezTo>
                <a:cubicBezTo>
                  <a:pt x="16424" y="16892"/>
                  <a:pt x="16426" y="16895"/>
                  <a:pt x="16462" y="16962"/>
                </a:cubicBezTo>
                <a:cubicBezTo>
                  <a:pt x="16483" y="17000"/>
                  <a:pt x="16492" y="17033"/>
                  <a:pt x="16484" y="17033"/>
                </a:cubicBezTo>
                <a:cubicBezTo>
                  <a:pt x="16476" y="17033"/>
                  <a:pt x="16477" y="17044"/>
                  <a:pt x="16484" y="17063"/>
                </a:cubicBezTo>
                <a:cubicBezTo>
                  <a:pt x="16491" y="17084"/>
                  <a:pt x="16533" y="17052"/>
                  <a:pt x="16584" y="16985"/>
                </a:cubicBezTo>
                <a:cubicBezTo>
                  <a:pt x="16723" y="16805"/>
                  <a:pt x="16762" y="16774"/>
                  <a:pt x="16776" y="16836"/>
                </a:cubicBezTo>
                <a:cubicBezTo>
                  <a:pt x="16787" y="16882"/>
                  <a:pt x="16794" y="16885"/>
                  <a:pt x="16830" y="16842"/>
                </a:cubicBezTo>
                <a:cubicBezTo>
                  <a:pt x="16859" y="16809"/>
                  <a:pt x="16909" y="16795"/>
                  <a:pt x="16987" y="16807"/>
                </a:cubicBezTo>
                <a:cubicBezTo>
                  <a:pt x="17054" y="16816"/>
                  <a:pt x="17114" y="16811"/>
                  <a:pt x="17130" y="16789"/>
                </a:cubicBezTo>
                <a:cubicBezTo>
                  <a:pt x="17165" y="16739"/>
                  <a:pt x="17302" y="16750"/>
                  <a:pt x="17330" y="16807"/>
                </a:cubicBezTo>
                <a:cubicBezTo>
                  <a:pt x="17347" y="16841"/>
                  <a:pt x="17374" y="16832"/>
                  <a:pt x="17455" y="16759"/>
                </a:cubicBezTo>
                <a:cubicBezTo>
                  <a:pt x="17511" y="16708"/>
                  <a:pt x="17556" y="16650"/>
                  <a:pt x="17551" y="16628"/>
                </a:cubicBezTo>
                <a:cubicBezTo>
                  <a:pt x="17546" y="16605"/>
                  <a:pt x="17553" y="16566"/>
                  <a:pt x="17565" y="16544"/>
                </a:cubicBezTo>
                <a:cubicBezTo>
                  <a:pt x="17583" y="16516"/>
                  <a:pt x="17579" y="16495"/>
                  <a:pt x="17551" y="16461"/>
                </a:cubicBezTo>
                <a:cubicBezTo>
                  <a:pt x="17515" y="16417"/>
                  <a:pt x="17517" y="16408"/>
                  <a:pt x="17576" y="16300"/>
                </a:cubicBezTo>
                <a:cubicBezTo>
                  <a:pt x="17615" y="16229"/>
                  <a:pt x="17642" y="16199"/>
                  <a:pt x="17651" y="16222"/>
                </a:cubicBezTo>
                <a:cubicBezTo>
                  <a:pt x="17668" y="16268"/>
                  <a:pt x="17773" y="16272"/>
                  <a:pt x="17801" y="16228"/>
                </a:cubicBezTo>
                <a:cubicBezTo>
                  <a:pt x="17812" y="16211"/>
                  <a:pt x="17839" y="16194"/>
                  <a:pt x="17862" y="16187"/>
                </a:cubicBezTo>
                <a:cubicBezTo>
                  <a:pt x="17885" y="16180"/>
                  <a:pt x="17904" y="16152"/>
                  <a:pt x="17904" y="16127"/>
                </a:cubicBezTo>
                <a:cubicBezTo>
                  <a:pt x="17904" y="16102"/>
                  <a:pt x="17927" y="16057"/>
                  <a:pt x="17958" y="16026"/>
                </a:cubicBezTo>
                <a:cubicBezTo>
                  <a:pt x="18006" y="15977"/>
                  <a:pt x="18021" y="15979"/>
                  <a:pt x="18051" y="16020"/>
                </a:cubicBezTo>
                <a:cubicBezTo>
                  <a:pt x="18083" y="16064"/>
                  <a:pt x="18079" y="16073"/>
                  <a:pt x="18037" y="16127"/>
                </a:cubicBezTo>
                <a:cubicBezTo>
                  <a:pt x="17974" y="16206"/>
                  <a:pt x="18004" y="16264"/>
                  <a:pt x="18104" y="16264"/>
                </a:cubicBezTo>
                <a:cubicBezTo>
                  <a:pt x="18189" y="16264"/>
                  <a:pt x="18206" y="16216"/>
                  <a:pt x="18147" y="16139"/>
                </a:cubicBezTo>
                <a:cubicBezTo>
                  <a:pt x="18110" y="16090"/>
                  <a:pt x="18150" y="16035"/>
                  <a:pt x="18201" y="16067"/>
                </a:cubicBezTo>
                <a:cubicBezTo>
                  <a:pt x="18220" y="16080"/>
                  <a:pt x="18230" y="16081"/>
                  <a:pt x="18222" y="16067"/>
                </a:cubicBezTo>
                <a:cubicBezTo>
                  <a:pt x="18214" y="16054"/>
                  <a:pt x="18218" y="16025"/>
                  <a:pt x="18229" y="16002"/>
                </a:cubicBezTo>
                <a:cubicBezTo>
                  <a:pt x="18244" y="15972"/>
                  <a:pt x="18238" y="15951"/>
                  <a:pt x="18215" y="15936"/>
                </a:cubicBezTo>
                <a:cubicBezTo>
                  <a:pt x="18186" y="15917"/>
                  <a:pt x="18188" y="15907"/>
                  <a:pt x="18219" y="15829"/>
                </a:cubicBezTo>
                <a:cubicBezTo>
                  <a:pt x="18237" y="15781"/>
                  <a:pt x="18281" y="15720"/>
                  <a:pt x="18315" y="15692"/>
                </a:cubicBezTo>
                <a:cubicBezTo>
                  <a:pt x="18369" y="15647"/>
                  <a:pt x="18376" y="15642"/>
                  <a:pt x="18386" y="15686"/>
                </a:cubicBezTo>
                <a:cubicBezTo>
                  <a:pt x="18402" y="15754"/>
                  <a:pt x="18444" y="15752"/>
                  <a:pt x="18479" y="15680"/>
                </a:cubicBezTo>
                <a:cubicBezTo>
                  <a:pt x="18504" y="15629"/>
                  <a:pt x="18506" y="15625"/>
                  <a:pt x="18476" y="15644"/>
                </a:cubicBezTo>
                <a:cubicBezTo>
                  <a:pt x="18455" y="15657"/>
                  <a:pt x="18426" y="15636"/>
                  <a:pt x="18404" y="15596"/>
                </a:cubicBezTo>
                <a:cubicBezTo>
                  <a:pt x="18370" y="15533"/>
                  <a:pt x="18370" y="15527"/>
                  <a:pt x="18408" y="15507"/>
                </a:cubicBezTo>
                <a:cubicBezTo>
                  <a:pt x="18429" y="15495"/>
                  <a:pt x="18480" y="15460"/>
                  <a:pt x="18522" y="15423"/>
                </a:cubicBezTo>
                <a:cubicBezTo>
                  <a:pt x="18564" y="15387"/>
                  <a:pt x="18620" y="15359"/>
                  <a:pt x="18647" y="15364"/>
                </a:cubicBezTo>
                <a:cubicBezTo>
                  <a:pt x="18683" y="15370"/>
                  <a:pt x="18694" y="15354"/>
                  <a:pt x="18690" y="15310"/>
                </a:cubicBezTo>
                <a:cubicBezTo>
                  <a:pt x="18679" y="15201"/>
                  <a:pt x="18822" y="15102"/>
                  <a:pt x="18904" y="15161"/>
                </a:cubicBezTo>
                <a:cubicBezTo>
                  <a:pt x="18929" y="15179"/>
                  <a:pt x="18949" y="15175"/>
                  <a:pt x="18961" y="15143"/>
                </a:cubicBezTo>
                <a:cubicBezTo>
                  <a:pt x="18985" y="15078"/>
                  <a:pt x="19101" y="15074"/>
                  <a:pt x="19122" y="15137"/>
                </a:cubicBezTo>
                <a:cubicBezTo>
                  <a:pt x="19136" y="15180"/>
                  <a:pt x="19144" y="15174"/>
                  <a:pt x="19168" y="15125"/>
                </a:cubicBezTo>
                <a:cubicBezTo>
                  <a:pt x="19191" y="15080"/>
                  <a:pt x="19191" y="15058"/>
                  <a:pt x="19172" y="15006"/>
                </a:cubicBezTo>
                <a:cubicBezTo>
                  <a:pt x="19151" y="14951"/>
                  <a:pt x="19153" y="14931"/>
                  <a:pt x="19190" y="14899"/>
                </a:cubicBezTo>
                <a:cubicBezTo>
                  <a:pt x="19213" y="14878"/>
                  <a:pt x="19228" y="14841"/>
                  <a:pt x="19222" y="14815"/>
                </a:cubicBezTo>
                <a:cubicBezTo>
                  <a:pt x="19216" y="14790"/>
                  <a:pt x="19218" y="14757"/>
                  <a:pt x="19225" y="14744"/>
                </a:cubicBezTo>
                <a:cubicBezTo>
                  <a:pt x="19233" y="14731"/>
                  <a:pt x="19239" y="14699"/>
                  <a:pt x="19240" y="14666"/>
                </a:cubicBezTo>
                <a:cubicBezTo>
                  <a:pt x="19240" y="14625"/>
                  <a:pt x="19262" y="14601"/>
                  <a:pt x="19318" y="14589"/>
                </a:cubicBezTo>
                <a:cubicBezTo>
                  <a:pt x="19362" y="14579"/>
                  <a:pt x="19401" y="14554"/>
                  <a:pt x="19404" y="14535"/>
                </a:cubicBezTo>
                <a:cubicBezTo>
                  <a:pt x="19406" y="14516"/>
                  <a:pt x="19430" y="14505"/>
                  <a:pt x="19457" y="14511"/>
                </a:cubicBezTo>
                <a:cubicBezTo>
                  <a:pt x="19485" y="14517"/>
                  <a:pt x="19500" y="14507"/>
                  <a:pt x="19493" y="14487"/>
                </a:cubicBezTo>
                <a:cubicBezTo>
                  <a:pt x="19486" y="14469"/>
                  <a:pt x="19501" y="14427"/>
                  <a:pt x="19525" y="14398"/>
                </a:cubicBezTo>
                <a:cubicBezTo>
                  <a:pt x="19550" y="14369"/>
                  <a:pt x="19564" y="14334"/>
                  <a:pt x="19557" y="14315"/>
                </a:cubicBezTo>
                <a:cubicBezTo>
                  <a:pt x="19550" y="14295"/>
                  <a:pt x="19559" y="14262"/>
                  <a:pt x="19579" y="14243"/>
                </a:cubicBezTo>
                <a:cubicBezTo>
                  <a:pt x="19608" y="14216"/>
                  <a:pt x="19610" y="14201"/>
                  <a:pt x="19589" y="14160"/>
                </a:cubicBezTo>
                <a:cubicBezTo>
                  <a:pt x="19553" y="14086"/>
                  <a:pt x="19609" y="14015"/>
                  <a:pt x="19689" y="14034"/>
                </a:cubicBezTo>
                <a:cubicBezTo>
                  <a:pt x="19739" y="14046"/>
                  <a:pt x="19760" y="14035"/>
                  <a:pt x="19786" y="13969"/>
                </a:cubicBezTo>
                <a:cubicBezTo>
                  <a:pt x="19810" y="13907"/>
                  <a:pt x="19826" y="13893"/>
                  <a:pt x="19843" y="13921"/>
                </a:cubicBezTo>
                <a:cubicBezTo>
                  <a:pt x="19884" y="13990"/>
                  <a:pt x="19903" y="13964"/>
                  <a:pt x="19893" y="13850"/>
                </a:cubicBezTo>
                <a:cubicBezTo>
                  <a:pt x="19887" y="13788"/>
                  <a:pt x="19896" y="13687"/>
                  <a:pt x="19911" y="13629"/>
                </a:cubicBezTo>
                <a:cubicBezTo>
                  <a:pt x="19948" y="13484"/>
                  <a:pt x="20005" y="13430"/>
                  <a:pt x="20086" y="13468"/>
                </a:cubicBezTo>
                <a:cubicBezTo>
                  <a:pt x="20126" y="13488"/>
                  <a:pt x="20152" y="13485"/>
                  <a:pt x="20161" y="13462"/>
                </a:cubicBezTo>
                <a:cubicBezTo>
                  <a:pt x="20169" y="13438"/>
                  <a:pt x="20181" y="13443"/>
                  <a:pt x="20196" y="13468"/>
                </a:cubicBezTo>
                <a:cubicBezTo>
                  <a:pt x="20238" y="13537"/>
                  <a:pt x="20248" y="13509"/>
                  <a:pt x="20239" y="13325"/>
                </a:cubicBezTo>
                <a:cubicBezTo>
                  <a:pt x="20227" y="13076"/>
                  <a:pt x="20244" y="12995"/>
                  <a:pt x="20318" y="12931"/>
                </a:cubicBezTo>
                <a:cubicBezTo>
                  <a:pt x="20352" y="12902"/>
                  <a:pt x="20378" y="12883"/>
                  <a:pt x="20378" y="12896"/>
                </a:cubicBezTo>
                <a:cubicBezTo>
                  <a:pt x="20378" y="12908"/>
                  <a:pt x="20391" y="12900"/>
                  <a:pt x="20407" y="12878"/>
                </a:cubicBezTo>
                <a:cubicBezTo>
                  <a:pt x="20423" y="12856"/>
                  <a:pt x="20469" y="12845"/>
                  <a:pt x="20510" y="12854"/>
                </a:cubicBezTo>
                <a:lnTo>
                  <a:pt x="20585" y="12872"/>
                </a:lnTo>
                <a:lnTo>
                  <a:pt x="20575" y="12657"/>
                </a:lnTo>
                <a:cubicBezTo>
                  <a:pt x="20560" y="12396"/>
                  <a:pt x="20587" y="12339"/>
                  <a:pt x="20714" y="12359"/>
                </a:cubicBezTo>
                <a:cubicBezTo>
                  <a:pt x="20768" y="12368"/>
                  <a:pt x="20800" y="12358"/>
                  <a:pt x="20807" y="12329"/>
                </a:cubicBezTo>
                <a:cubicBezTo>
                  <a:pt x="20812" y="12305"/>
                  <a:pt x="20829" y="12295"/>
                  <a:pt x="20846" y="12305"/>
                </a:cubicBezTo>
                <a:cubicBezTo>
                  <a:pt x="20886" y="12331"/>
                  <a:pt x="20911" y="12257"/>
                  <a:pt x="20882" y="12198"/>
                </a:cubicBezTo>
                <a:cubicBezTo>
                  <a:pt x="20867" y="12169"/>
                  <a:pt x="20866" y="12145"/>
                  <a:pt x="20878" y="12132"/>
                </a:cubicBezTo>
                <a:cubicBezTo>
                  <a:pt x="20889" y="12121"/>
                  <a:pt x="20897" y="12041"/>
                  <a:pt x="20896" y="11954"/>
                </a:cubicBezTo>
                <a:cubicBezTo>
                  <a:pt x="20894" y="11778"/>
                  <a:pt x="20927" y="11683"/>
                  <a:pt x="20967" y="11751"/>
                </a:cubicBezTo>
                <a:cubicBezTo>
                  <a:pt x="20986" y="11782"/>
                  <a:pt x="20997" y="11779"/>
                  <a:pt x="21017" y="11733"/>
                </a:cubicBezTo>
                <a:cubicBezTo>
                  <a:pt x="21042" y="11677"/>
                  <a:pt x="21048" y="11680"/>
                  <a:pt x="21064" y="11745"/>
                </a:cubicBezTo>
                <a:cubicBezTo>
                  <a:pt x="21083" y="11824"/>
                  <a:pt x="21134" y="11836"/>
                  <a:pt x="21160" y="11769"/>
                </a:cubicBezTo>
                <a:cubicBezTo>
                  <a:pt x="21169" y="11744"/>
                  <a:pt x="21186" y="11735"/>
                  <a:pt x="21196" y="11745"/>
                </a:cubicBezTo>
                <a:cubicBezTo>
                  <a:pt x="21227" y="11777"/>
                  <a:pt x="21240" y="11691"/>
                  <a:pt x="21214" y="11638"/>
                </a:cubicBezTo>
                <a:cubicBezTo>
                  <a:pt x="21194" y="11598"/>
                  <a:pt x="21194" y="11577"/>
                  <a:pt x="21214" y="11536"/>
                </a:cubicBezTo>
                <a:cubicBezTo>
                  <a:pt x="21234" y="11495"/>
                  <a:pt x="21233" y="11464"/>
                  <a:pt x="21199" y="11387"/>
                </a:cubicBezTo>
                <a:cubicBezTo>
                  <a:pt x="21158" y="11293"/>
                  <a:pt x="21159" y="11292"/>
                  <a:pt x="21199" y="11173"/>
                </a:cubicBezTo>
                <a:cubicBezTo>
                  <a:pt x="21227" y="11089"/>
                  <a:pt x="21232" y="11043"/>
                  <a:pt x="21217" y="11018"/>
                </a:cubicBezTo>
                <a:cubicBezTo>
                  <a:pt x="21202" y="10993"/>
                  <a:pt x="21201" y="10967"/>
                  <a:pt x="21217" y="10934"/>
                </a:cubicBezTo>
                <a:cubicBezTo>
                  <a:pt x="21234" y="10900"/>
                  <a:pt x="21237" y="10863"/>
                  <a:pt x="21221" y="10803"/>
                </a:cubicBezTo>
                <a:cubicBezTo>
                  <a:pt x="21208" y="10757"/>
                  <a:pt x="21203" y="10708"/>
                  <a:pt x="21210" y="10696"/>
                </a:cubicBezTo>
                <a:cubicBezTo>
                  <a:pt x="21217" y="10684"/>
                  <a:pt x="21228" y="10643"/>
                  <a:pt x="21231" y="10600"/>
                </a:cubicBezTo>
                <a:cubicBezTo>
                  <a:pt x="21246" y="10420"/>
                  <a:pt x="21259" y="10365"/>
                  <a:pt x="21314" y="10320"/>
                </a:cubicBezTo>
                <a:cubicBezTo>
                  <a:pt x="21345" y="10294"/>
                  <a:pt x="21371" y="10251"/>
                  <a:pt x="21367" y="10225"/>
                </a:cubicBezTo>
                <a:cubicBezTo>
                  <a:pt x="21363" y="10198"/>
                  <a:pt x="21373" y="10159"/>
                  <a:pt x="21392" y="10135"/>
                </a:cubicBezTo>
                <a:cubicBezTo>
                  <a:pt x="21414" y="10108"/>
                  <a:pt x="21421" y="10075"/>
                  <a:pt x="21410" y="10046"/>
                </a:cubicBezTo>
                <a:cubicBezTo>
                  <a:pt x="21400" y="10021"/>
                  <a:pt x="21396" y="9967"/>
                  <a:pt x="21399" y="9933"/>
                </a:cubicBezTo>
                <a:cubicBezTo>
                  <a:pt x="21403" y="9898"/>
                  <a:pt x="21394" y="9851"/>
                  <a:pt x="21381" y="9825"/>
                </a:cubicBezTo>
                <a:cubicBezTo>
                  <a:pt x="21363" y="9789"/>
                  <a:pt x="21366" y="9748"/>
                  <a:pt x="21392" y="9664"/>
                </a:cubicBezTo>
                <a:cubicBezTo>
                  <a:pt x="21426" y="9556"/>
                  <a:pt x="21428" y="9553"/>
                  <a:pt x="21471" y="9617"/>
                </a:cubicBezTo>
                <a:cubicBezTo>
                  <a:pt x="21513" y="9679"/>
                  <a:pt x="21513" y="9685"/>
                  <a:pt x="21499" y="9611"/>
                </a:cubicBezTo>
                <a:cubicBezTo>
                  <a:pt x="21491" y="9569"/>
                  <a:pt x="21494" y="9522"/>
                  <a:pt x="21506" y="9509"/>
                </a:cubicBezTo>
                <a:cubicBezTo>
                  <a:pt x="21518" y="9497"/>
                  <a:pt x="21528" y="9451"/>
                  <a:pt x="21528" y="9408"/>
                </a:cubicBezTo>
                <a:cubicBezTo>
                  <a:pt x="21528" y="9365"/>
                  <a:pt x="21539" y="9311"/>
                  <a:pt x="21553" y="9289"/>
                </a:cubicBezTo>
                <a:cubicBezTo>
                  <a:pt x="21570" y="9260"/>
                  <a:pt x="21572" y="9237"/>
                  <a:pt x="21556" y="9205"/>
                </a:cubicBezTo>
                <a:cubicBezTo>
                  <a:pt x="21544" y="9180"/>
                  <a:pt x="21537" y="9104"/>
                  <a:pt x="21542" y="9038"/>
                </a:cubicBezTo>
                <a:cubicBezTo>
                  <a:pt x="21550" y="8927"/>
                  <a:pt x="21548" y="8922"/>
                  <a:pt x="21521" y="8985"/>
                </a:cubicBezTo>
                <a:cubicBezTo>
                  <a:pt x="21492" y="9050"/>
                  <a:pt x="21489" y="9050"/>
                  <a:pt x="21467" y="8955"/>
                </a:cubicBezTo>
                <a:cubicBezTo>
                  <a:pt x="21436" y="8819"/>
                  <a:pt x="21437" y="8789"/>
                  <a:pt x="21485" y="8704"/>
                </a:cubicBezTo>
                <a:cubicBezTo>
                  <a:pt x="21508" y="8664"/>
                  <a:pt x="21530" y="8572"/>
                  <a:pt x="21535" y="8496"/>
                </a:cubicBezTo>
                <a:cubicBezTo>
                  <a:pt x="21539" y="8420"/>
                  <a:pt x="21550" y="8334"/>
                  <a:pt x="21556" y="8305"/>
                </a:cubicBezTo>
                <a:cubicBezTo>
                  <a:pt x="21563" y="8276"/>
                  <a:pt x="21573" y="8161"/>
                  <a:pt x="21578" y="8049"/>
                </a:cubicBezTo>
                <a:cubicBezTo>
                  <a:pt x="21585" y="7871"/>
                  <a:pt x="21577" y="7833"/>
                  <a:pt x="21535" y="7756"/>
                </a:cubicBezTo>
                <a:cubicBezTo>
                  <a:pt x="21508" y="7708"/>
                  <a:pt x="21488" y="7632"/>
                  <a:pt x="21488" y="7590"/>
                </a:cubicBezTo>
                <a:cubicBezTo>
                  <a:pt x="21488" y="7547"/>
                  <a:pt x="21469" y="7487"/>
                  <a:pt x="21446" y="7452"/>
                </a:cubicBezTo>
                <a:cubicBezTo>
                  <a:pt x="21401" y="7385"/>
                  <a:pt x="21388" y="7162"/>
                  <a:pt x="21424" y="7101"/>
                </a:cubicBezTo>
                <a:cubicBezTo>
                  <a:pt x="21435" y="7082"/>
                  <a:pt x="21446" y="7021"/>
                  <a:pt x="21449" y="6964"/>
                </a:cubicBezTo>
                <a:cubicBezTo>
                  <a:pt x="21456" y="6864"/>
                  <a:pt x="21451" y="6858"/>
                  <a:pt x="21374" y="6856"/>
                </a:cubicBezTo>
                <a:cubicBezTo>
                  <a:pt x="21291" y="6854"/>
                  <a:pt x="21242" y="6776"/>
                  <a:pt x="21264" y="6683"/>
                </a:cubicBezTo>
                <a:cubicBezTo>
                  <a:pt x="21269" y="6658"/>
                  <a:pt x="21265" y="6621"/>
                  <a:pt x="21253" y="6600"/>
                </a:cubicBezTo>
                <a:cubicBezTo>
                  <a:pt x="21230" y="6561"/>
                  <a:pt x="21227" y="6043"/>
                  <a:pt x="21249" y="5926"/>
                </a:cubicBezTo>
                <a:cubicBezTo>
                  <a:pt x="21258" y="5879"/>
                  <a:pt x="21243" y="5863"/>
                  <a:pt x="21189" y="5855"/>
                </a:cubicBezTo>
                <a:cubicBezTo>
                  <a:pt x="21138" y="5846"/>
                  <a:pt x="21122" y="5829"/>
                  <a:pt x="21124" y="5783"/>
                </a:cubicBezTo>
                <a:cubicBezTo>
                  <a:pt x="21126" y="5744"/>
                  <a:pt x="21114" y="5723"/>
                  <a:pt x="21092" y="5729"/>
                </a:cubicBezTo>
                <a:cubicBezTo>
                  <a:pt x="21066" y="5737"/>
                  <a:pt x="21059" y="5717"/>
                  <a:pt x="21064" y="5640"/>
                </a:cubicBezTo>
                <a:cubicBezTo>
                  <a:pt x="21068" y="5573"/>
                  <a:pt x="21056" y="5511"/>
                  <a:pt x="21024" y="5455"/>
                </a:cubicBezTo>
                <a:cubicBezTo>
                  <a:pt x="20988" y="5391"/>
                  <a:pt x="20984" y="5362"/>
                  <a:pt x="21003" y="5330"/>
                </a:cubicBezTo>
                <a:cubicBezTo>
                  <a:pt x="21022" y="5298"/>
                  <a:pt x="21040" y="5312"/>
                  <a:pt x="21089" y="5390"/>
                </a:cubicBezTo>
                <a:cubicBezTo>
                  <a:pt x="21123" y="5445"/>
                  <a:pt x="21153" y="5522"/>
                  <a:pt x="21153" y="5556"/>
                </a:cubicBezTo>
                <a:cubicBezTo>
                  <a:pt x="21153" y="5642"/>
                  <a:pt x="21207" y="5632"/>
                  <a:pt x="21235" y="5545"/>
                </a:cubicBezTo>
                <a:cubicBezTo>
                  <a:pt x="21261" y="5464"/>
                  <a:pt x="21246" y="5406"/>
                  <a:pt x="21206" y="5431"/>
                </a:cubicBezTo>
                <a:cubicBezTo>
                  <a:pt x="21192" y="5441"/>
                  <a:pt x="21164" y="5411"/>
                  <a:pt x="21142" y="5372"/>
                </a:cubicBezTo>
                <a:cubicBezTo>
                  <a:pt x="21112" y="5317"/>
                  <a:pt x="21109" y="5290"/>
                  <a:pt x="21128" y="5258"/>
                </a:cubicBezTo>
                <a:cubicBezTo>
                  <a:pt x="21163" y="5200"/>
                  <a:pt x="21159" y="5163"/>
                  <a:pt x="21117" y="5163"/>
                </a:cubicBezTo>
                <a:cubicBezTo>
                  <a:pt x="21098" y="5163"/>
                  <a:pt x="21051" y="5211"/>
                  <a:pt x="21014" y="5270"/>
                </a:cubicBezTo>
                <a:cubicBezTo>
                  <a:pt x="20942" y="5386"/>
                  <a:pt x="20903" y="5385"/>
                  <a:pt x="20903" y="5258"/>
                </a:cubicBezTo>
                <a:cubicBezTo>
                  <a:pt x="20903" y="5215"/>
                  <a:pt x="20891" y="5161"/>
                  <a:pt x="20878" y="5139"/>
                </a:cubicBezTo>
                <a:cubicBezTo>
                  <a:pt x="20860" y="5109"/>
                  <a:pt x="20861" y="5085"/>
                  <a:pt x="20882" y="5044"/>
                </a:cubicBezTo>
                <a:cubicBezTo>
                  <a:pt x="20904" y="4999"/>
                  <a:pt x="20902" y="4990"/>
                  <a:pt x="20874" y="4990"/>
                </a:cubicBezTo>
                <a:cubicBezTo>
                  <a:pt x="20822" y="4990"/>
                  <a:pt x="20808" y="4916"/>
                  <a:pt x="20857" y="4895"/>
                </a:cubicBezTo>
                <a:cubicBezTo>
                  <a:pt x="20902" y="4875"/>
                  <a:pt x="20919" y="4766"/>
                  <a:pt x="20882" y="4728"/>
                </a:cubicBezTo>
                <a:cubicBezTo>
                  <a:pt x="20870" y="4716"/>
                  <a:pt x="20860" y="4730"/>
                  <a:pt x="20860" y="4758"/>
                </a:cubicBezTo>
                <a:cubicBezTo>
                  <a:pt x="20860" y="4785"/>
                  <a:pt x="20847" y="4826"/>
                  <a:pt x="20832" y="4847"/>
                </a:cubicBezTo>
                <a:cubicBezTo>
                  <a:pt x="20810" y="4877"/>
                  <a:pt x="20796" y="4870"/>
                  <a:pt x="20767" y="4817"/>
                </a:cubicBezTo>
                <a:cubicBezTo>
                  <a:pt x="20732" y="4753"/>
                  <a:pt x="20733" y="4738"/>
                  <a:pt x="20764" y="4680"/>
                </a:cubicBezTo>
                <a:cubicBezTo>
                  <a:pt x="20796" y="4622"/>
                  <a:pt x="20792" y="4622"/>
                  <a:pt x="20739" y="4615"/>
                </a:cubicBezTo>
                <a:cubicBezTo>
                  <a:pt x="20708" y="4610"/>
                  <a:pt x="20664" y="4596"/>
                  <a:pt x="20642" y="4591"/>
                </a:cubicBezTo>
                <a:cubicBezTo>
                  <a:pt x="20599" y="4579"/>
                  <a:pt x="20520" y="4335"/>
                  <a:pt x="20550" y="4304"/>
                </a:cubicBezTo>
                <a:cubicBezTo>
                  <a:pt x="20586" y="4267"/>
                  <a:pt x="20568" y="4135"/>
                  <a:pt x="20521" y="4084"/>
                </a:cubicBezTo>
                <a:cubicBezTo>
                  <a:pt x="20495" y="4056"/>
                  <a:pt x="20421" y="4031"/>
                  <a:pt x="20357" y="4030"/>
                </a:cubicBezTo>
                <a:lnTo>
                  <a:pt x="20243" y="4030"/>
                </a:lnTo>
                <a:lnTo>
                  <a:pt x="20246" y="3875"/>
                </a:lnTo>
                <a:cubicBezTo>
                  <a:pt x="20247" y="3774"/>
                  <a:pt x="20238" y="3703"/>
                  <a:pt x="20218" y="3678"/>
                </a:cubicBezTo>
                <a:cubicBezTo>
                  <a:pt x="20195" y="3651"/>
                  <a:pt x="20193" y="3631"/>
                  <a:pt x="20211" y="3613"/>
                </a:cubicBezTo>
                <a:cubicBezTo>
                  <a:pt x="20266" y="3556"/>
                  <a:pt x="20229" y="3529"/>
                  <a:pt x="20161" y="3577"/>
                </a:cubicBezTo>
                <a:cubicBezTo>
                  <a:pt x="20081" y="3633"/>
                  <a:pt x="20035" y="3615"/>
                  <a:pt x="20053" y="3535"/>
                </a:cubicBezTo>
                <a:cubicBezTo>
                  <a:pt x="20065" y="3485"/>
                  <a:pt x="20062" y="3483"/>
                  <a:pt x="19989" y="3470"/>
                </a:cubicBezTo>
                <a:cubicBezTo>
                  <a:pt x="19919" y="3457"/>
                  <a:pt x="19895" y="3415"/>
                  <a:pt x="19907" y="3333"/>
                </a:cubicBezTo>
                <a:cubicBezTo>
                  <a:pt x="19913" y="3291"/>
                  <a:pt x="19905" y="3216"/>
                  <a:pt x="19889" y="3166"/>
                </a:cubicBezTo>
                <a:cubicBezTo>
                  <a:pt x="19868" y="3097"/>
                  <a:pt x="19868" y="3067"/>
                  <a:pt x="19886" y="3035"/>
                </a:cubicBezTo>
                <a:cubicBezTo>
                  <a:pt x="19904" y="3001"/>
                  <a:pt x="19897" y="2994"/>
                  <a:pt x="19854" y="3011"/>
                </a:cubicBezTo>
                <a:cubicBezTo>
                  <a:pt x="19813" y="3027"/>
                  <a:pt x="19789" y="3018"/>
                  <a:pt x="19775" y="2975"/>
                </a:cubicBezTo>
                <a:cubicBezTo>
                  <a:pt x="19761" y="2934"/>
                  <a:pt x="19726" y="2918"/>
                  <a:pt x="19664" y="2915"/>
                </a:cubicBezTo>
                <a:cubicBezTo>
                  <a:pt x="19600" y="2913"/>
                  <a:pt x="19575" y="2892"/>
                  <a:pt x="19575" y="2856"/>
                </a:cubicBezTo>
                <a:cubicBezTo>
                  <a:pt x="19575" y="2828"/>
                  <a:pt x="19565" y="2798"/>
                  <a:pt x="19554" y="2784"/>
                </a:cubicBezTo>
                <a:cubicBezTo>
                  <a:pt x="19528" y="2753"/>
                  <a:pt x="19524" y="2680"/>
                  <a:pt x="19547" y="2629"/>
                </a:cubicBezTo>
                <a:cubicBezTo>
                  <a:pt x="19556" y="2607"/>
                  <a:pt x="19543" y="2561"/>
                  <a:pt x="19514" y="2516"/>
                </a:cubicBezTo>
                <a:cubicBezTo>
                  <a:pt x="19472" y="2449"/>
                  <a:pt x="19462" y="2447"/>
                  <a:pt x="19439" y="2492"/>
                </a:cubicBezTo>
                <a:cubicBezTo>
                  <a:pt x="19425" y="2521"/>
                  <a:pt x="19422" y="2556"/>
                  <a:pt x="19429" y="2576"/>
                </a:cubicBezTo>
                <a:cubicBezTo>
                  <a:pt x="19443" y="2614"/>
                  <a:pt x="19370" y="2698"/>
                  <a:pt x="19350" y="2665"/>
                </a:cubicBezTo>
                <a:cubicBezTo>
                  <a:pt x="19344" y="2654"/>
                  <a:pt x="19340" y="2603"/>
                  <a:pt x="19347" y="2552"/>
                </a:cubicBezTo>
                <a:cubicBezTo>
                  <a:pt x="19354" y="2490"/>
                  <a:pt x="19347" y="2439"/>
                  <a:pt x="19325" y="2409"/>
                </a:cubicBezTo>
                <a:cubicBezTo>
                  <a:pt x="19307" y="2383"/>
                  <a:pt x="19293" y="2375"/>
                  <a:pt x="19293" y="2391"/>
                </a:cubicBezTo>
                <a:cubicBezTo>
                  <a:pt x="19293" y="2406"/>
                  <a:pt x="19268" y="2382"/>
                  <a:pt x="19240" y="2337"/>
                </a:cubicBezTo>
                <a:cubicBezTo>
                  <a:pt x="19211" y="2292"/>
                  <a:pt x="19190" y="2231"/>
                  <a:pt x="19190" y="2206"/>
                </a:cubicBezTo>
                <a:cubicBezTo>
                  <a:pt x="19190" y="2180"/>
                  <a:pt x="19174" y="2164"/>
                  <a:pt x="19157" y="2164"/>
                </a:cubicBezTo>
                <a:cubicBezTo>
                  <a:pt x="19109" y="2164"/>
                  <a:pt x="19096" y="2087"/>
                  <a:pt x="19136" y="2039"/>
                </a:cubicBezTo>
                <a:cubicBezTo>
                  <a:pt x="19187" y="1977"/>
                  <a:pt x="19163" y="1930"/>
                  <a:pt x="19065" y="1902"/>
                </a:cubicBezTo>
                <a:cubicBezTo>
                  <a:pt x="19019" y="1889"/>
                  <a:pt x="18975" y="1865"/>
                  <a:pt x="18968" y="1848"/>
                </a:cubicBezTo>
                <a:cubicBezTo>
                  <a:pt x="18962" y="1831"/>
                  <a:pt x="18938" y="1836"/>
                  <a:pt x="18915" y="1860"/>
                </a:cubicBezTo>
                <a:cubicBezTo>
                  <a:pt x="18880" y="1896"/>
                  <a:pt x="18869" y="1891"/>
                  <a:pt x="18847" y="1842"/>
                </a:cubicBezTo>
                <a:cubicBezTo>
                  <a:pt x="18827" y="1797"/>
                  <a:pt x="18801" y="1785"/>
                  <a:pt x="18733" y="1800"/>
                </a:cubicBezTo>
                <a:cubicBezTo>
                  <a:pt x="18655" y="1818"/>
                  <a:pt x="18642" y="1815"/>
                  <a:pt x="18633" y="1753"/>
                </a:cubicBezTo>
                <a:cubicBezTo>
                  <a:pt x="18627" y="1714"/>
                  <a:pt x="18601" y="1673"/>
                  <a:pt x="18579" y="1663"/>
                </a:cubicBezTo>
                <a:cubicBezTo>
                  <a:pt x="18557" y="1654"/>
                  <a:pt x="18540" y="1623"/>
                  <a:pt x="18543" y="1598"/>
                </a:cubicBezTo>
                <a:cubicBezTo>
                  <a:pt x="18547" y="1570"/>
                  <a:pt x="18531" y="1551"/>
                  <a:pt x="18504" y="1550"/>
                </a:cubicBezTo>
                <a:cubicBezTo>
                  <a:pt x="18479" y="1550"/>
                  <a:pt x="18455" y="1539"/>
                  <a:pt x="18447" y="1526"/>
                </a:cubicBezTo>
                <a:cubicBezTo>
                  <a:pt x="18440" y="1514"/>
                  <a:pt x="18419" y="1511"/>
                  <a:pt x="18404" y="1520"/>
                </a:cubicBezTo>
                <a:cubicBezTo>
                  <a:pt x="18375" y="1539"/>
                  <a:pt x="18322" y="1417"/>
                  <a:pt x="18322" y="1330"/>
                </a:cubicBezTo>
                <a:cubicBezTo>
                  <a:pt x="18322" y="1294"/>
                  <a:pt x="18291" y="1271"/>
                  <a:pt x="18226" y="1264"/>
                </a:cubicBezTo>
                <a:cubicBezTo>
                  <a:pt x="18014" y="1241"/>
                  <a:pt x="17968" y="1213"/>
                  <a:pt x="17987" y="1115"/>
                </a:cubicBezTo>
                <a:cubicBezTo>
                  <a:pt x="17996" y="1067"/>
                  <a:pt x="17987" y="1046"/>
                  <a:pt x="17951" y="1037"/>
                </a:cubicBezTo>
                <a:cubicBezTo>
                  <a:pt x="17920" y="1030"/>
                  <a:pt x="17902" y="999"/>
                  <a:pt x="17897" y="948"/>
                </a:cubicBezTo>
                <a:cubicBezTo>
                  <a:pt x="17894" y="905"/>
                  <a:pt x="17870" y="855"/>
                  <a:pt x="17847" y="835"/>
                </a:cubicBezTo>
                <a:cubicBezTo>
                  <a:pt x="17824" y="813"/>
                  <a:pt x="17812" y="773"/>
                  <a:pt x="17819" y="745"/>
                </a:cubicBezTo>
                <a:cubicBezTo>
                  <a:pt x="17832" y="688"/>
                  <a:pt x="17796" y="678"/>
                  <a:pt x="17776" y="733"/>
                </a:cubicBezTo>
                <a:cubicBezTo>
                  <a:pt x="17767" y="758"/>
                  <a:pt x="17753" y="755"/>
                  <a:pt x="17733" y="727"/>
                </a:cubicBezTo>
                <a:cubicBezTo>
                  <a:pt x="17711" y="696"/>
                  <a:pt x="17696" y="700"/>
                  <a:pt x="17672" y="733"/>
                </a:cubicBezTo>
                <a:cubicBezTo>
                  <a:pt x="17647" y="768"/>
                  <a:pt x="17640" y="761"/>
                  <a:pt x="17630" y="715"/>
                </a:cubicBezTo>
                <a:cubicBezTo>
                  <a:pt x="17623" y="685"/>
                  <a:pt x="17609" y="674"/>
                  <a:pt x="17597" y="686"/>
                </a:cubicBezTo>
                <a:cubicBezTo>
                  <a:pt x="17586" y="697"/>
                  <a:pt x="17537" y="705"/>
                  <a:pt x="17490" y="704"/>
                </a:cubicBezTo>
                <a:cubicBezTo>
                  <a:pt x="17405" y="702"/>
                  <a:pt x="17358" y="661"/>
                  <a:pt x="17358" y="584"/>
                </a:cubicBezTo>
                <a:cubicBezTo>
                  <a:pt x="17358" y="561"/>
                  <a:pt x="17347" y="538"/>
                  <a:pt x="17330" y="537"/>
                </a:cubicBezTo>
                <a:cubicBezTo>
                  <a:pt x="17271" y="533"/>
                  <a:pt x="17168" y="422"/>
                  <a:pt x="17144" y="334"/>
                </a:cubicBezTo>
                <a:cubicBezTo>
                  <a:pt x="17105" y="191"/>
                  <a:pt x="16993" y="129"/>
                  <a:pt x="16826" y="149"/>
                </a:cubicBezTo>
                <a:cubicBezTo>
                  <a:pt x="16723" y="161"/>
                  <a:pt x="16675" y="153"/>
                  <a:pt x="16655" y="119"/>
                </a:cubicBezTo>
                <a:cubicBezTo>
                  <a:pt x="16626" y="70"/>
                  <a:pt x="16583" y="57"/>
                  <a:pt x="16487" y="66"/>
                </a:cubicBezTo>
                <a:cubicBezTo>
                  <a:pt x="16437" y="70"/>
                  <a:pt x="16429" y="84"/>
                  <a:pt x="16434" y="167"/>
                </a:cubicBezTo>
                <a:cubicBezTo>
                  <a:pt x="16439" y="244"/>
                  <a:pt x="16432" y="265"/>
                  <a:pt x="16394" y="274"/>
                </a:cubicBezTo>
                <a:cubicBezTo>
                  <a:pt x="16369" y="280"/>
                  <a:pt x="16348" y="302"/>
                  <a:pt x="16348" y="322"/>
                </a:cubicBezTo>
                <a:cubicBezTo>
                  <a:pt x="16348" y="345"/>
                  <a:pt x="16373" y="346"/>
                  <a:pt x="16419" y="334"/>
                </a:cubicBezTo>
                <a:cubicBezTo>
                  <a:pt x="16518" y="307"/>
                  <a:pt x="16598" y="362"/>
                  <a:pt x="16598" y="453"/>
                </a:cubicBezTo>
                <a:cubicBezTo>
                  <a:pt x="16598" y="521"/>
                  <a:pt x="16601" y="521"/>
                  <a:pt x="16673" y="471"/>
                </a:cubicBezTo>
                <a:cubicBezTo>
                  <a:pt x="16757" y="412"/>
                  <a:pt x="16801" y="429"/>
                  <a:pt x="16762" y="507"/>
                </a:cubicBezTo>
                <a:cubicBezTo>
                  <a:pt x="16731" y="569"/>
                  <a:pt x="16748" y="601"/>
                  <a:pt x="16819" y="614"/>
                </a:cubicBezTo>
                <a:cubicBezTo>
                  <a:pt x="16906" y="630"/>
                  <a:pt x="16930" y="653"/>
                  <a:pt x="16930" y="727"/>
                </a:cubicBezTo>
                <a:cubicBezTo>
                  <a:pt x="16930" y="765"/>
                  <a:pt x="16943" y="810"/>
                  <a:pt x="16955" y="823"/>
                </a:cubicBezTo>
                <a:cubicBezTo>
                  <a:pt x="16968" y="837"/>
                  <a:pt x="16967" y="857"/>
                  <a:pt x="16955" y="882"/>
                </a:cubicBezTo>
                <a:cubicBezTo>
                  <a:pt x="16928" y="939"/>
                  <a:pt x="16910" y="1100"/>
                  <a:pt x="16926" y="1127"/>
                </a:cubicBezTo>
                <a:cubicBezTo>
                  <a:pt x="16934" y="1139"/>
                  <a:pt x="16950" y="1130"/>
                  <a:pt x="16966" y="1109"/>
                </a:cubicBezTo>
                <a:cubicBezTo>
                  <a:pt x="16987" y="1080"/>
                  <a:pt x="16995" y="1084"/>
                  <a:pt x="17005" y="1127"/>
                </a:cubicBezTo>
                <a:cubicBezTo>
                  <a:pt x="17013" y="1163"/>
                  <a:pt x="17045" y="1186"/>
                  <a:pt x="17091" y="1186"/>
                </a:cubicBezTo>
                <a:cubicBezTo>
                  <a:pt x="17143" y="1186"/>
                  <a:pt x="17156" y="1170"/>
                  <a:pt x="17148" y="1133"/>
                </a:cubicBezTo>
                <a:cubicBezTo>
                  <a:pt x="17141" y="1104"/>
                  <a:pt x="17155" y="1071"/>
                  <a:pt x="17180" y="1049"/>
                </a:cubicBezTo>
                <a:cubicBezTo>
                  <a:pt x="17214" y="1019"/>
                  <a:pt x="17237" y="1020"/>
                  <a:pt x="17280" y="1067"/>
                </a:cubicBezTo>
                <a:cubicBezTo>
                  <a:pt x="17324" y="1116"/>
                  <a:pt x="17340" y="1120"/>
                  <a:pt x="17373" y="1085"/>
                </a:cubicBezTo>
                <a:cubicBezTo>
                  <a:pt x="17418" y="1037"/>
                  <a:pt x="17455" y="1057"/>
                  <a:pt x="17455" y="1133"/>
                </a:cubicBezTo>
                <a:cubicBezTo>
                  <a:pt x="17455" y="1162"/>
                  <a:pt x="17476" y="1186"/>
                  <a:pt x="17505" y="1186"/>
                </a:cubicBezTo>
                <a:cubicBezTo>
                  <a:pt x="17532" y="1186"/>
                  <a:pt x="17583" y="1210"/>
                  <a:pt x="17619" y="1240"/>
                </a:cubicBezTo>
                <a:cubicBezTo>
                  <a:pt x="17681" y="1292"/>
                  <a:pt x="17695" y="1338"/>
                  <a:pt x="17687" y="1473"/>
                </a:cubicBezTo>
                <a:cubicBezTo>
                  <a:pt x="17684" y="1513"/>
                  <a:pt x="17700" y="1531"/>
                  <a:pt x="17740" y="1538"/>
                </a:cubicBezTo>
                <a:cubicBezTo>
                  <a:pt x="17840" y="1557"/>
                  <a:pt x="17816" y="1657"/>
                  <a:pt x="17712" y="1657"/>
                </a:cubicBezTo>
                <a:cubicBezTo>
                  <a:pt x="17646" y="1657"/>
                  <a:pt x="17622" y="1667"/>
                  <a:pt x="17626" y="1705"/>
                </a:cubicBezTo>
                <a:cubicBezTo>
                  <a:pt x="17633" y="1777"/>
                  <a:pt x="17503" y="1817"/>
                  <a:pt x="17280" y="1812"/>
                </a:cubicBezTo>
                <a:cubicBezTo>
                  <a:pt x="17165" y="1810"/>
                  <a:pt x="17101" y="1821"/>
                  <a:pt x="17108" y="1842"/>
                </a:cubicBezTo>
                <a:cubicBezTo>
                  <a:pt x="17128" y="1895"/>
                  <a:pt x="17080" y="1928"/>
                  <a:pt x="17048" y="1884"/>
                </a:cubicBezTo>
                <a:cubicBezTo>
                  <a:pt x="17028" y="1857"/>
                  <a:pt x="17014" y="1859"/>
                  <a:pt x="17005" y="1884"/>
                </a:cubicBezTo>
                <a:cubicBezTo>
                  <a:pt x="16985" y="1939"/>
                  <a:pt x="16912" y="1926"/>
                  <a:pt x="16898" y="1866"/>
                </a:cubicBezTo>
                <a:cubicBezTo>
                  <a:pt x="16883" y="1803"/>
                  <a:pt x="16844" y="1792"/>
                  <a:pt x="16851" y="1854"/>
                </a:cubicBezTo>
                <a:cubicBezTo>
                  <a:pt x="16855" y="1881"/>
                  <a:pt x="16835" y="1903"/>
                  <a:pt x="16801" y="1902"/>
                </a:cubicBezTo>
                <a:cubicBezTo>
                  <a:pt x="16771" y="1901"/>
                  <a:pt x="16749" y="1911"/>
                  <a:pt x="16755" y="1926"/>
                </a:cubicBezTo>
                <a:cubicBezTo>
                  <a:pt x="16773" y="1974"/>
                  <a:pt x="16710" y="1994"/>
                  <a:pt x="16637" y="1961"/>
                </a:cubicBezTo>
                <a:cubicBezTo>
                  <a:pt x="16598" y="1944"/>
                  <a:pt x="16570" y="1907"/>
                  <a:pt x="16573" y="1884"/>
                </a:cubicBezTo>
                <a:cubicBezTo>
                  <a:pt x="16576" y="1861"/>
                  <a:pt x="16561" y="1850"/>
                  <a:pt x="16541" y="1854"/>
                </a:cubicBezTo>
                <a:cubicBezTo>
                  <a:pt x="16520" y="1858"/>
                  <a:pt x="16484" y="1846"/>
                  <a:pt x="16462" y="1830"/>
                </a:cubicBezTo>
                <a:cubicBezTo>
                  <a:pt x="16439" y="1814"/>
                  <a:pt x="16410" y="1819"/>
                  <a:pt x="16387" y="1842"/>
                </a:cubicBezTo>
                <a:cubicBezTo>
                  <a:pt x="16329" y="1903"/>
                  <a:pt x="16160" y="1770"/>
                  <a:pt x="16198" y="1693"/>
                </a:cubicBezTo>
                <a:cubicBezTo>
                  <a:pt x="16235" y="1618"/>
                  <a:pt x="16235" y="1238"/>
                  <a:pt x="16198" y="1276"/>
                </a:cubicBezTo>
                <a:cubicBezTo>
                  <a:pt x="16186" y="1289"/>
                  <a:pt x="16182" y="1316"/>
                  <a:pt x="16187" y="1341"/>
                </a:cubicBezTo>
                <a:cubicBezTo>
                  <a:pt x="16193" y="1366"/>
                  <a:pt x="16184" y="1415"/>
                  <a:pt x="16170" y="1449"/>
                </a:cubicBezTo>
                <a:cubicBezTo>
                  <a:pt x="16145" y="1505"/>
                  <a:pt x="16141" y="1507"/>
                  <a:pt x="16109" y="1431"/>
                </a:cubicBezTo>
                <a:cubicBezTo>
                  <a:pt x="16082" y="1366"/>
                  <a:pt x="16081" y="1335"/>
                  <a:pt x="16102" y="1294"/>
                </a:cubicBezTo>
                <a:cubicBezTo>
                  <a:pt x="16124" y="1248"/>
                  <a:pt x="16122" y="1251"/>
                  <a:pt x="16080" y="1294"/>
                </a:cubicBezTo>
                <a:cubicBezTo>
                  <a:pt x="16042" y="1333"/>
                  <a:pt x="16025" y="1335"/>
                  <a:pt x="15991" y="1300"/>
                </a:cubicBezTo>
                <a:cubicBezTo>
                  <a:pt x="15943" y="1250"/>
                  <a:pt x="15773" y="1239"/>
                  <a:pt x="15791" y="1288"/>
                </a:cubicBezTo>
                <a:cubicBezTo>
                  <a:pt x="15823" y="1374"/>
                  <a:pt x="15752" y="1351"/>
                  <a:pt x="15663" y="1246"/>
                </a:cubicBezTo>
                <a:cubicBezTo>
                  <a:pt x="15563" y="1130"/>
                  <a:pt x="15562" y="1126"/>
                  <a:pt x="15556" y="912"/>
                </a:cubicBezTo>
                <a:cubicBezTo>
                  <a:pt x="15549" y="697"/>
                  <a:pt x="15538" y="662"/>
                  <a:pt x="15495" y="733"/>
                </a:cubicBezTo>
                <a:cubicBezTo>
                  <a:pt x="15479" y="760"/>
                  <a:pt x="15460" y="758"/>
                  <a:pt x="15431" y="727"/>
                </a:cubicBezTo>
                <a:cubicBezTo>
                  <a:pt x="15396" y="691"/>
                  <a:pt x="15381" y="698"/>
                  <a:pt x="15331" y="757"/>
                </a:cubicBezTo>
                <a:cubicBezTo>
                  <a:pt x="15261" y="840"/>
                  <a:pt x="15186" y="839"/>
                  <a:pt x="15149" y="757"/>
                </a:cubicBezTo>
                <a:cubicBezTo>
                  <a:pt x="15132" y="720"/>
                  <a:pt x="15099" y="703"/>
                  <a:pt x="15059" y="709"/>
                </a:cubicBezTo>
                <a:cubicBezTo>
                  <a:pt x="15024" y="715"/>
                  <a:pt x="14981" y="693"/>
                  <a:pt x="14959" y="662"/>
                </a:cubicBezTo>
                <a:cubicBezTo>
                  <a:pt x="14938" y="631"/>
                  <a:pt x="14913" y="614"/>
                  <a:pt x="14906" y="620"/>
                </a:cubicBezTo>
                <a:cubicBezTo>
                  <a:pt x="14899" y="626"/>
                  <a:pt x="14892" y="595"/>
                  <a:pt x="14888" y="554"/>
                </a:cubicBezTo>
                <a:cubicBezTo>
                  <a:pt x="14883" y="501"/>
                  <a:pt x="14871" y="489"/>
                  <a:pt x="14845" y="507"/>
                </a:cubicBezTo>
                <a:cubicBezTo>
                  <a:pt x="14826" y="520"/>
                  <a:pt x="14793" y="533"/>
                  <a:pt x="14770" y="537"/>
                </a:cubicBezTo>
                <a:cubicBezTo>
                  <a:pt x="14722" y="545"/>
                  <a:pt x="14712" y="644"/>
                  <a:pt x="14760" y="644"/>
                </a:cubicBezTo>
                <a:cubicBezTo>
                  <a:pt x="14777" y="644"/>
                  <a:pt x="14788" y="677"/>
                  <a:pt x="14788" y="715"/>
                </a:cubicBezTo>
                <a:cubicBezTo>
                  <a:pt x="14788" y="757"/>
                  <a:pt x="14814" y="801"/>
                  <a:pt x="14849" y="829"/>
                </a:cubicBezTo>
                <a:cubicBezTo>
                  <a:pt x="14881" y="855"/>
                  <a:pt x="14913" y="915"/>
                  <a:pt x="14924" y="960"/>
                </a:cubicBezTo>
                <a:cubicBezTo>
                  <a:pt x="14940" y="1031"/>
                  <a:pt x="14955" y="1036"/>
                  <a:pt x="15017" y="1019"/>
                </a:cubicBezTo>
                <a:cubicBezTo>
                  <a:pt x="15072" y="1004"/>
                  <a:pt x="15094" y="1019"/>
                  <a:pt x="15117" y="1073"/>
                </a:cubicBezTo>
                <a:cubicBezTo>
                  <a:pt x="15132" y="1111"/>
                  <a:pt x="15190" y="1174"/>
                  <a:pt x="15245" y="1216"/>
                </a:cubicBezTo>
                <a:cubicBezTo>
                  <a:pt x="15324" y="1276"/>
                  <a:pt x="15344" y="1310"/>
                  <a:pt x="15334" y="1359"/>
                </a:cubicBezTo>
                <a:cubicBezTo>
                  <a:pt x="15328" y="1395"/>
                  <a:pt x="15334" y="1442"/>
                  <a:pt x="15352" y="1467"/>
                </a:cubicBezTo>
                <a:cubicBezTo>
                  <a:pt x="15370" y="1491"/>
                  <a:pt x="15384" y="1526"/>
                  <a:pt x="15384" y="1550"/>
                </a:cubicBezTo>
                <a:cubicBezTo>
                  <a:pt x="15384" y="1574"/>
                  <a:pt x="15400" y="1617"/>
                  <a:pt x="15416" y="1640"/>
                </a:cubicBezTo>
                <a:cubicBezTo>
                  <a:pt x="15433" y="1662"/>
                  <a:pt x="15441" y="1702"/>
                  <a:pt x="15434" y="1729"/>
                </a:cubicBezTo>
                <a:cubicBezTo>
                  <a:pt x="15428" y="1756"/>
                  <a:pt x="15432" y="1781"/>
                  <a:pt x="15441" y="1783"/>
                </a:cubicBezTo>
                <a:cubicBezTo>
                  <a:pt x="15451" y="1784"/>
                  <a:pt x="15474" y="1788"/>
                  <a:pt x="15495" y="1795"/>
                </a:cubicBezTo>
                <a:cubicBezTo>
                  <a:pt x="15532" y="1806"/>
                  <a:pt x="15535" y="1803"/>
                  <a:pt x="15499" y="1735"/>
                </a:cubicBezTo>
                <a:cubicBezTo>
                  <a:pt x="15462" y="1667"/>
                  <a:pt x="15459" y="1664"/>
                  <a:pt x="15499" y="1616"/>
                </a:cubicBezTo>
                <a:cubicBezTo>
                  <a:pt x="15554" y="1548"/>
                  <a:pt x="15581" y="1572"/>
                  <a:pt x="15591" y="1693"/>
                </a:cubicBezTo>
                <a:cubicBezTo>
                  <a:pt x="15600" y="1794"/>
                  <a:pt x="15599" y="1797"/>
                  <a:pt x="15613" y="1711"/>
                </a:cubicBezTo>
                <a:cubicBezTo>
                  <a:pt x="15629" y="1605"/>
                  <a:pt x="15730" y="1576"/>
                  <a:pt x="15759" y="1669"/>
                </a:cubicBezTo>
                <a:cubicBezTo>
                  <a:pt x="15791" y="1773"/>
                  <a:pt x="15751" y="1884"/>
                  <a:pt x="15681" y="1884"/>
                </a:cubicBezTo>
                <a:cubicBezTo>
                  <a:pt x="15634" y="1884"/>
                  <a:pt x="15618" y="1899"/>
                  <a:pt x="15627" y="1938"/>
                </a:cubicBezTo>
                <a:cubicBezTo>
                  <a:pt x="15642" y="2003"/>
                  <a:pt x="15577" y="2045"/>
                  <a:pt x="15545" y="1991"/>
                </a:cubicBezTo>
                <a:cubicBezTo>
                  <a:pt x="15516" y="1942"/>
                  <a:pt x="15266" y="1937"/>
                  <a:pt x="15249" y="1985"/>
                </a:cubicBezTo>
                <a:cubicBezTo>
                  <a:pt x="15242" y="2005"/>
                  <a:pt x="15217" y="2021"/>
                  <a:pt x="15195" y="2021"/>
                </a:cubicBezTo>
                <a:cubicBezTo>
                  <a:pt x="15168" y="2021"/>
                  <a:pt x="15162" y="2040"/>
                  <a:pt x="15170" y="2075"/>
                </a:cubicBezTo>
                <a:cubicBezTo>
                  <a:pt x="15185" y="2141"/>
                  <a:pt x="15097" y="2200"/>
                  <a:pt x="14984" y="2200"/>
                </a:cubicBezTo>
                <a:cubicBezTo>
                  <a:pt x="14929" y="2200"/>
                  <a:pt x="14900" y="2177"/>
                  <a:pt x="14892" y="2140"/>
                </a:cubicBezTo>
                <a:cubicBezTo>
                  <a:pt x="14881" y="2094"/>
                  <a:pt x="14830" y="2087"/>
                  <a:pt x="14542" y="2093"/>
                </a:cubicBezTo>
                <a:cubicBezTo>
                  <a:pt x="14357" y="2096"/>
                  <a:pt x="14184" y="2113"/>
                  <a:pt x="14160" y="2128"/>
                </a:cubicBezTo>
                <a:cubicBezTo>
                  <a:pt x="14133" y="2145"/>
                  <a:pt x="14106" y="2140"/>
                  <a:pt x="14092" y="2116"/>
                </a:cubicBezTo>
                <a:cubicBezTo>
                  <a:pt x="14075" y="2087"/>
                  <a:pt x="14061" y="2096"/>
                  <a:pt x="14039" y="2146"/>
                </a:cubicBezTo>
                <a:cubicBezTo>
                  <a:pt x="14011" y="2210"/>
                  <a:pt x="14009" y="2209"/>
                  <a:pt x="13996" y="2152"/>
                </a:cubicBezTo>
                <a:cubicBezTo>
                  <a:pt x="13988" y="2119"/>
                  <a:pt x="13971" y="2093"/>
                  <a:pt x="13960" y="2093"/>
                </a:cubicBezTo>
                <a:cubicBezTo>
                  <a:pt x="13948" y="2093"/>
                  <a:pt x="13943" y="2113"/>
                  <a:pt x="13949" y="2140"/>
                </a:cubicBezTo>
                <a:cubicBezTo>
                  <a:pt x="13955" y="2167"/>
                  <a:pt x="13954" y="2199"/>
                  <a:pt x="13946" y="2212"/>
                </a:cubicBezTo>
                <a:cubicBezTo>
                  <a:pt x="13938" y="2225"/>
                  <a:pt x="13931" y="2255"/>
                  <a:pt x="13931" y="2277"/>
                </a:cubicBezTo>
                <a:cubicBezTo>
                  <a:pt x="13931" y="2332"/>
                  <a:pt x="13303" y="2369"/>
                  <a:pt x="12325" y="2373"/>
                </a:cubicBezTo>
                <a:cubicBezTo>
                  <a:pt x="11732" y="2375"/>
                  <a:pt x="11553" y="2387"/>
                  <a:pt x="11483" y="2426"/>
                </a:cubicBezTo>
                <a:cubicBezTo>
                  <a:pt x="11347" y="2502"/>
                  <a:pt x="10217" y="2502"/>
                  <a:pt x="10180" y="2426"/>
                </a:cubicBezTo>
                <a:cubicBezTo>
                  <a:pt x="10160" y="2386"/>
                  <a:pt x="10148" y="2378"/>
                  <a:pt x="10126" y="2409"/>
                </a:cubicBezTo>
                <a:cubicBezTo>
                  <a:pt x="10106" y="2437"/>
                  <a:pt x="10092" y="2441"/>
                  <a:pt x="10073" y="2415"/>
                </a:cubicBezTo>
                <a:cubicBezTo>
                  <a:pt x="10055" y="2390"/>
                  <a:pt x="9835" y="2378"/>
                  <a:pt x="9419" y="2379"/>
                </a:cubicBezTo>
                <a:cubicBezTo>
                  <a:pt x="9075" y="2379"/>
                  <a:pt x="8549" y="2363"/>
                  <a:pt x="8252" y="2349"/>
                </a:cubicBezTo>
                <a:cubicBezTo>
                  <a:pt x="7751" y="2325"/>
                  <a:pt x="7711" y="2323"/>
                  <a:pt x="7684" y="2260"/>
                </a:cubicBezTo>
                <a:cubicBezTo>
                  <a:pt x="7669" y="2222"/>
                  <a:pt x="7649" y="2201"/>
                  <a:pt x="7638" y="2212"/>
                </a:cubicBezTo>
                <a:cubicBezTo>
                  <a:pt x="7627" y="2223"/>
                  <a:pt x="7596" y="2192"/>
                  <a:pt x="7570" y="2146"/>
                </a:cubicBezTo>
                <a:cubicBezTo>
                  <a:pt x="7542" y="2096"/>
                  <a:pt x="7508" y="2070"/>
                  <a:pt x="7485" y="2081"/>
                </a:cubicBezTo>
                <a:cubicBezTo>
                  <a:pt x="7460" y="2091"/>
                  <a:pt x="7438" y="2073"/>
                  <a:pt x="7420" y="2027"/>
                </a:cubicBezTo>
                <a:cubicBezTo>
                  <a:pt x="7405" y="1987"/>
                  <a:pt x="7378" y="1956"/>
                  <a:pt x="7360" y="1956"/>
                </a:cubicBezTo>
                <a:cubicBezTo>
                  <a:pt x="7309" y="1956"/>
                  <a:pt x="7295" y="1916"/>
                  <a:pt x="7324" y="1854"/>
                </a:cubicBezTo>
                <a:cubicBezTo>
                  <a:pt x="7347" y="1804"/>
                  <a:pt x="7346" y="1801"/>
                  <a:pt x="7310" y="1848"/>
                </a:cubicBezTo>
                <a:cubicBezTo>
                  <a:pt x="7280" y="1888"/>
                  <a:pt x="7228" y="1899"/>
                  <a:pt x="7099" y="1890"/>
                </a:cubicBezTo>
                <a:cubicBezTo>
                  <a:pt x="6953" y="1880"/>
                  <a:pt x="6925" y="1887"/>
                  <a:pt x="6913" y="1938"/>
                </a:cubicBezTo>
                <a:cubicBezTo>
                  <a:pt x="6902" y="1985"/>
                  <a:pt x="6895" y="1989"/>
                  <a:pt x="6871" y="1956"/>
                </a:cubicBezTo>
                <a:cubicBezTo>
                  <a:pt x="6851" y="1929"/>
                  <a:pt x="6814" y="1922"/>
                  <a:pt x="6771" y="1938"/>
                </a:cubicBezTo>
                <a:cubicBezTo>
                  <a:pt x="6658" y="1978"/>
                  <a:pt x="6654" y="2003"/>
                  <a:pt x="6760" y="2021"/>
                </a:cubicBezTo>
                <a:cubicBezTo>
                  <a:pt x="6815" y="2031"/>
                  <a:pt x="6860" y="2056"/>
                  <a:pt x="6860" y="2075"/>
                </a:cubicBezTo>
                <a:cubicBezTo>
                  <a:pt x="6860" y="2094"/>
                  <a:pt x="6782" y="2131"/>
                  <a:pt x="6685" y="2158"/>
                </a:cubicBezTo>
                <a:cubicBezTo>
                  <a:pt x="6535" y="2200"/>
                  <a:pt x="6488" y="2204"/>
                  <a:pt x="6385" y="2164"/>
                </a:cubicBezTo>
                <a:cubicBezTo>
                  <a:pt x="6318" y="2138"/>
                  <a:pt x="6240" y="2078"/>
                  <a:pt x="6210" y="2033"/>
                </a:cubicBezTo>
                <a:cubicBezTo>
                  <a:pt x="6166" y="1965"/>
                  <a:pt x="6133" y="1956"/>
                  <a:pt x="6021" y="1956"/>
                </a:cubicBezTo>
                <a:cubicBezTo>
                  <a:pt x="5910" y="1955"/>
                  <a:pt x="5876" y="1936"/>
                  <a:pt x="5825" y="1866"/>
                </a:cubicBezTo>
                <a:cubicBezTo>
                  <a:pt x="5777" y="1801"/>
                  <a:pt x="5767" y="1773"/>
                  <a:pt x="5785" y="1741"/>
                </a:cubicBezTo>
                <a:cubicBezTo>
                  <a:pt x="5804" y="1709"/>
                  <a:pt x="5826" y="1712"/>
                  <a:pt x="5875" y="1753"/>
                </a:cubicBezTo>
                <a:cubicBezTo>
                  <a:pt x="5964" y="1828"/>
                  <a:pt x="6077" y="1765"/>
                  <a:pt x="6078" y="1640"/>
                </a:cubicBezTo>
                <a:cubicBezTo>
                  <a:pt x="6078" y="1563"/>
                  <a:pt x="6087" y="1554"/>
                  <a:pt x="6146" y="1562"/>
                </a:cubicBezTo>
                <a:cubicBezTo>
                  <a:pt x="6220" y="1572"/>
                  <a:pt x="6226" y="1543"/>
                  <a:pt x="6182" y="1443"/>
                </a:cubicBezTo>
                <a:cubicBezTo>
                  <a:pt x="6156" y="1384"/>
                  <a:pt x="6156" y="1366"/>
                  <a:pt x="6192" y="1282"/>
                </a:cubicBezTo>
                <a:cubicBezTo>
                  <a:pt x="6228" y="1198"/>
                  <a:pt x="6238" y="1191"/>
                  <a:pt x="6274" y="1228"/>
                </a:cubicBezTo>
                <a:cubicBezTo>
                  <a:pt x="6308" y="1263"/>
                  <a:pt x="6320" y="1264"/>
                  <a:pt x="6335" y="1222"/>
                </a:cubicBezTo>
                <a:cubicBezTo>
                  <a:pt x="6348" y="1187"/>
                  <a:pt x="6385" y="1170"/>
                  <a:pt x="6449" y="1174"/>
                </a:cubicBezTo>
                <a:cubicBezTo>
                  <a:pt x="6535" y="1180"/>
                  <a:pt x="6542" y="1177"/>
                  <a:pt x="6524" y="1121"/>
                </a:cubicBezTo>
                <a:cubicBezTo>
                  <a:pt x="6503" y="1054"/>
                  <a:pt x="6532" y="978"/>
                  <a:pt x="6578" y="978"/>
                </a:cubicBezTo>
                <a:cubicBezTo>
                  <a:pt x="6591" y="978"/>
                  <a:pt x="6607" y="946"/>
                  <a:pt x="6614" y="906"/>
                </a:cubicBezTo>
                <a:cubicBezTo>
                  <a:pt x="6623" y="845"/>
                  <a:pt x="6634" y="838"/>
                  <a:pt x="6671" y="870"/>
                </a:cubicBezTo>
                <a:cubicBezTo>
                  <a:pt x="6694" y="892"/>
                  <a:pt x="6713" y="923"/>
                  <a:pt x="6713" y="942"/>
                </a:cubicBezTo>
                <a:cubicBezTo>
                  <a:pt x="6713" y="961"/>
                  <a:pt x="6728" y="978"/>
                  <a:pt x="6746" y="978"/>
                </a:cubicBezTo>
                <a:cubicBezTo>
                  <a:pt x="6789" y="978"/>
                  <a:pt x="6783" y="945"/>
                  <a:pt x="6728" y="870"/>
                </a:cubicBezTo>
                <a:cubicBezTo>
                  <a:pt x="6682" y="808"/>
                  <a:pt x="6683" y="805"/>
                  <a:pt x="6724" y="781"/>
                </a:cubicBezTo>
                <a:cubicBezTo>
                  <a:pt x="6900" y="680"/>
                  <a:pt x="6926" y="597"/>
                  <a:pt x="6813" y="519"/>
                </a:cubicBezTo>
                <a:cubicBezTo>
                  <a:pt x="6752" y="476"/>
                  <a:pt x="6748" y="480"/>
                  <a:pt x="6710" y="566"/>
                </a:cubicBezTo>
                <a:cubicBezTo>
                  <a:pt x="6679" y="637"/>
                  <a:pt x="6645" y="668"/>
                  <a:pt x="6567" y="686"/>
                </a:cubicBezTo>
                <a:cubicBezTo>
                  <a:pt x="6511" y="698"/>
                  <a:pt x="6469" y="718"/>
                  <a:pt x="6474" y="733"/>
                </a:cubicBezTo>
                <a:cubicBezTo>
                  <a:pt x="6496" y="791"/>
                  <a:pt x="6436" y="803"/>
                  <a:pt x="6389" y="751"/>
                </a:cubicBezTo>
                <a:cubicBezTo>
                  <a:pt x="6345" y="703"/>
                  <a:pt x="6336" y="705"/>
                  <a:pt x="6314" y="751"/>
                </a:cubicBezTo>
                <a:cubicBezTo>
                  <a:pt x="6299" y="781"/>
                  <a:pt x="6272" y="793"/>
                  <a:pt x="6249" y="781"/>
                </a:cubicBezTo>
                <a:cubicBezTo>
                  <a:pt x="6228" y="770"/>
                  <a:pt x="6212" y="771"/>
                  <a:pt x="6214" y="787"/>
                </a:cubicBezTo>
                <a:cubicBezTo>
                  <a:pt x="6221" y="865"/>
                  <a:pt x="6180" y="987"/>
                  <a:pt x="6128" y="1031"/>
                </a:cubicBezTo>
                <a:cubicBezTo>
                  <a:pt x="6077" y="1076"/>
                  <a:pt x="6066" y="1074"/>
                  <a:pt x="6042" y="1025"/>
                </a:cubicBezTo>
                <a:cubicBezTo>
                  <a:pt x="6019" y="979"/>
                  <a:pt x="6021" y="961"/>
                  <a:pt x="6060" y="912"/>
                </a:cubicBezTo>
                <a:cubicBezTo>
                  <a:pt x="6103" y="858"/>
                  <a:pt x="6105" y="848"/>
                  <a:pt x="6075" y="775"/>
                </a:cubicBezTo>
                <a:cubicBezTo>
                  <a:pt x="6052" y="721"/>
                  <a:pt x="6019" y="698"/>
                  <a:pt x="5971" y="698"/>
                </a:cubicBezTo>
                <a:cubicBezTo>
                  <a:pt x="5909" y="698"/>
                  <a:pt x="5902" y="709"/>
                  <a:pt x="5892" y="811"/>
                </a:cubicBezTo>
                <a:cubicBezTo>
                  <a:pt x="5887" y="875"/>
                  <a:pt x="5892" y="948"/>
                  <a:pt x="5907" y="978"/>
                </a:cubicBezTo>
                <a:cubicBezTo>
                  <a:pt x="5953" y="1071"/>
                  <a:pt x="5957" y="1144"/>
                  <a:pt x="5921" y="1192"/>
                </a:cubicBezTo>
                <a:cubicBezTo>
                  <a:pt x="5847" y="1292"/>
                  <a:pt x="5791" y="1325"/>
                  <a:pt x="5732" y="1306"/>
                </a:cubicBezTo>
                <a:cubicBezTo>
                  <a:pt x="5681" y="1289"/>
                  <a:pt x="5672" y="1294"/>
                  <a:pt x="5675" y="1347"/>
                </a:cubicBezTo>
                <a:cubicBezTo>
                  <a:pt x="5679" y="1429"/>
                  <a:pt x="5613" y="1416"/>
                  <a:pt x="5553" y="1324"/>
                </a:cubicBezTo>
                <a:cubicBezTo>
                  <a:pt x="5521" y="1274"/>
                  <a:pt x="5478" y="1263"/>
                  <a:pt x="5371" y="1264"/>
                </a:cubicBezTo>
                <a:lnTo>
                  <a:pt x="5232" y="1264"/>
                </a:lnTo>
                <a:lnTo>
                  <a:pt x="5225" y="1407"/>
                </a:lnTo>
                <a:cubicBezTo>
                  <a:pt x="5216" y="1558"/>
                  <a:pt x="5242" y="1623"/>
                  <a:pt x="5286" y="1562"/>
                </a:cubicBezTo>
                <a:cubicBezTo>
                  <a:pt x="5323" y="1510"/>
                  <a:pt x="5359" y="1563"/>
                  <a:pt x="5336" y="1634"/>
                </a:cubicBezTo>
                <a:cubicBezTo>
                  <a:pt x="5322" y="1674"/>
                  <a:pt x="5325" y="1699"/>
                  <a:pt x="5350" y="1729"/>
                </a:cubicBezTo>
                <a:cubicBezTo>
                  <a:pt x="5381" y="1767"/>
                  <a:pt x="5377" y="1781"/>
                  <a:pt x="5321" y="1818"/>
                </a:cubicBezTo>
                <a:cubicBezTo>
                  <a:pt x="5240" y="1873"/>
                  <a:pt x="5087" y="1891"/>
                  <a:pt x="5071" y="1848"/>
                </a:cubicBezTo>
                <a:cubicBezTo>
                  <a:pt x="5053" y="1797"/>
                  <a:pt x="4924" y="1805"/>
                  <a:pt x="4897" y="1860"/>
                </a:cubicBezTo>
                <a:cubicBezTo>
                  <a:pt x="4869" y="1915"/>
                  <a:pt x="4803" y="1901"/>
                  <a:pt x="4768" y="1830"/>
                </a:cubicBezTo>
                <a:cubicBezTo>
                  <a:pt x="4751" y="1797"/>
                  <a:pt x="4729" y="1790"/>
                  <a:pt x="4693" y="1812"/>
                </a:cubicBezTo>
                <a:cubicBezTo>
                  <a:pt x="4665" y="1830"/>
                  <a:pt x="4628" y="1836"/>
                  <a:pt x="4611" y="1824"/>
                </a:cubicBezTo>
                <a:cubicBezTo>
                  <a:pt x="4593" y="1813"/>
                  <a:pt x="4567" y="1824"/>
                  <a:pt x="4550" y="1848"/>
                </a:cubicBezTo>
                <a:cubicBezTo>
                  <a:pt x="4526" y="1882"/>
                  <a:pt x="4513" y="1881"/>
                  <a:pt x="4490" y="1848"/>
                </a:cubicBezTo>
                <a:cubicBezTo>
                  <a:pt x="4473" y="1825"/>
                  <a:pt x="4443" y="1814"/>
                  <a:pt x="4422" y="1818"/>
                </a:cubicBezTo>
                <a:cubicBezTo>
                  <a:pt x="4401" y="1823"/>
                  <a:pt x="4267" y="1810"/>
                  <a:pt x="4125" y="1795"/>
                </a:cubicBezTo>
                <a:cubicBezTo>
                  <a:pt x="3921" y="1772"/>
                  <a:pt x="3859" y="1753"/>
                  <a:pt x="3818" y="1699"/>
                </a:cubicBezTo>
                <a:cubicBezTo>
                  <a:pt x="3760" y="1622"/>
                  <a:pt x="3759" y="1521"/>
                  <a:pt x="3818" y="1449"/>
                </a:cubicBezTo>
                <a:cubicBezTo>
                  <a:pt x="3851" y="1409"/>
                  <a:pt x="3854" y="1390"/>
                  <a:pt x="3833" y="1347"/>
                </a:cubicBezTo>
                <a:cubicBezTo>
                  <a:pt x="3811" y="1304"/>
                  <a:pt x="3819" y="1284"/>
                  <a:pt x="3890" y="1222"/>
                </a:cubicBezTo>
                <a:cubicBezTo>
                  <a:pt x="3936" y="1182"/>
                  <a:pt x="3981" y="1153"/>
                  <a:pt x="3990" y="1157"/>
                </a:cubicBezTo>
                <a:cubicBezTo>
                  <a:pt x="3998" y="1160"/>
                  <a:pt x="4029" y="1153"/>
                  <a:pt x="4054" y="1139"/>
                </a:cubicBezTo>
                <a:cubicBezTo>
                  <a:pt x="4079" y="1124"/>
                  <a:pt x="4118" y="1125"/>
                  <a:pt x="4140" y="1145"/>
                </a:cubicBezTo>
                <a:cubicBezTo>
                  <a:pt x="4172" y="1174"/>
                  <a:pt x="4181" y="1171"/>
                  <a:pt x="4190" y="1115"/>
                </a:cubicBezTo>
                <a:cubicBezTo>
                  <a:pt x="4201" y="1042"/>
                  <a:pt x="4257" y="1020"/>
                  <a:pt x="4279" y="1079"/>
                </a:cubicBezTo>
                <a:cubicBezTo>
                  <a:pt x="4286" y="1098"/>
                  <a:pt x="4305" y="1115"/>
                  <a:pt x="4322" y="1115"/>
                </a:cubicBezTo>
                <a:cubicBezTo>
                  <a:pt x="4339" y="1115"/>
                  <a:pt x="4347" y="1098"/>
                  <a:pt x="4340" y="1079"/>
                </a:cubicBezTo>
                <a:cubicBezTo>
                  <a:pt x="4317" y="1017"/>
                  <a:pt x="4352" y="967"/>
                  <a:pt x="4386" y="1014"/>
                </a:cubicBezTo>
                <a:cubicBezTo>
                  <a:pt x="4428" y="1071"/>
                  <a:pt x="4525" y="1082"/>
                  <a:pt x="4497" y="1025"/>
                </a:cubicBezTo>
                <a:cubicBezTo>
                  <a:pt x="4483" y="998"/>
                  <a:pt x="4482" y="975"/>
                  <a:pt x="4497" y="960"/>
                </a:cubicBezTo>
                <a:cubicBezTo>
                  <a:pt x="4509" y="947"/>
                  <a:pt x="4518" y="894"/>
                  <a:pt x="4518" y="841"/>
                </a:cubicBezTo>
                <a:cubicBezTo>
                  <a:pt x="4518" y="720"/>
                  <a:pt x="4610" y="563"/>
                  <a:pt x="4650" y="614"/>
                </a:cubicBezTo>
                <a:cubicBezTo>
                  <a:pt x="4688" y="663"/>
                  <a:pt x="4854" y="629"/>
                  <a:pt x="4854" y="572"/>
                </a:cubicBezTo>
                <a:cubicBezTo>
                  <a:pt x="4854" y="524"/>
                  <a:pt x="5050" y="309"/>
                  <a:pt x="5071" y="334"/>
                </a:cubicBezTo>
                <a:cubicBezTo>
                  <a:pt x="5078" y="342"/>
                  <a:pt x="5077" y="335"/>
                  <a:pt x="5071" y="322"/>
                </a:cubicBezTo>
                <a:cubicBezTo>
                  <a:pt x="5055" y="285"/>
                  <a:pt x="5104" y="209"/>
                  <a:pt x="5143" y="209"/>
                </a:cubicBezTo>
                <a:cubicBezTo>
                  <a:pt x="5169" y="209"/>
                  <a:pt x="5179" y="177"/>
                  <a:pt x="5179" y="101"/>
                </a:cubicBezTo>
                <a:cubicBezTo>
                  <a:pt x="5179" y="15"/>
                  <a:pt x="5172" y="0"/>
                  <a:pt x="5132" y="0"/>
                </a:cubicBezTo>
                <a:close/>
                <a:moveTo>
                  <a:pt x="4447" y="143"/>
                </a:moveTo>
                <a:cubicBezTo>
                  <a:pt x="4440" y="132"/>
                  <a:pt x="4422" y="143"/>
                  <a:pt x="4407" y="167"/>
                </a:cubicBezTo>
                <a:cubicBezTo>
                  <a:pt x="4387" y="201"/>
                  <a:pt x="4392" y="210"/>
                  <a:pt x="4422" y="191"/>
                </a:cubicBezTo>
                <a:cubicBezTo>
                  <a:pt x="4442" y="178"/>
                  <a:pt x="4453" y="154"/>
                  <a:pt x="4447" y="143"/>
                </a:cubicBezTo>
                <a:close/>
                <a:moveTo>
                  <a:pt x="6207" y="662"/>
                </a:moveTo>
                <a:cubicBezTo>
                  <a:pt x="6169" y="662"/>
                  <a:pt x="6163" y="670"/>
                  <a:pt x="6189" y="698"/>
                </a:cubicBezTo>
                <a:cubicBezTo>
                  <a:pt x="6229" y="741"/>
                  <a:pt x="6253" y="741"/>
                  <a:pt x="6253" y="698"/>
                </a:cubicBezTo>
                <a:cubicBezTo>
                  <a:pt x="6253" y="678"/>
                  <a:pt x="6232" y="661"/>
                  <a:pt x="6207" y="662"/>
                </a:cubicBezTo>
                <a:close/>
                <a:moveTo>
                  <a:pt x="15284" y="1526"/>
                </a:moveTo>
                <a:cubicBezTo>
                  <a:pt x="15265" y="1494"/>
                  <a:pt x="15259" y="1503"/>
                  <a:pt x="15259" y="1568"/>
                </a:cubicBezTo>
                <a:cubicBezTo>
                  <a:pt x="15259" y="1633"/>
                  <a:pt x="15265" y="1642"/>
                  <a:pt x="15284" y="1610"/>
                </a:cubicBezTo>
                <a:cubicBezTo>
                  <a:pt x="15304" y="1577"/>
                  <a:pt x="15304" y="1559"/>
                  <a:pt x="15284" y="1526"/>
                </a:cubicBezTo>
                <a:close/>
                <a:moveTo>
                  <a:pt x="6307" y="1812"/>
                </a:moveTo>
                <a:cubicBezTo>
                  <a:pt x="6270" y="1812"/>
                  <a:pt x="6258" y="1832"/>
                  <a:pt x="6260" y="1884"/>
                </a:cubicBezTo>
                <a:cubicBezTo>
                  <a:pt x="6263" y="1945"/>
                  <a:pt x="6276" y="1956"/>
                  <a:pt x="6382" y="1956"/>
                </a:cubicBezTo>
                <a:cubicBezTo>
                  <a:pt x="6448" y="1956"/>
                  <a:pt x="6503" y="1939"/>
                  <a:pt x="6503" y="1920"/>
                </a:cubicBezTo>
                <a:cubicBezTo>
                  <a:pt x="6503" y="1901"/>
                  <a:pt x="6476" y="1884"/>
                  <a:pt x="6442" y="1884"/>
                </a:cubicBezTo>
                <a:cubicBezTo>
                  <a:pt x="6408" y="1884"/>
                  <a:pt x="6374" y="1867"/>
                  <a:pt x="6367" y="1848"/>
                </a:cubicBezTo>
                <a:cubicBezTo>
                  <a:pt x="6360" y="1829"/>
                  <a:pt x="6334" y="1812"/>
                  <a:pt x="6307" y="1812"/>
                </a:cubicBezTo>
                <a:close/>
                <a:moveTo>
                  <a:pt x="14724" y="1812"/>
                </a:moveTo>
                <a:cubicBezTo>
                  <a:pt x="14661" y="1812"/>
                  <a:pt x="14613" y="1829"/>
                  <a:pt x="14613" y="1848"/>
                </a:cubicBezTo>
                <a:cubicBezTo>
                  <a:pt x="14613" y="1868"/>
                  <a:pt x="14668" y="1884"/>
                  <a:pt x="14738" y="1884"/>
                </a:cubicBezTo>
                <a:cubicBezTo>
                  <a:pt x="14817" y="1884"/>
                  <a:pt x="14860" y="1870"/>
                  <a:pt x="14852" y="1848"/>
                </a:cubicBezTo>
                <a:cubicBezTo>
                  <a:pt x="14845" y="1829"/>
                  <a:pt x="14786" y="1812"/>
                  <a:pt x="14724" y="1812"/>
                </a:cubicBezTo>
                <a:close/>
                <a:moveTo>
                  <a:pt x="1984" y="2421"/>
                </a:moveTo>
                <a:cubicBezTo>
                  <a:pt x="1984" y="2379"/>
                  <a:pt x="1977" y="2382"/>
                  <a:pt x="1948" y="2426"/>
                </a:cubicBezTo>
                <a:cubicBezTo>
                  <a:pt x="1929" y="2455"/>
                  <a:pt x="1906" y="2469"/>
                  <a:pt x="1898" y="2456"/>
                </a:cubicBezTo>
                <a:cubicBezTo>
                  <a:pt x="1890" y="2443"/>
                  <a:pt x="1887" y="2455"/>
                  <a:pt x="1887" y="2486"/>
                </a:cubicBezTo>
                <a:cubicBezTo>
                  <a:pt x="1887" y="2534"/>
                  <a:pt x="1893" y="2541"/>
                  <a:pt x="1934" y="2510"/>
                </a:cubicBezTo>
                <a:cubicBezTo>
                  <a:pt x="1960" y="2490"/>
                  <a:pt x="1984" y="2448"/>
                  <a:pt x="1984" y="2421"/>
                </a:cubicBezTo>
                <a:close/>
                <a:moveTo>
                  <a:pt x="1227" y="3565"/>
                </a:moveTo>
                <a:cubicBezTo>
                  <a:pt x="1220" y="3577"/>
                  <a:pt x="1221" y="3606"/>
                  <a:pt x="1230" y="3631"/>
                </a:cubicBezTo>
                <a:cubicBezTo>
                  <a:pt x="1244" y="3666"/>
                  <a:pt x="1248" y="3666"/>
                  <a:pt x="1255" y="3631"/>
                </a:cubicBezTo>
                <a:cubicBezTo>
                  <a:pt x="1266" y="3580"/>
                  <a:pt x="1246" y="3534"/>
                  <a:pt x="1227" y="3565"/>
                </a:cubicBezTo>
                <a:close/>
                <a:moveTo>
                  <a:pt x="934" y="4024"/>
                </a:moveTo>
                <a:cubicBezTo>
                  <a:pt x="916" y="4036"/>
                  <a:pt x="892" y="4048"/>
                  <a:pt x="884" y="4048"/>
                </a:cubicBezTo>
                <a:cubicBezTo>
                  <a:pt x="873" y="4048"/>
                  <a:pt x="870" y="4323"/>
                  <a:pt x="881" y="4352"/>
                </a:cubicBezTo>
                <a:cubicBezTo>
                  <a:pt x="882" y="4355"/>
                  <a:pt x="900" y="4344"/>
                  <a:pt x="923" y="4334"/>
                </a:cubicBezTo>
                <a:cubicBezTo>
                  <a:pt x="957" y="4319"/>
                  <a:pt x="966" y="4289"/>
                  <a:pt x="966" y="4161"/>
                </a:cubicBezTo>
                <a:cubicBezTo>
                  <a:pt x="966" y="4033"/>
                  <a:pt x="961" y="4007"/>
                  <a:pt x="934" y="4024"/>
                </a:cubicBezTo>
                <a:close/>
                <a:moveTo>
                  <a:pt x="21549" y="6838"/>
                </a:moveTo>
                <a:cubicBezTo>
                  <a:pt x="21538" y="6838"/>
                  <a:pt x="21528" y="6905"/>
                  <a:pt x="21528" y="6987"/>
                </a:cubicBezTo>
                <a:cubicBezTo>
                  <a:pt x="21528" y="7070"/>
                  <a:pt x="21519" y="7156"/>
                  <a:pt x="21506" y="7178"/>
                </a:cubicBezTo>
                <a:cubicBezTo>
                  <a:pt x="21492" y="7202"/>
                  <a:pt x="21489" y="7242"/>
                  <a:pt x="21499" y="7279"/>
                </a:cubicBezTo>
                <a:cubicBezTo>
                  <a:pt x="21508" y="7314"/>
                  <a:pt x="21512" y="7357"/>
                  <a:pt x="21510" y="7375"/>
                </a:cubicBezTo>
                <a:cubicBezTo>
                  <a:pt x="21507" y="7392"/>
                  <a:pt x="21516" y="7425"/>
                  <a:pt x="21531" y="7440"/>
                </a:cubicBezTo>
                <a:cubicBezTo>
                  <a:pt x="21546" y="7456"/>
                  <a:pt x="21564" y="7464"/>
                  <a:pt x="21567" y="7464"/>
                </a:cubicBezTo>
                <a:cubicBezTo>
                  <a:pt x="21570" y="7465"/>
                  <a:pt x="21571" y="7327"/>
                  <a:pt x="21571" y="7154"/>
                </a:cubicBezTo>
                <a:cubicBezTo>
                  <a:pt x="21571" y="6968"/>
                  <a:pt x="21562" y="6838"/>
                  <a:pt x="21549" y="6838"/>
                </a:cubicBezTo>
                <a:close/>
                <a:moveTo>
                  <a:pt x="17" y="8639"/>
                </a:moveTo>
                <a:cubicBezTo>
                  <a:pt x="-4" y="8652"/>
                  <a:pt x="-5" y="8676"/>
                  <a:pt x="13" y="8740"/>
                </a:cubicBezTo>
                <a:cubicBezTo>
                  <a:pt x="31" y="8802"/>
                  <a:pt x="41" y="8811"/>
                  <a:pt x="52" y="8776"/>
                </a:cubicBezTo>
                <a:cubicBezTo>
                  <a:pt x="74" y="8711"/>
                  <a:pt x="50" y="8618"/>
                  <a:pt x="17" y="8639"/>
                </a:cubicBezTo>
                <a:close/>
                <a:moveTo>
                  <a:pt x="20" y="8925"/>
                </a:moveTo>
                <a:cubicBezTo>
                  <a:pt x="14" y="8897"/>
                  <a:pt x="7" y="8908"/>
                  <a:pt x="6" y="8949"/>
                </a:cubicBezTo>
                <a:cubicBezTo>
                  <a:pt x="5" y="8986"/>
                  <a:pt x="10" y="9008"/>
                  <a:pt x="17" y="8997"/>
                </a:cubicBezTo>
                <a:cubicBezTo>
                  <a:pt x="24" y="8985"/>
                  <a:pt x="26" y="8950"/>
                  <a:pt x="20" y="8925"/>
                </a:cubicBezTo>
                <a:close/>
                <a:moveTo>
                  <a:pt x="21488" y="9754"/>
                </a:moveTo>
                <a:lnTo>
                  <a:pt x="21488" y="9837"/>
                </a:lnTo>
                <a:cubicBezTo>
                  <a:pt x="21488" y="9896"/>
                  <a:pt x="21497" y="9912"/>
                  <a:pt x="21521" y="9897"/>
                </a:cubicBezTo>
                <a:cubicBezTo>
                  <a:pt x="21539" y="9885"/>
                  <a:pt x="21556" y="9902"/>
                  <a:pt x="21563" y="9933"/>
                </a:cubicBezTo>
                <a:cubicBezTo>
                  <a:pt x="21570" y="9962"/>
                  <a:pt x="21582" y="9973"/>
                  <a:pt x="21588" y="9962"/>
                </a:cubicBezTo>
                <a:cubicBezTo>
                  <a:pt x="21595" y="9951"/>
                  <a:pt x="21573" y="9901"/>
                  <a:pt x="21542" y="9849"/>
                </a:cubicBezTo>
                <a:lnTo>
                  <a:pt x="21488" y="9754"/>
                </a:lnTo>
                <a:close/>
                <a:moveTo>
                  <a:pt x="1048" y="12860"/>
                </a:moveTo>
                <a:cubicBezTo>
                  <a:pt x="1037" y="12848"/>
                  <a:pt x="1027" y="12857"/>
                  <a:pt x="1027" y="12878"/>
                </a:cubicBezTo>
                <a:cubicBezTo>
                  <a:pt x="1027" y="12898"/>
                  <a:pt x="1037" y="12913"/>
                  <a:pt x="1048" y="12913"/>
                </a:cubicBezTo>
                <a:cubicBezTo>
                  <a:pt x="1060" y="12913"/>
                  <a:pt x="1070" y="12904"/>
                  <a:pt x="1070" y="12896"/>
                </a:cubicBezTo>
                <a:cubicBezTo>
                  <a:pt x="1070" y="12887"/>
                  <a:pt x="1060" y="12872"/>
                  <a:pt x="1048" y="12860"/>
                </a:cubicBezTo>
                <a:close/>
                <a:moveTo>
                  <a:pt x="1248" y="13456"/>
                </a:moveTo>
                <a:cubicBezTo>
                  <a:pt x="1231" y="13445"/>
                  <a:pt x="1212" y="13456"/>
                  <a:pt x="1205" y="13474"/>
                </a:cubicBezTo>
                <a:cubicBezTo>
                  <a:pt x="1199" y="13492"/>
                  <a:pt x="1214" y="13504"/>
                  <a:pt x="1238" y="13504"/>
                </a:cubicBezTo>
                <a:cubicBezTo>
                  <a:pt x="1288" y="13504"/>
                  <a:pt x="1291" y="13484"/>
                  <a:pt x="1248" y="13456"/>
                </a:cubicBezTo>
                <a:close/>
                <a:moveTo>
                  <a:pt x="6282" y="14863"/>
                </a:moveTo>
                <a:cubicBezTo>
                  <a:pt x="6268" y="14826"/>
                  <a:pt x="6232" y="14857"/>
                  <a:pt x="6232" y="14905"/>
                </a:cubicBezTo>
                <a:cubicBezTo>
                  <a:pt x="6232" y="14922"/>
                  <a:pt x="6247" y="14928"/>
                  <a:pt x="6264" y="14917"/>
                </a:cubicBezTo>
                <a:cubicBezTo>
                  <a:pt x="6281" y="14906"/>
                  <a:pt x="6288" y="14881"/>
                  <a:pt x="6282" y="14863"/>
                </a:cubicBezTo>
                <a:close/>
                <a:moveTo>
                  <a:pt x="2398" y="15000"/>
                </a:moveTo>
                <a:cubicBezTo>
                  <a:pt x="2356" y="14987"/>
                  <a:pt x="2350" y="14991"/>
                  <a:pt x="2369" y="15030"/>
                </a:cubicBezTo>
                <a:cubicBezTo>
                  <a:pt x="2396" y="15085"/>
                  <a:pt x="2421" y="15092"/>
                  <a:pt x="2437" y="15048"/>
                </a:cubicBezTo>
                <a:cubicBezTo>
                  <a:pt x="2443" y="15031"/>
                  <a:pt x="2426" y="15009"/>
                  <a:pt x="2398" y="15000"/>
                </a:cubicBezTo>
                <a:close/>
                <a:moveTo>
                  <a:pt x="15291" y="15006"/>
                </a:moveTo>
                <a:cubicBezTo>
                  <a:pt x="15274" y="15006"/>
                  <a:pt x="15259" y="15023"/>
                  <a:pt x="15259" y="15042"/>
                </a:cubicBezTo>
                <a:cubicBezTo>
                  <a:pt x="15259" y="15061"/>
                  <a:pt x="15270" y="15078"/>
                  <a:pt x="15281" y="15078"/>
                </a:cubicBezTo>
                <a:cubicBezTo>
                  <a:pt x="15292" y="15078"/>
                  <a:pt x="15306" y="15061"/>
                  <a:pt x="15313" y="15042"/>
                </a:cubicBezTo>
                <a:cubicBezTo>
                  <a:pt x="15320" y="15023"/>
                  <a:pt x="15309" y="15006"/>
                  <a:pt x="15291" y="15006"/>
                </a:cubicBezTo>
                <a:close/>
                <a:moveTo>
                  <a:pt x="6471" y="15078"/>
                </a:moveTo>
                <a:cubicBezTo>
                  <a:pt x="6440" y="15078"/>
                  <a:pt x="6424" y="15094"/>
                  <a:pt x="6431" y="15113"/>
                </a:cubicBezTo>
                <a:cubicBezTo>
                  <a:pt x="6439" y="15133"/>
                  <a:pt x="6463" y="15143"/>
                  <a:pt x="6485" y="15143"/>
                </a:cubicBezTo>
                <a:cubicBezTo>
                  <a:pt x="6507" y="15143"/>
                  <a:pt x="6524" y="15133"/>
                  <a:pt x="6524" y="15113"/>
                </a:cubicBezTo>
                <a:cubicBezTo>
                  <a:pt x="6524" y="15094"/>
                  <a:pt x="6500" y="15078"/>
                  <a:pt x="6471" y="15078"/>
                </a:cubicBezTo>
                <a:close/>
                <a:moveTo>
                  <a:pt x="17612" y="15322"/>
                </a:moveTo>
                <a:cubicBezTo>
                  <a:pt x="17594" y="15322"/>
                  <a:pt x="17580" y="15339"/>
                  <a:pt x="17580" y="15358"/>
                </a:cubicBezTo>
                <a:cubicBezTo>
                  <a:pt x="17580" y="15377"/>
                  <a:pt x="17587" y="15388"/>
                  <a:pt x="17597" y="15388"/>
                </a:cubicBezTo>
                <a:cubicBezTo>
                  <a:pt x="17608" y="15388"/>
                  <a:pt x="17626" y="15377"/>
                  <a:pt x="17633" y="15358"/>
                </a:cubicBezTo>
                <a:cubicBezTo>
                  <a:pt x="17640" y="15339"/>
                  <a:pt x="17630" y="15322"/>
                  <a:pt x="17612" y="15322"/>
                </a:cubicBezTo>
                <a:close/>
                <a:moveTo>
                  <a:pt x="5228" y="15686"/>
                </a:moveTo>
                <a:cubicBezTo>
                  <a:pt x="5217" y="15674"/>
                  <a:pt x="5207" y="15683"/>
                  <a:pt x="5207" y="15704"/>
                </a:cubicBezTo>
                <a:cubicBezTo>
                  <a:pt x="5207" y="15724"/>
                  <a:pt x="5217" y="15739"/>
                  <a:pt x="5228" y="15739"/>
                </a:cubicBezTo>
                <a:cubicBezTo>
                  <a:pt x="5240" y="15739"/>
                  <a:pt x="5250" y="15730"/>
                  <a:pt x="5250" y="15722"/>
                </a:cubicBezTo>
                <a:cubicBezTo>
                  <a:pt x="5250" y="15713"/>
                  <a:pt x="5240" y="15698"/>
                  <a:pt x="5228" y="15686"/>
                </a:cubicBezTo>
                <a:close/>
                <a:moveTo>
                  <a:pt x="6817" y="15912"/>
                </a:moveTo>
                <a:cubicBezTo>
                  <a:pt x="6793" y="15912"/>
                  <a:pt x="6779" y="15926"/>
                  <a:pt x="6785" y="15942"/>
                </a:cubicBezTo>
                <a:cubicBezTo>
                  <a:pt x="6791" y="15958"/>
                  <a:pt x="6810" y="15972"/>
                  <a:pt x="6828" y="15972"/>
                </a:cubicBezTo>
                <a:cubicBezTo>
                  <a:pt x="6845" y="15972"/>
                  <a:pt x="6860" y="15958"/>
                  <a:pt x="6860" y="15942"/>
                </a:cubicBezTo>
                <a:cubicBezTo>
                  <a:pt x="6860" y="15926"/>
                  <a:pt x="6841" y="15912"/>
                  <a:pt x="6817" y="15912"/>
                </a:cubicBezTo>
                <a:close/>
                <a:moveTo>
                  <a:pt x="3640" y="16193"/>
                </a:moveTo>
                <a:cubicBezTo>
                  <a:pt x="3628" y="16193"/>
                  <a:pt x="3622" y="16209"/>
                  <a:pt x="3629" y="16228"/>
                </a:cubicBezTo>
                <a:cubicBezTo>
                  <a:pt x="3636" y="16248"/>
                  <a:pt x="3649" y="16264"/>
                  <a:pt x="3654" y="16264"/>
                </a:cubicBezTo>
                <a:cubicBezTo>
                  <a:pt x="3659" y="16264"/>
                  <a:pt x="3661" y="16248"/>
                  <a:pt x="3661" y="16228"/>
                </a:cubicBezTo>
                <a:cubicBezTo>
                  <a:pt x="3661" y="16209"/>
                  <a:pt x="3652" y="16193"/>
                  <a:pt x="3640" y="16193"/>
                </a:cubicBezTo>
                <a:close/>
                <a:moveTo>
                  <a:pt x="4936" y="16330"/>
                </a:moveTo>
                <a:cubicBezTo>
                  <a:pt x="4913" y="16330"/>
                  <a:pt x="4897" y="16346"/>
                  <a:pt x="4904" y="16365"/>
                </a:cubicBezTo>
                <a:cubicBezTo>
                  <a:pt x="4911" y="16385"/>
                  <a:pt x="4938" y="16401"/>
                  <a:pt x="4961" y="16401"/>
                </a:cubicBezTo>
                <a:cubicBezTo>
                  <a:pt x="4984" y="16401"/>
                  <a:pt x="4996" y="16385"/>
                  <a:pt x="4989" y="16365"/>
                </a:cubicBezTo>
                <a:cubicBezTo>
                  <a:pt x="4982" y="16346"/>
                  <a:pt x="4959" y="16330"/>
                  <a:pt x="4936" y="16330"/>
                </a:cubicBezTo>
                <a:close/>
                <a:moveTo>
                  <a:pt x="14967" y="16628"/>
                </a:moveTo>
                <a:cubicBezTo>
                  <a:pt x="14955" y="16616"/>
                  <a:pt x="14945" y="16625"/>
                  <a:pt x="14945" y="16646"/>
                </a:cubicBezTo>
                <a:cubicBezTo>
                  <a:pt x="14945" y="16666"/>
                  <a:pt x="14955" y="16681"/>
                  <a:pt x="14967" y="16681"/>
                </a:cubicBezTo>
                <a:cubicBezTo>
                  <a:pt x="14978" y="16681"/>
                  <a:pt x="14988" y="16672"/>
                  <a:pt x="14988" y="16664"/>
                </a:cubicBezTo>
                <a:cubicBezTo>
                  <a:pt x="14988" y="16655"/>
                  <a:pt x="14978" y="16640"/>
                  <a:pt x="14967" y="16628"/>
                </a:cubicBezTo>
                <a:close/>
                <a:moveTo>
                  <a:pt x="16348" y="17033"/>
                </a:moveTo>
                <a:cubicBezTo>
                  <a:pt x="16294" y="17033"/>
                  <a:pt x="16262" y="17046"/>
                  <a:pt x="16262" y="17075"/>
                </a:cubicBezTo>
                <a:cubicBezTo>
                  <a:pt x="16262" y="17106"/>
                  <a:pt x="16290" y="17114"/>
                  <a:pt x="16348" y="17105"/>
                </a:cubicBezTo>
                <a:cubicBezTo>
                  <a:pt x="16394" y="17097"/>
                  <a:pt x="16430" y="17080"/>
                  <a:pt x="16430" y="17063"/>
                </a:cubicBezTo>
                <a:cubicBezTo>
                  <a:pt x="16430" y="17046"/>
                  <a:pt x="16394" y="17033"/>
                  <a:pt x="16348" y="17033"/>
                </a:cubicBezTo>
                <a:close/>
                <a:moveTo>
                  <a:pt x="20128" y="18524"/>
                </a:moveTo>
                <a:cubicBezTo>
                  <a:pt x="19934" y="18539"/>
                  <a:pt x="19932" y="18538"/>
                  <a:pt x="19907" y="18595"/>
                </a:cubicBezTo>
                <a:cubicBezTo>
                  <a:pt x="19894" y="18626"/>
                  <a:pt x="19871" y="18638"/>
                  <a:pt x="19850" y="18625"/>
                </a:cubicBezTo>
                <a:cubicBezTo>
                  <a:pt x="19830" y="18612"/>
                  <a:pt x="19818" y="18613"/>
                  <a:pt x="19825" y="18631"/>
                </a:cubicBezTo>
                <a:cubicBezTo>
                  <a:pt x="19832" y="18649"/>
                  <a:pt x="19826" y="18678"/>
                  <a:pt x="19814" y="18691"/>
                </a:cubicBezTo>
                <a:cubicBezTo>
                  <a:pt x="19802" y="18703"/>
                  <a:pt x="19798" y="18723"/>
                  <a:pt x="19804" y="18738"/>
                </a:cubicBezTo>
                <a:cubicBezTo>
                  <a:pt x="19809" y="18754"/>
                  <a:pt x="19797" y="18795"/>
                  <a:pt x="19775" y="18828"/>
                </a:cubicBezTo>
                <a:cubicBezTo>
                  <a:pt x="19749" y="18867"/>
                  <a:pt x="19730" y="18870"/>
                  <a:pt x="19721" y="18846"/>
                </a:cubicBezTo>
                <a:cubicBezTo>
                  <a:pt x="19695" y="18773"/>
                  <a:pt x="19679" y="18812"/>
                  <a:pt x="19679" y="18941"/>
                </a:cubicBezTo>
                <a:cubicBezTo>
                  <a:pt x="19678" y="19042"/>
                  <a:pt x="19670" y="19070"/>
                  <a:pt x="19643" y="19066"/>
                </a:cubicBezTo>
                <a:cubicBezTo>
                  <a:pt x="19602" y="19061"/>
                  <a:pt x="19596" y="19126"/>
                  <a:pt x="19632" y="19185"/>
                </a:cubicBezTo>
                <a:cubicBezTo>
                  <a:pt x="19651" y="19217"/>
                  <a:pt x="19647" y="19248"/>
                  <a:pt x="19625" y="19323"/>
                </a:cubicBezTo>
                <a:cubicBezTo>
                  <a:pt x="19606" y="19386"/>
                  <a:pt x="19595" y="19568"/>
                  <a:pt x="19593" y="19847"/>
                </a:cubicBezTo>
                <a:cubicBezTo>
                  <a:pt x="19591" y="20081"/>
                  <a:pt x="19583" y="20290"/>
                  <a:pt x="19575" y="20312"/>
                </a:cubicBezTo>
                <a:cubicBezTo>
                  <a:pt x="19567" y="20335"/>
                  <a:pt x="19569" y="20368"/>
                  <a:pt x="19582" y="20390"/>
                </a:cubicBezTo>
                <a:cubicBezTo>
                  <a:pt x="19595" y="20411"/>
                  <a:pt x="19607" y="20465"/>
                  <a:pt x="19607" y="20509"/>
                </a:cubicBezTo>
                <a:cubicBezTo>
                  <a:pt x="19607" y="20553"/>
                  <a:pt x="19614" y="20619"/>
                  <a:pt x="19625" y="20652"/>
                </a:cubicBezTo>
                <a:cubicBezTo>
                  <a:pt x="19645" y="20713"/>
                  <a:pt x="19666" y="20859"/>
                  <a:pt x="19664" y="20914"/>
                </a:cubicBezTo>
                <a:cubicBezTo>
                  <a:pt x="19664" y="20931"/>
                  <a:pt x="19690" y="20990"/>
                  <a:pt x="19721" y="21046"/>
                </a:cubicBezTo>
                <a:cubicBezTo>
                  <a:pt x="19778" y="21144"/>
                  <a:pt x="19780" y="21150"/>
                  <a:pt x="19743" y="21218"/>
                </a:cubicBezTo>
                <a:cubicBezTo>
                  <a:pt x="19710" y="21280"/>
                  <a:pt x="19710" y="21290"/>
                  <a:pt x="19739" y="21290"/>
                </a:cubicBezTo>
                <a:cubicBezTo>
                  <a:pt x="19758" y="21290"/>
                  <a:pt x="19776" y="21272"/>
                  <a:pt x="19782" y="21254"/>
                </a:cubicBezTo>
                <a:cubicBezTo>
                  <a:pt x="19793" y="21225"/>
                  <a:pt x="19862" y="21266"/>
                  <a:pt x="19968" y="21362"/>
                </a:cubicBezTo>
                <a:cubicBezTo>
                  <a:pt x="19988" y="21380"/>
                  <a:pt x="20013" y="21385"/>
                  <a:pt x="20025" y="21373"/>
                </a:cubicBezTo>
                <a:cubicBezTo>
                  <a:pt x="20036" y="21362"/>
                  <a:pt x="20057" y="21367"/>
                  <a:pt x="20071" y="21385"/>
                </a:cubicBezTo>
                <a:cubicBezTo>
                  <a:pt x="20085" y="21404"/>
                  <a:pt x="20116" y="21425"/>
                  <a:pt x="20139" y="21433"/>
                </a:cubicBezTo>
                <a:cubicBezTo>
                  <a:pt x="20197" y="21453"/>
                  <a:pt x="20319" y="21389"/>
                  <a:pt x="20364" y="21314"/>
                </a:cubicBezTo>
                <a:cubicBezTo>
                  <a:pt x="20395" y="21262"/>
                  <a:pt x="20401" y="21201"/>
                  <a:pt x="20396" y="20980"/>
                </a:cubicBezTo>
                <a:cubicBezTo>
                  <a:pt x="20391" y="20731"/>
                  <a:pt x="20386" y="20710"/>
                  <a:pt x="20343" y="20700"/>
                </a:cubicBezTo>
                <a:cubicBezTo>
                  <a:pt x="20317" y="20694"/>
                  <a:pt x="20284" y="20660"/>
                  <a:pt x="20268" y="20622"/>
                </a:cubicBezTo>
                <a:cubicBezTo>
                  <a:pt x="20240" y="20557"/>
                  <a:pt x="20235" y="20555"/>
                  <a:pt x="20164" y="20604"/>
                </a:cubicBezTo>
                <a:cubicBezTo>
                  <a:pt x="20089" y="20657"/>
                  <a:pt x="20088" y="20657"/>
                  <a:pt x="20057" y="20557"/>
                </a:cubicBezTo>
                <a:cubicBezTo>
                  <a:pt x="20037" y="20493"/>
                  <a:pt x="20033" y="20445"/>
                  <a:pt x="20046" y="20431"/>
                </a:cubicBezTo>
                <a:cubicBezTo>
                  <a:pt x="20058" y="20420"/>
                  <a:pt x="20068" y="20356"/>
                  <a:pt x="20068" y="20288"/>
                </a:cubicBezTo>
                <a:cubicBezTo>
                  <a:pt x="20068" y="20221"/>
                  <a:pt x="20056" y="20177"/>
                  <a:pt x="20046" y="20187"/>
                </a:cubicBezTo>
                <a:cubicBezTo>
                  <a:pt x="20004" y="20230"/>
                  <a:pt x="19980" y="20102"/>
                  <a:pt x="19986" y="19877"/>
                </a:cubicBezTo>
                <a:cubicBezTo>
                  <a:pt x="19992" y="19644"/>
                  <a:pt x="20019" y="19565"/>
                  <a:pt x="20082" y="19603"/>
                </a:cubicBezTo>
                <a:cubicBezTo>
                  <a:pt x="20096" y="19611"/>
                  <a:pt x="20109" y="19590"/>
                  <a:pt x="20111" y="19555"/>
                </a:cubicBezTo>
                <a:cubicBezTo>
                  <a:pt x="20117" y="19413"/>
                  <a:pt x="20123" y="19380"/>
                  <a:pt x="20146" y="19287"/>
                </a:cubicBezTo>
                <a:cubicBezTo>
                  <a:pt x="20167" y="19203"/>
                  <a:pt x="20174" y="19195"/>
                  <a:pt x="20211" y="19227"/>
                </a:cubicBezTo>
                <a:cubicBezTo>
                  <a:pt x="20234" y="19248"/>
                  <a:pt x="20253" y="19290"/>
                  <a:pt x="20253" y="19317"/>
                </a:cubicBezTo>
                <a:cubicBezTo>
                  <a:pt x="20253" y="19405"/>
                  <a:pt x="20291" y="19407"/>
                  <a:pt x="20346" y="19323"/>
                </a:cubicBezTo>
                <a:cubicBezTo>
                  <a:pt x="20377" y="19275"/>
                  <a:pt x="20400" y="19201"/>
                  <a:pt x="20400" y="19150"/>
                </a:cubicBezTo>
                <a:cubicBezTo>
                  <a:pt x="20400" y="19100"/>
                  <a:pt x="20410" y="19048"/>
                  <a:pt x="20421" y="19036"/>
                </a:cubicBezTo>
                <a:cubicBezTo>
                  <a:pt x="20433" y="19025"/>
                  <a:pt x="20443" y="18938"/>
                  <a:pt x="20443" y="18846"/>
                </a:cubicBezTo>
                <a:cubicBezTo>
                  <a:pt x="20443" y="18707"/>
                  <a:pt x="20436" y="18681"/>
                  <a:pt x="20407" y="18685"/>
                </a:cubicBezTo>
                <a:cubicBezTo>
                  <a:pt x="20387" y="18687"/>
                  <a:pt x="20371" y="18667"/>
                  <a:pt x="20371" y="18643"/>
                </a:cubicBezTo>
                <a:cubicBezTo>
                  <a:pt x="20370" y="18561"/>
                  <a:pt x="20268" y="18513"/>
                  <a:pt x="20128" y="18524"/>
                </a:cubicBezTo>
                <a:close/>
                <a:moveTo>
                  <a:pt x="1584" y="18530"/>
                </a:moveTo>
                <a:cubicBezTo>
                  <a:pt x="1428" y="18530"/>
                  <a:pt x="1298" y="18547"/>
                  <a:pt x="1291" y="18565"/>
                </a:cubicBezTo>
                <a:cubicBezTo>
                  <a:pt x="1284" y="18584"/>
                  <a:pt x="1265" y="18588"/>
                  <a:pt x="1248" y="18577"/>
                </a:cubicBezTo>
                <a:cubicBezTo>
                  <a:pt x="1223" y="18561"/>
                  <a:pt x="1216" y="18618"/>
                  <a:pt x="1216" y="18923"/>
                </a:cubicBezTo>
                <a:cubicBezTo>
                  <a:pt x="1216" y="19159"/>
                  <a:pt x="1207" y="19301"/>
                  <a:pt x="1191" y="19329"/>
                </a:cubicBezTo>
                <a:cubicBezTo>
                  <a:pt x="1172" y="19361"/>
                  <a:pt x="1172" y="19379"/>
                  <a:pt x="1191" y="19412"/>
                </a:cubicBezTo>
                <a:cubicBezTo>
                  <a:pt x="1209" y="19442"/>
                  <a:pt x="1216" y="19659"/>
                  <a:pt x="1216" y="20175"/>
                </a:cubicBezTo>
                <a:cubicBezTo>
                  <a:pt x="1216" y="20585"/>
                  <a:pt x="1227" y="20909"/>
                  <a:pt x="1238" y="20920"/>
                </a:cubicBezTo>
                <a:cubicBezTo>
                  <a:pt x="1263" y="20947"/>
                  <a:pt x="1261" y="21156"/>
                  <a:pt x="1234" y="21212"/>
                </a:cubicBezTo>
                <a:cubicBezTo>
                  <a:pt x="1220" y="21242"/>
                  <a:pt x="1220" y="21273"/>
                  <a:pt x="1238" y="21308"/>
                </a:cubicBezTo>
                <a:cubicBezTo>
                  <a:pt x="1252" y="21337"/>
                  <a:pt x="1257" y="21356"/>
                  <a:pt x="1248" y="21356"/>
                </a:cubicBezTo>
                <a:cubicBezTo>
                  <a:pt x="1240" y="21356"/>
                  <a:pt x="1244" y="21380"/>
                  <a:pt x="1259" y="21409"/>
                </a:cubicBezTo>
                <a:cubicBezTo>
                  <a:pt x="1283" y="21457"/>
                  <a:pt x="1291" y="21458"/>
                  <a:pt x="1323" y="21409"/>
                </a:cubicBezTo>
                <a:cubicBezTo>
                  <a:pt x="1352" y="21366"/>
                  <a:pt x="1406" y="21357"/>
                  <a:pt x="1591" y="21362"/>
                </a:cubicBezTo>
                <a:cubicBezTo>
                  <a:pt x="1847" y="21367"/>
                  <a:pt x="1887" y="21343"/>
                  <a:pt x="1887" y="21183"/>
                </a:cubicBezTo>
                <a:cubicBezTo>
                  <a:pt x="1887" y="21095"/>
                  <a:pt x="1878" y="21088"/>
                  <a:pt x="1827" y="21105"/>
                </a:cubicBezTo>
                <a:cubicBezTo>
                  <a:pt x="1717" y="21141"/>
                  <a:pt x="1446" y="21144"/>
                  <a:pt x="1434" y="21111"/>
                </a:cubicBezTo>
                <a:cubicBezTo>
                  <a:pt x="1422" y="21080"/>
                  <a:pt x="1423" y="20351"/>
                  <a:pt x="1434" y="20181"/>
                </a:cubicBezTo>
                <a:cubicBezTo>
                  <a:pt x="1442" y="20062"/>
                  <a:pt x="1474" y="20017"/>
                  <a:pt x="1527" y="20062"/>
                </a:cubicBezTo>
                <a:cubicBezTo>
                  <a:pt x="1551" y="20083"/>
                  <a:pt x="1590" y="20120"/>
                  <a:pt x="1612" y="20139"/>
                </a:cubicBezTo>
                <a:cubicBezTo>
                  <a:pt x="1635" y="20159"/>
                  <a:pt x="1696" y="20169"/>
                  <a:pt x="1748" y="20169"/>
                </a:cubicBezTo>
                <a:lnTo>
                  <a:pt x="1844" y="20169"/>
                </a:lnTo>
                <a:lnTo>
                  <a:pt x="1844" y="19966"/>
                </a:lnTo>
                <a:lnTo>
                  <a:pt x="1844" y="19764"/>
                </a:lnTo>
                <a:lnTo>
                  <a:pt x="1748" y="19740"/>
                </a:lnTo>
                <a:cubicBezTo>
                  <a:pt x="1695" y="19728"/>
                  <a:pt x="1618" y="19716"/>
                  <a:pt x="1580" y="19716"/>
                </a:cubicBezTo>
                <a:cubicBezTo>
                  <a:pt x="1542" y="19716"/>
                  <a:pt x="1506" y="19701"/>
                  <a:pt x="1498" y="19680"/>
                </a:cubicBezTo>
                <a:cubicBezTo>
                  <a:pt x="1489" y="19657"/>
                  <a:pt x="1476" y="19666"/>
                  <a:pt x="1459" y="19704"/>
                </a:cubicBezTo>
                <a:cubicBezTo>
                  <a:pt x="1410" y="19817"/>
                  <a:pt x="1384" y="19721"/>
                  <a:pt x="1384" y="19424"/>
                </a:cubicBezTo>
                <a:cubicBezTo>
                  <a:pt x="1384" y="19266"/>
                  <a:pt x="1391" y="19126"/>
                  <a:pt x="1402" y="19108"/>
                </a:cubicBezTo>
                <a:cubicBezTo>
                  <a:pt x="1413" y="19090"/>
                  <a:pt x="1427" y="19012"/>
                  <a:pt x="1430" y="18935"/>
                </a:cubicBezTo>
                <a:cubicBezTo>
                  <a:pt x="1436" y="18819"/>
                  <a:pt x="1443" y="18790"/>
                  <a:pt x="1484" y="18780"/>
                </a:cubicBezTo>
                <a:cubicBezTo>
                  <a:pt x="1511" y="18774"/>
                  <a:pt x="1546" y="18789"/>
                  <a:pt x="1559" y="18810"/>
                </a:cubicBezTo>
                <a:cubicBezTo>
                  <a:pt x="1571" y="18831"/>
                  <a:pt x="1638" y="18846"/>
                  <a:pt x="1709" y="18846"/>
                </a:cubicBezTo>
                <a:cubicBezTo>
                  <a:pt x="1837" y="18846"/>
                  <a:pt x="1839" y="18846"/>
                  <a:pt x="1852" y="18738"/>
                </a:cubicBezTo>
                <a:cubicBezTo>
                  <a:pt x="1877" y="18525"/>
                  <a:pt x="1889" y="18530"/>
                  <a:pt x="1584" y="18530"/>
                </a:cubicBezTo>
                <a:close/>
                <a:moveTo>
                  <a:pt x="12261" y="18530"/>
                </a:moveTo>
                <a:cubicBezTo>
                  <a:pt x="12146" y="18530"/>
                  <a:pt x="12103" y="18561"/>
                  <a:pt x="12118" y="18625"/>
                </a:cubicBezTo>
                <a:cubicBezTo>
                  <a:pt x="12133" y="18689"/>
                  <a:pt x="12065" y="18821"/>
                  <a:pt x="12029" y="18798"/>
                </a:cubicBezTo>
                <a:cubicBezTo>
                  <a:pt x="12009" y="18785"/>
                  <a:pt x="12000" y="18816"/>
                  <a:pt x="12000" y="18929"/>
                </a:cubicBezTo>
                <a:cubicBezTo>
                  <a:pt x="12000" y="19014"/>
                  <a:pt x="12008" y="19091"/>
                  <a:pt x="12018" y="19102"/>
                </a:cubicBezTo>
                <a:cubicBezTo>
                  <a:pt x="12049" y="19134"/>
                  <a:pt x="12040" y="19396"/>
                  <a:pt x="12007" y="19442"/>
                </a:cubicBezTo>
                <a:cubicBezTo>
                  <a:pt x="11991" y="19465"/>
                  <a:pt x="11983" y="19509"/>
                  <a:pt x="11989" y="19543"/>
                </a:cubicBezTo>
                <a:cubicBezTo>
                  <a:pt x="11997" y="19582"/>
                  <a:pt x="11984" y="19625"/>
                  <a:pt x="11957" y="19656"/>
                </a:cubicBezTo>
                <a:cubicBezTo>
                  <a:pt x="11934" y="19684"/>
                  <a:pt x="11924" y="19715"/>
                  <a:pt x="11932" y="19728"/>
                </a:cubicBezTo>
                <a:cubicBezTo>
                  <a:pt x="11956" y="19768"/>
                  <a:pt x="11956" y="20045"/>
                  <a:pt x="11932" y="20092"/>
                </a:cubicBezTo>
                <a:cubicBezTo>
                  <a:pt x="11921" y="20116"/>
                  <a:pt x="11906" y="20242"/>
                  <a:pt x="11900" y="20372"/>
                </a:cubicBezTo>
                <a:cubicBezTo>
                  <a:pt x="11895" y="20502"/>
                  <a:pt x="11877" y="20644"/>
                  <a:pt x="11861" y="20688"/>
                </a:cubicBezTo>
                <a:cubicBezTo>
                  <a:pt x="11845" y="20731"/>
                  <a:pt x="11830" y="20825"/>
                  <a:pt x="11829" y="20896"/>
                </a:cubicBezTo>
                <a:cubicBezTo>
                  <a:pt x="11827" y="20974"/>
                  <a:pt x="11809" y="21050"/>
                  <a:pt x="11786" y="21087"/>
                </a:cubicBezTo>
                <a:cubicBezTo>
                  <a:pt x="11742" y="21158"/>
                  <a:pt x="11740" y="21203"/>
                  <a:pt x="11772" y="21236"/>
                </a:cubicBezTo>
                <a:cubicBezTo>
                  <a:pt x="11786" y="21252"/>
                  <a:pt x="11783" y="21276"/>
                  <a:pt x="11765" y="21314"/>
                </a:cubicBezTo>
                <a:cubicBezTo>
                  <a:pt x="11742" y="21361"/>
                  <a:pt x="11742" y="21368"/>
                  <a:pt x="11772" y="21350"/>
                </a:cubicBezTo>
                <a:cubicBezTo>
                  <a:pt x="11793" y="21337"/>
                  <a:pt x="11821" y="21356"/>
                  <a:pt x="11843" y="21397"/>
                </a:cubicBezTo>
                <a:cubicBezTo>
                  <a:pt x="11871" y="21449"/>
                  <a:pt x="11884" y="21455"/>
                  <a:pt x="11897" y="21421"/>
                </a:cubicBezTo>
                <a:cubicBezTo>
                  <a:pt x="11906" y="21397"/>
                  <a:pt x="11928" y="21375"/>
                  <a:pt x="11943" y="21373"/>
                </a:cubicBezTo>
                <a:cubicBezTo>
                  <a:pt x="11958" y="21371"/>
                  <a:pt x="11984" y="21364"/>
                  <a:pt x="12004" y="21362"/>
                </a:cubicBezTo>
                <a:cubicBezTo>
                  <a:pt x="12024" y="21359"/>
                  <a:pt x="12043" y="21339"/>
                  <a:pt x="12043" y="21314"/>
                </a:cubicBezTo>
                <a:cubicBezTo>
                  <a:pt x="12043" y="21289"/>
                  <a:pt x="12055" y="21238"/>
                  <a:pt x="12072" y="21201"/>
                </a:cubicBezTo>
                <a:cubicBezTo>
                  <a:pt x="12101" y="21135"/>
                  <a:pt x="12100" y="21134"/>
                  <a:pt x="12122" y="21218"/>
                </a:cubicBezTo>
                <a:cubicBezTo>
                  <a:pt x="12140" y="21293"/>
                  <a:pt x="12143" y="21283"/>
                  <a:pt x="12132" y="21165"/>
                </a:cubicBezTo>
                <a:cubicBezTo>
                  <a:pt x="12125" y="21088"/>
                  <a:pt x="12112" y="21005"/>
                  <a:pt x="12100" y="20980"/>
                </a:cubicBezTo>
                <a:cubicBezTo>
                  <a:pt x="12085" y="20948"/>
                  <a:pt x="12090" y="20911"/>
                  <a:pt x="12125" y="20849"/>
                </a:cubicBezTo>
                <a:cubicBezTo>
                  <a:pt x="12152" y="20801"/>
                  <a:pt x="12180" y="20774"/>
                  <a:pt x="12186" y="20783"/>
                </a:cubicBezTo>
                <a:cubicBezTo>
                  <a:pt x="12191" y="20793"/>
                  <a:pt x="12207" y="20780"/>
                  <a:pt x="12222" y="20759"/>
                </a:cubicBezTo>
                <a:cubicBezTo>
                  <a:pt x="12241" y="20732"/>
                  <a:pt x="12256" y="20746"/>
                  <a:pt x="12282" y="20813"/>
                </a:cubicBezTo>
                <a:cubicBezTo>
                  <a:pt x="12307" y="20876"/>
                  <a:pt x="12330" y="20899"/>
                  <a:pt x="12357" y="20885"/>
                </a:cubicBezTo>
                <a:cubicBezTo>
                  <a:pt x="12399" y="20862"/>
                  <a:pt x="12411" y="20894"/>
                  <a:pt x="12425" y="21063"/>
                </a:cubicBezTo>
                <a:cubicBezTo>
                  <a:pt x="12450" y="21367"/>
                  <a:pt x="12455" y="21380"/>
                  <a:pt x="12561" y="21373"/>
                </a:cubicBezTo>
                <a:cubicBezTo>
                  <a:pt x="12614" y="21370"/>
                  <a:pt x="12671" y="21363"/>
                  <a:pt x="12686" y="21362"/>
                </a:cubicBezTo>
                <a:cubicBezTo>
                  <a:pt x="12717" y="21357"/>
                  <a:pt x="12720" y="20835"/>
                  <a:pt x="12689" y="20783"/>
                </a:cubicBezTo>
                <a:cubicBezTo>
                  <a:pt x="12678" y="20765"/>
                  <a:pt x="12668" y="20706"/>
                  <a:pt x="12664" y="20658"/>
                </a:cubicBezTo>
                <a:cubicBezTo>
                  <a:pt x="12660" y="20610"/>
                  <a:pt x="12648" y="20551"/>
                  <a:pt x="12639" y="20527"/>
                </a:cubicBezTo>
                <a:cubicBezTo>
                  <a:pt x="12630" y="20503"/>
                  <a:pt x="12629" y="20432"/>
                  <a:pt x="12636" y="20366"/>
                </a:cubicBezTo>
                <a:cubicBezTo>
                  <a:pt x="12642" y="20300"/>
                  <a:pt x="12639" y="20233"/>
                  <a:pt x="12628" y="20223"/>
                </a:cubicBezTo>
                <a:cubicBezTo>
                  <a:pt x="12618" y="20212"/>
                  <a:pt x="12611" y="20162"/>
                  <a:pt x="12614" y="20110"/>
                </a:cubicBezTo>
                <a:cubicBezTo>
                  <a:pt x="12618" y="20047"/>
                  <a:pt x="12608" y="19997"/>
                  <a:pt x="12582" y="19966"/>
                </a:cubicBezTo>
                <a:cubicBezTo>
                  <a:pt x="12552" y="19931"/>
                  <a:pt x="12543" y="19879"/>
                  <a:pt x="12543" y="19734"/>
                </a:cubicBezTo>
                <a:cubicBezTo>
                  <a:pt x="12543" y="19631"/>
                  <a:pt x="12534" y="19538"/>
                  <a:pt x="12521" y="19525"/>
                </a:cubicBezTo>
                <a:cubicBezTo>
                  <a:pt x="12508" y="19511"/>
                  <a:pt x="12502" y="19454"/>
                  <a:pt x="12511" y="19376"/>
                </a:cubicBezTo>
                <a:cubicBezTo>
                  <a:pt x="12532" y="19183"/>
                  <a:pt x="12538" y="18912"/>
                  <a:pt x="12521" y="18929"/>
                </a:cubicBezTo>
                <a:cubicBezTo>
                  <a:pt x="12496" y="18955"/>
                  <a:pt x="12418" y="18752"/>
                  <a:pt x="12418" y="18661"/>
                </a:cubicBezTo>
                <a:cubicBezTo>
                  <a:pt x="12418" y="18561"/>
                  <a:pt x="12384" y="18530"/>
                  <a:pt x="12261" y="18530"/>
                </a:cubicBezTo>
                <a:close/>
                <a:moveTo>
                  <a:pt x="13949" y="18530"/>
                </a:moveTo>
                <a:cubicBezTo>
                  <a:pt x="13795" y="18530"/>
                  <a:pt x="13777" y="18540"/>
                  <a:pt x="13742" y="18613"/>
                </a:cubicBezTo>
                <a:cubicBezTo>
                  <a:pt x="13721" y="18658"/>
                  <a:pt x="13695" y="18695"/>
                  <a:pt x="13685" y="18697"/>
                </a:cubicBezTo>
                <a:cubicBezTo>
                  <a:pt x="13646" y="18704"/>
                  <a:pt x="13635" y="18788"/>
                  <a:pt x="13667" y="18828"/>
                </a:cubicBezTo>
                <a:cubicBezTo>
                  <a:pt x="13690" y="18855"/>
                  <a:pt x="13693" y="18890"/>
                  <a:pt x="13682" y="18935"/>
                </a:cubicBezTo>
                <a:cubicBezTo>
                  <a:pt x="13672" y="18971"/>
                  <a:pt x="13661" y="19059"/>
                  <a:pt x="13657" y="19126"/>
                </a:cubicBezTo>
                <a:cubicBezTo>
                  <a:pt x="13645" y="19293"/>
                  <a:pt x="13635" y="19342"/>
                  <a:pt x="13610" y="19317"/>
                </a:cubicBezTo>
                <a:cubicBezTo>
                  <a:pt x="13599" y="19305"/>
                  <a:pt x="13589" y="19318"/>
                  <a:pt x="13589" y="19346"/>
                </a:cubicBezTo>
                <a:cubicBezTo>
                  <a:pt x="13589" y="19375"/>
                  <a:pt x="13599" y="19412"/>
                  <a:pt x="13610" y="19424"/>
                </a:cubicBezTo>
                <a:cubicBezTo>
                  <a:pt x="13637" y="19451"/>
                  <a:pt x="13636" y="19589"/>
                  <a:pt x="13610" y="19633"/>
                </a:cubicBezTo>
                <a:cubicBezTo>
                  <a:pt x="13599" y="19651"/>
                  <a:pt x="13588" y="19745"/>
                  <a:pt x="13585" y="19841"/>
                </a:cubicBezTo>
                <a:cubicBezTo>
                  <a:pt x="13581" y="20019"/>
                  <a:pt x="13540" y="20143"/>
                  <a:pt x="13496" y="20115"/>
                </a:cubicBezTo>
                <a:cubicBezTo>
                  <a:pt x="13460" y="20093"/>
                  <a:pt x="13421" y="20268"/>
                  <a:pt x="13421" y="20449"/>
                </a:cubicBezTo>
                <a:cubicBezTo>
                  <a:pt x="13421" y="20538"/>
                  <a:pt x="13412" y="20625"/>
                  <a:pt x="13400" y="20646"/>
                </a:cubicBezTo>
                <a:cubicBezTo>
                  <a:pt x="13383" y="20673"/>
                  <a:pt x="13383" y="20706"/>
                  <a:pt x="13400" y="20759"/>
                </a:cubicBezTo>
                <a:cubicBezTo>
                  <a:pt x="13412" y="20800"/>
                  <a:pt x="13430" y="20868"/>
                  <a:pt x="13442" y="20908"/>
                </a:cubicBezTo>
                <a:cubicBezTo>
                  <a:pt x="13459" y="20961"/>
                  <a:pt x="13459" y="20995"/>
                  <a:pt x="13442" y="21022"/>
                </a:cubicBezTo>
                <a:cubicBezTo>
                  <a:pt x="13430" y="21042"/>
                  <a:pt x="13421" y="21128"/>
                  <a:pt x="13421" y="21212"/>
                </a:cubicBezTo>
                <a:cubicBezTo>
                  <a:pt x="13421" y="21349"/>
                  <a:pt x="13427" y="21366"/>
                  <a:pt x="13464" y="21350"/>
                </a:cubicBezTo>
                <a:cubicBezTo>
                  <a:pt x="13487" y="21340"/>
                  <a:pt x="13509" y="21343"/>
                  <a:pt x="13514" y="21356"/>
                </a:cubicBezTo>
                <a:cubicBezTo>
                  <a:pt x="13518" y="21368"/>
                  <a:pt x="13594" y="21379"/>
                  <a:pt x="13682" y="21379"/>
                </a:cubicBezTo>
                <a:cubicBezTo>
                  <a:pt x="13799" y="21380"/>
                  <a:pt x="13839" y="21366"/>
                  <a:pt x="13839" y="21332"/>
                </a:cubicBezTo>
                <a:cubicBezTo>
                  <a:pt x="13839" y="21306"/>
                  <a:pt x="13853" y="21278"/>
                  <a:pt x="13871" y="21266"/>
                </a:cubicBezTo>
                <a:cubicBezTo>
                  <a:pt x="13889" y="21255"/>
                  <a:pt x="13913" y="21206"/>
                  <a:pt x="13924" y="21159"/>
                </a:cubicBezTo>
                <a:cubicBezTo>
                  <a:pt x="13937" y="21103"/>
                  <a:pt x="13954" y="21080"/>
                  <a:pt x="13974" y="21093"/>
                </a:cubicBezTo>
                <a:cubicBezTo>
                  <a:pt x="13993" y="21105"/>
                  <a:pt x="14006" y="21092"/>
                  <a:pt x="14006" y="21063"/>
                </a:cubicBezTo>
                <a:cubicBezTo>
                  <a:pt x="14006" y="21036"/>
                  <a:pt x="13981" y="21010"/>
                  <a:pt x="13949" y="21004"/>
                </a:cubicBezTo>
                <a:cubicBezTo>
                  <a:pt x="13865" y="20988"/>
                  <a:pt x="13873" y="20892"/>
                  <a:pt x="13960" y="20879"/>
                </a:cubicBezTo>
                <a:cubicBezTo>
                  <a:pt x="14058" y="20863"/>
                  <a:pt x="14085" y="20912"/>
                  <a:pt x="14085" y="21117"/>
                </a:cubicBezTo>
                <a:cubicBezTo>
                  <a:pt x="14085" y="21214"/>
                  <a:pt x="14092" y="21308"/>
                  <a:pt x="14103" y="21326"/>
                </a:cubicBezTo>
                <a:cubicBezTo>
                  <a:pt x="14114" y="21344"/>
                  <a:pt x="14209" y="21363"/>
                  <a:pt x="14313" y="21367"/>
                </a:cubicBezTo>
                <a:cubicBezTo>
                  <a:pt x="14418" y="21372"/>
                  <a:pt x="14500" y="21369"/>
                  <a:pt x="14495" y="21362"/>
                </a:cubicBezTo>
                <a:cubicBezTo>
                  <a:pt x="14491" y="21354"/>
                  <a:pt x="14495" y="21331"/>
                  <a:pt x="14506" y="21308"/>
                </a:cubicBezTo>
                <a:cubicBezTo>
                  <a:pt x="14520" y="21280"/>
                  <a:pt x="14519" y="21224"/>
                  <a:pt x="14503" y="21147"/>
                </a:cubicBezTo>
                <a:cubicBezTo>
                  <a:pt x="14482" y="21050"/>
                  <a:pt x="14484" y="21027"/>
                  <a:pt x="14513" y="20992"/>
                </a:cubicBezTo>
                <a:cubicBezTo>
                  <a:pt x="14532" y="20969"/>
                  <a:pt x="14549" y="20911"/>
                  <a:pt x="14549" y="20867"/>
                </a:cubicBezTo>
                <a:cubicBezTo>
                  <a:pt x="14549" y="20788"/>
                  <a:pt x="14549" y="20789"/>
                  <a:pt x="14520" y="20855"/>
                </a:cubicBezTo>
                <a:cubicBezTo>
                  <a:pt x="14496" y="20910"/>
                  <a:pt x="14489" y="20910"/>
                  <a:pt x="14481" y="20867"/>
                </a:cubicBezTo>
                <a:cubicBezTo>
                  <a:pt x="14476" y="20838"/>
                  <a:pt x="14457" y="20744"/>
                  <a:pt x="14442" y="20658"/>
                </a:cubicBezTo>
                <a:cubicBezTo>
                  <a:pt x="14427" y="20572"/>
                  <a:pt x="14411" y="20486"/>
                  <a:pt x="14403" y="20467"/>
                </a:cubicBezTo>
                <a:cubicBezTo>
                  <a:pt x="14384" y="20424"/>
                  <a:pt x="14358" y="20067"/>
                  <a:pt x="14360" y="19859"/>
                </a:cubicBezTo>
                <a:cubicBezTo>
                  <a:pt x="14360" y="19773"/>
                  <a:pt x="14347" y="19680"/>
                  <a:pt x="14331" y="19650"/>
                </a:cubicBezTo>
                <a:cubicBezTo>
                  <a:pt x="14314" y="19618"/>
                  <a:pt x="14306" y="19542"/>
                  <a:pt x="14310" y="19466"/>
                </a:cubicBezTo>
                <a:cubicBezTo>
                  <a:pt x="14315" y="19374"/>
                  <a:pt x="14308" y="19332"/>
                  <a:pt x="14285" y="19317"/>
                </a:cubicBezTo>
                <a:cubicBezTo>
                  <a:pt x="14267" y="19305"/>
                  <a:pt x="14256" y="19286"/>
                  <a:pt x="14263" y="19275"/>
                </a:cubicBezTo>
                <a:cubicBezTo>
                  <a:pt x="14270" y="19263"/>
                  <a:pt x="14262" y="19202"/>
                  <a:pt x="14246" y="19138"/>
                </a:cubicBezTo>
                <a:cubicBezTo>
                  <a:pt x="14229" y="19073"/>
                  <a:pt x="14213" y="18930"/>
                  <a:pt x="14210" y="18822"/>
                </a:cubicBezTo>
                <a:cubicBezTo>
                  <a:pt x="14201" y="18561"/>
                  <a:pt x="14172" y="18530"/>
                  <a:pt x="13949" y="18530"/>
                </a:cubicBezTo>
                <a:close/>
                <a:moveTo>
                  <a:pt x="17640" y="18530"/>
                </a:moveTo>
                <a:cubicBezTo>
                  <a:pt x="17485" y="18530"/>
                  <a:pt x="17453" y="18544"/>
                  <a:pt x="17437" y="18595"/>
                </a:cubicBezTo>
                <a:cubicBezTo>
                  <a:pt x="17400" y="18709"/>
                  <a:pt x="17346" y="19069"/>
                  <a:pt x="17344" y="19227"/>
                </a:cubicBezTo>
                <a:cubicBezTo>
                  <a:pt x="17343" y="19322"/>
                  <a:pt x="17326" y="19424"/>
                  <a:pt x="17301" y="19484"/>
                </a:cubicBezTo>
                <a:cubicBezTo>
                  <a:pt x="17271" y="19556"/>
                  <a:pt x="17266" y="19592"/>
                  <a:pt x="17283" y="19621"/>
                </a:cubicBezTo>
                <a:cubicBezTo>
                  <a:pt x="17311" y="19667"/>
                  <a:pt x="17316" y="19809"/>
                  <a:pt x="17290" y="19835"/>
                </a:cubicBezTo>
                <a:cubicBezTo>
                  <a:pt x="17272" y="19855"/>
                  <a:pt x="17237" y="20251"/>
                  <a:pt x="17244" y="20354"/>
                </a:cubicBezTo>
                <a:cubicBezTo>
                  <a:pt x="17252" y="20461"/>
                  <a:pt x="17202" y="20456"/>
                  <a:pt x="17166" y="20348"/>
                </a:cubicBezTo>
                <a:cubicBezTo>
                  <a:pt x="17118" y="20209"/>
                  <a:pt x="17098" y="20212"/>
                  <a:pt x="17098" y="20360"/>
                </a:cubicBezTo>
                <a:cubicBezTo>
                  <a:pt x="17098" y="20426"/>
                  <a:pt x="17088" y="20491"/>
                  <a:pt x="17076" y="20503"/>
                </a:cubicBezTo>
                <a:cubicBezTo>
                  <a:pt x="17065" y="20515"/>
                  <a:pt x="17058" y="20572"/>
                  <a:pt x="17058" y="20628"/>
                </a:cubicBezTo>
                <a:cubicBezTo>
                  <a:pt x="17058" y="20707"/>
                  <a:pt x="17067" y="20730"/>
                  <a:pt x="17098" y="20730"/>
                </a:cubicBezTo>
                <a:cubicBezTo>
                  <a:pt x="17151" y="20730"/>
                  <a:pt x="17167" y="20780"/>
                  <a:pt x="17130" y="20831"/>
                </a:cubicBezTo>
                <a:cubicBezTo>
                  <a:pt x="17108" y="20862"/>
                  <a:pt x="17098" y="21063"/>
                  <a:pt x="17119" y="21063"/>
                </a:cubicBezTo>
                <a:cubicBezTo>
                  <a:pt x="17121" y="21063"/>
                  <a:pt x="17125" y="21131"/>
                  <a:pt x="17126" y="21212"/>
                </a:cubicBezTo>
                <a:cubicBezTo>
                  <a:pt x="17129" y="21376"/>
                  <a:pt x="17125" y="21372"/>
                  <a:pt x="17312" y="21362"/>
                </a:cubicBezTo>
                <a:cubicBezTo>
                  <a:pt x="17365" y="21358"/>
                  <a:pt x="17415" y="21372"/>
                  <a:pt x="17423" y="21391"/>
                </a:cubicBezTo>
                <a:cubicBezTo>
                  <a:pt x="17430" y="21411"/>
                  <a:pt x="17448" y="21414"/>
                  <a:pt x="17465" y="21403"/>
                </a:cubicBezTo>
                <a:cubicBezTo>
                  <a:pt x="17483" y="21392"/>
                  <a:pt x="17492" y="21376"/>
                  <a:pt x="17487" y="21367"/>
                </a:cubicBezTo>
                <a:cubicBezTo>
                  <a:pt x="17482" y="21359"/>
                  <a:pt x="17493" y="21310"/>
                  <a:pt x="17508" y="21260"/>
                </a:cubicBezTo>
                <a:cubicBezTo>
                  <a:pt x="17524" y="21210"/>
                  <a:pt x="17529" y="21158"/>
                  <a:pt x="17523" y="21141"/>
                </a:cubicBezTo>
                <a:cubicBezTo>
                  <a:pt x="17504" y="21091"/>
                  <a:pt x="17560" y="21010"/>
                  <a:pt x="17612" y="21010"/>
                </a:cubicBezTo>
                <a:cubicBezTo>
                  <a:pt x="17647" y="21010"/>
                  <a:pt x="17660" y="20993"/>
                  <a:pt x="17651" y="20956"/>
                </a:cubicBezTo>
                <a:cubicBezTo>
                  <a:pt x="17636" y="20889"/>
                  <a:pt x="17695" y="20850"/>
                  <a:pt x="17733" y="20902"/>
                </a:cubicBezTo>
                <a:cubicBezTo>
                  <a:pt x="17761" y="20941"/>
                  <a:pt x="17789" y="21131"/>
                  <a:pt x="17794" y="21332"/>
                </a:cubicBezTo>
                <a:cubicBezTo>
                  <a:pt x="17795" y="21397"/>
                  <a:pt x="17803" y="21419"/>
                  <a:pt x="17819" y="21397"/>
                </a:cubicBezTo>
                <a:cubicBezTo>
                  <a:pt x="17832" y="21380"/>
                  <a:pt x="17896" y="21363"/>
                  <a:pt x="17965" y="21362"/>
                </a:cubicBezTo>
                <a:cubicBezTo>
                  <a:pt x="18197" y="21357"/>
                  <a:pt x="18193" y="21362"/>
                  <a:pt x="18190" y="21195"/>
                </a:cubicBezTo>
                <a:cubicBezTo>
                  <a:pt x="18188" y="21113"/>
                  <a:pt x="18197" y="21039"/>
                  <a:pt x="18208" y="21028"/>
                </a:cubicBezTo>
                <a:cubicBezTo>
                  <a:pt x="18258" y="20976"/>
                  <a:pt x="18200" y="20655"/>
                  <a:pt x="18144" y="20670"/>
                </a:cubicBezTo>
                <a:cubicBezTo>
                  <a:pt x="18121" y="20676"/>
                  <a:pt x="18112" y="20649"/>
                  <a:pt x="18115" y="20575"/>
                </a:cubicBezTo>
                <a:cubicBezTo>
                  <a:pt x="18118" y="20518"/>
                  <a:pt x="18109" y="20449"/>
                  <a:pt x="18094" y="20420"/>
                </a:cubicBezTo>
                <a:cubicBezTo>
                  <a:pt x="18077" y="20388"/>
                  <a:pt x="18064" y="20269"/>
                  <a:pt x="18062" y="20139"/>
                </a:cubicBezTo>
                <a:cubicBezTo>
                  <a:pt x="18060" y="20016"/>
                  <a:pt x="18052" y="19897"/>
                  <a:pt x="18044" y="19877"/>
                </a:cubicBezTo>
                <a:cubicBezTo>
                  <a:pt x="18015" y="19808"/>
                  <a:pt x="18028" y="19633"/>
                  <a:pt x="18062" y="19633"/>
                </a:cubicBezTo>
                <a:cubicBezTo>
                  <a:pt x="18079" y="19633"/>
                  <a:pt x="18089" y="19646"/>
                  <a:pt x="18087" y="19668"/>
                </a:cubicBezTo>
                <a:cubicBezTo>
                  <a:pt x="18084" y="19690"/>
                  <a:pt x="18095" y="19728"/>
                  <a:pt x="18112" y="19752"/>
                </a:cubicBezTo>
                <a:cubicBezTo>
                  <a:pt x="18136" y="19786"/>
                  <a:pt x="18144" y="19784"/>
                  <a:pt x="18144" y="19740"/>
                </a:cubicBezTo>
                <a:cubicBezTo>
                  <a:pt x="18144" y="19710"/>
                  <a:pt x="18134" y="19680"/>
                  <a:pt x="18122" y="19668"/>
                </a:cubicBezTo>
                <a:cubicBezTo>
                  <a:pt x="18111" y="19656"/>
                  <a:pt x="18101" y="19607"/>
                  <a:pt x="18101" y="19561"/>
                </a:cubicBezTo>
                <a:cubicBezTo>
                  <a:pt x="18101" y="19515"/>
                  <a:pt x="18091" y="19466"/>
                  <a:pt x="18079" y="19454"/>
                </a:cubicBezTo>
                <a:cubicBezTo>
                  <a:pt x="18068" y="19442"/>
                  <a:pt x="18062" y="19378"/>
                  <a:pt x="18062" y="19305"/>
                </a:cubicBezTo>
                <a:cubicBezTo>
                  <a:pt x="18062" y="19182"/>
                  <a:pt x="18056" y="19170"/>
                  <a:pt x="18008" y="19185"/>
                </a:cubicBezTo>
                <a:cubicBezTo>
                  <a:pt x="17967" y="19199"/>
                  <a:pt x="17953" y="19186"/>
                  <a:pt x="17937" y="19114"/>
                </a:cubicBezTo>
                <a:cubicBezTo>
                  <a:pt x="17925" y="19064"/>
                  <a:pt x="17920" y="18998"/>
                  <a:pt x="17926" y="18971"/>
                </a:cubicBezTo>
                <a:cubicBezTo>
                  <a:pt x="17932" y="18944"/>
                  <a:pt x="17927" y="18912"/>
                  <a:pt x="17915" y="18899"/>
                </a:cubicBezTo>
                <a:cubicBezTo>
                  <a:pt x="17903" y="18887"/>
                  <a:pt x="17894" y="18810"/>
                  <a:pt x="17894" y="18726"/>
                </a:cubicBezTo>
                <a:cubicBezTo>
                  <a:pt x="17894" y="18540"/>
                  <a:pt x="17882" y="18530"/>
                  <a:pt x="17640" y="18530"/>
                </a:cubicBezTo>
                <a:close/>
                <a:moveTo>
                  <a:pt x="2373" y="18536"/>
                </a:moveTo>
                <a:cubicBezTo>
                  <a:pt x="2312" y="18556"/>
                  <a:pt x="2267" y="18586"/>
                  <a:pt x="2273" y="18601"/>
                </a:cubicBezTo>
                <a:cubicBezTo>
                  <a:pt x="2279" y="18617"/>
                  <a:pt x="2270" y="18645"/>
                  <a:pt x="2255" y="18661"/>
                </a:cubicBezTo>
                <a:cubicBezTo>
                  <a:pt x="2215" y="18701"/>
                  <a:pt x="2162" y="18948"/>
                  <a:pt x="2169" y="19060"/>
                </a:cubicBezTo>
                <a:cubicBezTo>
                  <a:pt x="2173" y="19113"/>
                  <a:pt x="2166" y="19169"/>
                  <a:pt x="2155" y="19179"/>
                </a:cubicBezTo>
                <a:cubicBezTo>
                  <a:pt x="2144" y="19190"/>
                  <a:pt x="2151" y="19234"/>
                  <a:pt x="2169" y="19281"/>
                </a:cubicBezTo>
                <a:cubicBezTo>
                  <a:pt x="2188" y="19328"/>
                  <a:pt x="2196" y="19370"/>
                  <a:pt x="2187" y="19370"/>
                </a:cubicBezTo>
                <a:cubicBezTo>
                  <a:pt x="2179" y="19370"/>
                  <a:pt x="2187" y="19394"/>
                  <a:pt x="2201" y="19424"/>
                </a:cubicBezTo>
                <a:cubicBezTo>
                  <a:pt x="2220" y="19461"/>
                  <a:pt x="2220" y="19489"/>
                  <a:pt x="2205" y="19513"/>
                </a:cubicBezTo>
                <a:cubicBezTo>
                  <a:pt x="2190" y="19538"/>
                  <a:pt x="2196" y="19594"/>
                  <a:pt x="2223" y="19686"/>
                </a:cubicBezTo>
                <a:cubicBezTo>
                  <a:pt x="2262" y="19823"/>
                  <a:pt x="2292" y="19870"/>
                  <a:pt x="2344" y="19883"/>
                </a:cubicBezTo>
                <a:cubicBezTo>
                  <a:pt x="2360" y="19887"/>
                  <a:pt x="2387" y="19913"/>
                  <a:pt x="2405" y="19943"/>
                </a:cubicBezTo>
                <a:cubicBezTo>
                  <a:pt x="2431" y="19986"/>
                  <a:pt x="2430" y="20006"/>
                  <a:pt x="2408" y="20050"/>
                </a:cubicBezTo>
                <a:cubicBezTo>
                  <a:pt x="2393" y="20080"/>
                  <a:pt x="2389" y="20129"/>
                  <a:pt x="2398" y="20163"/>
                </a:cubicBezTo>
                <a:cubicBezTo>
                  <a:pt x="2411" y="20217"/>
                  <a:pt x="2413" y="20213"/>
                  <a:pt x="2430" y="20139"/>
                </a:cubicBezTo>
                <a:cubicBezTo>
                  <a:pt x="2449" y="20055"/>
                  <a:pt x="2481" y="20070"/>
                  <a:pt x="2494" y="20169"/>
                </a:cubicBezTo>
                <a:cubicBezTo>
                  <a:pt x="2498" y="20196"/>
                  <a:pt x="2517" y="20248"/>
                  <a:pt x="2537" y="20282"/>
                </a:cubicBezTo>
                <a:cubicBezTo>
                  <a:pt x="2563" y="20328"/>
                  <a:pt x="2571" y="20375"/>
                  <a:pt x="2562" y="20473"/>
                </a:cubicBezTo>
                <a:cubicBezTo>
                  <a:pt x="2555" y="20546"/>
                  <a:pt x="2557" y="20594"/>
                  <a:pt x="2566" y="20581"/>
                </a:cubicBezTo>
                <a:cubicBezTo>
                  <a:pt x="2590" y="20543"/>
                  <a:pt x="2658" y="20619"/>
                  <a:pt x="2658" y="20682"/>
                </a:cubicBezTo>
                <a:cubicBezTo>
                  <a:pt x="2658" y="20712"/>
                  <a:pt x="2642" y="20744"/>
                  <a:pt x="2619" y="20753"/>
                </a:cubicBezTo>
                <a:cubicBezTo>
                  <a:pt x="2582" y="20770"/>
                  <a:pt x="2580" y="20777"/>
                  <a:pt x="2608" y="20849"/>
                </a:cubicBezTo>
                <a:cubicBezTo>
                  <a:pt x="2635" y="20917"/>
                  <a:pt x="2634" y="20938"/>
                  <a:pt x="2608" y="20974"/>
                </a:cubicBezTo>
                <a:cubicBezTo>
                  <a:pt x="2588" y="21002"/>
                  <a:pt x="2575" y="20999"/>
                  <a:pt x="2566" y="20974"/>
                </a:cubicBezTo>
                <a:cubicBezTo>
                  <a:pt x="2558" y="20954"/>
                  <a:pt x="2532" y="20938"/>
                  <a:pt x="2508" y="20938"/>
                </a:cubicBezTo>
                <a:cubicBezTo>
                  <a:pt x="2475" y="20938"/>
                  <a:pt x="2467" y="20958"/>
                  <a:pt x="2473" y="21034"/>
                </a:cubicBezTo>
                <a:cubicBezTo>
                  <a:pt x="2481" y="21155"/>
                  <a:pt x="2435" y="21180"/>
                  <a:pt x="2333" y="21099"/>
                </a:cubicBezTo>
                <a:cubicBezTo>
                  <a:pt x="2286" y="21061"/>
                  <a:pt x="2262" y="21018"/>
                  <a:pt x="2269" y="20986"/>
                </a:cubicBezTo>
                <a:cubicBezTo>
                  <a:pt x="2284" y="20921"/>
                  <a:pt x="2252" y="20927"/>
                  <a:pt x="2219" y="20992"/>
                </a:cubicBezTo>
                <a:cubicBezTo>
                  <a:pt x="2205" y="21020"/>
                  <a:pt x="2185" y="21038"/>
                  <a:pt x="2173" y="21034"/>
                </a:cubicBezTo>
                <a:cubicBezTo>
                  <a:pt x="2160" y="21029"/>
                  <a:pt x="2149" y="21063"/>
                  <a:pt x="2148" y="21111"/>
                </a:cubicBezTo>
                <a:cubicBezTo>
                  <a:pt x="2147" y="21170"/>
                  <a:pt x="2133" y="21200"/>
                  <a:pt x="2109" y="21201"/>
                </a:cubicBezTo>
                <a:cubicBezTo>
                  <a:pt x="2089" y="21201"/>
                  <a:pt x="2073" y="21217"/>
                  <a:pt x="2073" y="21236"/>
                </a:cubicBezTo>
                <a:cubicBezTo>
                  <a:pt x="2073" y="21256"/>
                  <a:pt x="2132" y="21287"/>
                  <a:pt x="2201" y="21308"/>
                </a:cubicBezTo>
                <a:cubicBezTo>
                  <a:pt x="2270" y="21329"/>
                  <a:pt x="2338" y="21363"/>
                  <a:pt x="2351" y="21385"/>
                </a:cubicBezTo>
                <a:cubicBezTo>
                  <a:pt x="2381" y="21434"/>
                  <a:pt x="2479" y="21443"/>
                  <a:pt x="2530" y="21397"/>
                </a:cubicBezTo>
                <a:cubicBezTo>
                  <a:pt x="2639" y="21299"/>
                  <a:pt x="2699" y="21264"/>
                  <a:pt x="2769" y="21278"/>
                </a:cubicBezTo>
                <a:cubicBezTo>
                  <a:pt x="2853" y="21295"/>
                  <a:pt x="2869" y="21268"/>
                  <a:pt x="2812" y="21195"/>
                </a:cubicBezTo>
                <a:cubicBezTo>
                  <a:pt x="2777" y="21149"/>
                  <a:pt x="2777" y="21144"/>
                  <a:pt x="2812" y="21099"/>
                </a:cubicBezTo>
                <a:cubicBezTo>
                  <a:pt x="2843" y="21059"/>
                  <a:pt x="2848" y="20996"/>
                  <a:pt x="2848" y="20682"/>
                </a:cubicBezTo>
                <a:cubicBezTo>
                  <a:pt x="2848" y="20440"/>
                  <a:pt x="2840" y="20316"/>
                  <a:pt x="2826" y="20330"/>
                </a:cubicBezTo>
                <a:cubicBezTo>
                  <a:pt x="2815" y="20342"/>
                  <a:pt x="2797" y="20324"/>
                  <a:pt x="2790" y="20294"/>
                </a:cubicBezTo>
                <a:cubicBezTo>
                  <a:pt x="2783" y="20264"/>
                  <a:pt x="2762" y="20241"/>
                  <a:pt x="2740" y="20241"/>
                </a:cubicBezTo>
                <a:cubicBezTo>
                  <a:pt x="2704" y="20241"/>
                  <a:pt x="2646" y="20096"/>
                  <a:pt x="2655" y="20026"/>
                </a:cubicBezTo>
                <a:cubicBezTo>
                  <a:pt x="2657" y="20012"/>
                  <a:pt x="2630" y="19965"/>
                  <a:pt x="2598" y="19925"/>
                </a:cubicBezTo>
                <a:cubicBezTo>
                  <a:pt x="2557" y="19874"/>
                  <a:pt x="2540" y="19826"/>
                  <a:pt x="2544" y="19770"/>
                </a:cubicBezTo>
                <a:cubicBezTo>
                  <a:pt x="2547" y="19725"/>
                  <a:pt x="2538" y="19678"/>
                  <a:pt x="2523" y="19668"/>
                </a:cubicBezTo>
                <a:cubicBezTo>
                  <a:pt x="2506" y="19658"/>
                  <a:pt x="2498" y="19622"/>
                  <a:pt x="2505" y="19579"/>
                </a:cubicBezTo>
                <a:cubicBezTo>
                  <a:pt x="2520" y="19484"/>
                  <a:pt x="2455" y="19361"/>
                  <a:pt x="2405" y="19388"/>
                </a:cubicBezTo>
                <a:cubicBezTo>
                  <a:pt x="2361" y="19411"/>
                  <a:pt x="2288" y="19213"/>
                  <a:pt x="2326" y="19173"/>
                </a:cubicBezTo>
                <a:cubicBezTo>
                  <a:pt x="2341" y="19158"/>
                  <a:pt x="2339" y="19140"/>
                  <a:pt x="2323" y="19108"/>
                </a:cubicBezTo>
                <a:cubicBezTo>
                  <a:pt x="2290" y="19043"/>
                  <a:pt x="2360" y="18818"/>
                  <a:pt x="2394" y="18875"/>
                </a:cubicBezTo>
                <a:cubicBezTo>
                  <a:pt x="2407" y="18897"/>
                  <a:pt x="2431" y="18917"/>
                  <a:pt x="2448" y="18917"/>
                </a:cubicBezTo>
                <a:cubicBezTo>
                  <a:pt x="2465" y="18917"/>
                  <a:pt x="2500" y="18947"/>
                  <a:pt x="2526" y="18989"/>
                </a:cubicBezTo>
                <a:cubicBezTo>
                  <a:pt x="2566" y="19051"/>
                  <a:pt x="2578" y="19055"/>
                  <a:pt x="2605" y="19018"/>
                </a:cubicBezTo>
                <a:cubicBezTo>
                  <a:pt x="2622" y="18994"/>
                  <a:pt x="2657" y="18985"/>
                  <a:pt x="2680" y="18995"/>
                </a:cubicBezTo>
                <a:cubicBezTo>
                  <a:pt x="2703" y="19005"/>
                  <a:pt x="2723" y="18993"/>
                  <a:pt x="2730" y="18965"/>
                </a:cubicBezTo>
                <a:cubicBezTo>
                  <a:pt x="2736" y="18938"/>
                  <a:pt x="2765" y="18917"/>
                  <a:pt x="2794" y="18917"/>
                </a:cubicBezTo>
                <a:cubicBezTo>
                  <a:pt x="2841" y="18917"/>
                  <a:pt x="2848" y="18902"/>
                  <a:pt x="2848" y="18792"/>
                </a:cubicBezTo>
                <a:cubicBezTo>
                  <a:pt x="2848" y="18713"/>
                  <a:pt x="2840" y="18676"/>
                  <a:pt x="2826" y="18691"/>
                </a:cubicBezTo>
                <a:cubicBezTo>
                  <a:pt x="2814" y="18703"/>
                  <a:pt x="2797" y="18679"/>
                  <a:pt x="2790" y="18637"/>
                </a:cubicBezTo>
                <a:cubicBezTo>
                  <a:pt x="2783" y="18591"/>
                  <a:pt x="2769" y="18572"/>
                  <a:pt x="2751" y="18583"/>
                </a:cubicBezTo>
                <a:cubicBezTo>
                  <a:pt x="2735" y="18593"/>
                  <a:pt x="2699" y="18582"/>
                  <a:pt x="2673" y="18565"/>
                </a:cubicBezTo>
                <a:cubicBezTo>
                  <a:pt x="2582" y="18508"/>
                  <a:pt x="2484" y="18498"/>
                  <a:pt x="2373" y="18536"/>
                </a:cubicBezTo>
                <a:close/>
                <a:moveTo>
                  <a:pt x="6688" y="18536"/>
                </a:moveTo>
                <a:cubicBezTo>
                  <a:pt x="6572" y="18540"/>
                  <a:pt x="6533" y="18553"/>
                  <a:pt x="6503" y="18607"/>
                </a:cubicBezTo>
                <a:cubicBezTo>
                  <a:pt x="6466" y="18673"/>
                  <a:pt x="6407" y="18669"/>
                  <a:pt x="6431" y="18601"/>
                </a:cubicBezTo>
                <a:cubicBezTo>
                  <a:pt x="6438" y="18583"/>
                  <a:pt x="6433" y="18565"/>
                  <a:pt x="6421" y="18565"/>
                </a:cubicBezTo>
                <a:cubicBezTo>
                  <a:pt x="6392" y="18565"/>
                  <a:pt x="6391" y="18648"/>
                  <a:pt x="6421" y="18697"/>
                </a:cubicBezTo>
                <a:cubicBezTo>
                  <a:pt x="6438" y="18725"/>
                  <a:pt x="6434" y="18762"/>
                  <a:pt x="6399" y="18840"/>
                </a:cubicBezTo>
                <a:cubicBezTo>
                  <a:pt x="6354" y="18943"/>
                  <a:pt x="6317" y="18957"/>
                  <a:pt x="6317" y="18869"/>
                </a:cubicBezTo>
                <a:cubicBezTo>
                  <a:pt x="6317" y="18846"/>
                  <a:pt x="6297" y="18828"/>
                  <a:pt x="6274" y="18828"/>
                </a:cubicBezTo>
                <a:cubicBezTo>
                  <a:pt x="6245" y="18828"/>
                  <a:pt x="6232" y="18851"/>
                  <a:pt x="6232" y="18905"/>
                </a:cubicBezTo>
                <a:cubicBezTo>
                  <a:pt x="6232" y="18948"/>
                  <a:pt x="6239" y="18990"/>
                  <a:pt x="6249" y="19001"/>
                </a:cubicBezTo>
                <a:cubicBezTo>
                  <a:pt x="6260" y="19011"/>
                  <a:pt x="6266" y="19048"/>
                  <a:pt x="6260" y="19084"/>
                </a:cubicBezTo>
                <a:cubicBezTo>
                  <a:pt x="6254" y="19120"/>
                  <a:pt x="6259" y="19161"/>
                  <a:pt x="6271" y="19173"/>
                </a:cubicBezTo>
                <a:cubicBezTo>
                  <a:pt x="6285" y="19189"/>
                  <a:pt x="6288" y="19223"/>
                  <a:pt x="6274" y="19281"/>
                </a:cubicBezTo>
                <a:cubicBezTo>
                  <a:pt x="6264" y="19329"/>
                  <a:pt x="6256" y="19405"/>
                  <a:pt x="6257" y="19448"/>
                </a:cubicBezTo>
                <a:cubicBezTo>
                  <a:pt x="6257" y="19490"/>
                  <a:pt x="6251" y="19721"/>
                  <a:pt x="6246" y="19960"/>
                </a:cubicBezTo>
                <a:cubicBezTo>
                  <a:pt x="6240" y="20209"/>
                  <a:pt x="6245" y="20414"/>
                  <a:pt x="6257" y="20437"/>
                </a:cubicBezTo>
                <a:cubicBezTo>
                  <a:pt x="6269" y="20463"/>
                  <a:pt x="6267" y="20489"/>
                  <a:pt x="6253" y="20503"/>
                </a:cubicBezTo>
                <a:cubicBezTo>
                  <a:pt x="6241" y="20515"/>
                  <a:pt x="6232" y="20568"/>
                  <a:pt x="6232" y="20622"/>
                </a:cubicBezTo>
                <a:cubicBezTo>
                  <a:pt x="6232" y="20676"/>
                  <a:pt x="6217" y="20741"/>
                  <a:pt x="6199" y="20765"/>
                </a:cubicBezTo>
                <a:cubicBezTo>
                  <a:pt x="6171" y="20805"/>
                  <a:pt x="6172" y="20815"/>
                  <a:pt x="6203" y="20873"/>
                </a:cubicBezTo>
                <a:cubicBezTo>
                  <a:pt x="6232" y="20925"/>
                  <a:pt x="6232" y="20948"/>
                  <a:pt x="6210" y="20992"/>
                </a:cubicBezTo>
                <a:cubicBezTo>
                  <a:pt x="6195" y="21021"/>
                  <a:pt x="6192" y="21057"/>
                  <a:pt x="6199" y="21069"/>
                </a:cubicBezTo>
                <a:cubicBezTo>
                  <a:pt x="6207" y="21082"/>
                  <a:pt x="6226" y="21059"/>
                  <a:pt x="6242" y="21022"/>
                </a:cubicBezTo>
                <a:cubicBezTo>
                  <a:pt x="6259" y="20985"/>
                  <a:pt x="6274" y="20974"/>
                  <a:pt x="6274" y="20992"/>
                </a:cubicBezTo>
                <a:cubicBezTo>
                  <a:pt x="6275" y="21010"/>
                  <a:pt x="6285" y="20996"/>
                  <a:pt x="6299" y="20962"/>
                </a:cubicBezTo>
                <a:cubicBezTo>
                  <a:pt x="6324" y="20906"/>
                  <a:pt x="6334" y="20918"/>
                  <a:pt x="6399" y="21081"/>
                </a:cubicBezTo>
                <a:cubicBezTo>
                  <a:pt x="6447" y="21200"/>
                  <a:pt x="6505" y="21285"/>
                  <a:pt x="6567" y="21338"/>
                </a:cubicBezTo>
                <a:cubicBezTo>
                  <a:pt x="6619" y="21382"/>
                  <a:pt x="6690" y="21419"/>
                  <a:pt x="6724" y="21421"/>
                </a:cubicBezTo>
                <a:cubicBezTo>
                  <a:pt x="6807" y="21426"/>
                  <a:pt x="6891" y="21317"/>
                  <a:pt x="6892" y="21201"/>
                </a:cubicBezTo>
                <a:cubicBezTo>
                  <a:pt x="6893" y="21115"/>
                  <a:pt x="6886" y="21108"/>
                  <a:pt x="6813" y="21129"/>
                </a:cubicBezTo>
                <a:cubicBezTo>
                  <a:pt x="6767" y="21142"/>
                  <a:pt x="6732" y="21140"/>
                  <a:pt x="6724" y="21117"/>
                </a:cubicBezTo>
                <a:cubicBezTo>
                  <a:pt x="6717" y="21097"/>
                  <a:pt x="6677" y="21081"/>
                  <a:pt x="6639" y="21081"/>
                </a:cubicBezTo>
                <a:cubicBezTo>
                  <a:pt x="6543" y="21081"/>
                  <a:pt x="6487" y="20955"/>
                  <a:pt x="6539" y="20861"/>
                </a:cubicBezTo>
                <a:cubicBezTo>
                  <a:pt x="6570" y="20802"/>
                  <a:pt x="6568" y="20799"/>
                  <a:pt x="6503" y="20753"/>
                </a:cubicBezTo>
                <a:cubicBezTo>
                  <a:pt x="6419" y="20694"/>
                  <a:pt x="6418" y="20678"/>
                  <a:pt x="6414" y="20068"/>
                </a:cubicBezTo>
                <a:cubicBezTo>
                  <a:pt x="6411" y="19637"/>
                  <a:pt x="6412" y="19599"/>
                  <a:pt x="6446" y="19609"/>
                </a:cubicBezTo>
                <a:cubicBezTo>
                  <a:pt x="6491" y="19621"/>
                  <a:pt x="6492" y="19599"/>
                  <a:pt x="6449" y="19489"/>
                </a:cubicBezTo>
                <a:cubicBezTo>
                  <a:pt x="6422" y="19419"/>
                  <a:pt x="6420" y="19396"/>
                  <a:pt x="6442" y="19352"/>
                </a:cubicBezTo>
                <a:cubicBezTo>
                  <a:pt x="6457" y="19323"/>
                  <a:pt x="6480" y="19307"/>
                  <a:pt x="6496" y="19317"/>
                </a:cubicBezTo>
                <a:cubicBezTo>
                  <a:pt x="6515" y="19329"/>
                  <a:pt x="6524" y="19300"/>
                  <a:pt x="6524" y="19233"/>
                </a:cubicBezTo>
                <a:cubicBezTo>
                  <a:pt x="6524" y="19114"/>
                  <a:pt x="6558" y="19054"/>
                  <a:pt x="6624" y="19054"/>
                </a:cubicBezTo>
                <a:cubicBezTo>
                  <a:pt x="6667" y="19054"/>
                  <a:pt x="6671" y="19045"/>
                  <a:pt x="6649" y="19001"/>
                </a:cubicBezTo>
                <a:cubicBezTo>
                  <a:pt x="6635" y="18972"/>
                  <a:pt x="6632" y="18950"/>
                  <a:pt x="6642" y="18947"/>
                </a:cubicBezTo>
                <a:cubicBezTo>
                  <a:pt x="6652" y="18944"/>
                  <a:pt x="6670" y="18934"/>
                  <a:pt x="6681" y="18929"/>
                </a:cubicBezTo>
                <a:cubicBezTo>
                  <a:pt x="6693" y="18925"/>
                  <a:pt x="6716" y="18919"/>
                  <a:pt x="6735" y="18917"/>
                </a:cubicBezTo>
                <a:cubicBezTo>
                  <a:pt x="6754" y="18915"/>
                  <a:pt x="6775" y="18881"/>
                  <a:pt x="6781" y="18840"/>
                </a:cubicBezTo>
                <a:cubicBezTo>
                  <a:pt x="6791" y="18777"/>
                  <a:pt x="6798" y="18773"/>
                  <a:pt x="6824" y="18810"/>
                </a:cubicBezTo>
                <a:cubicBezTo>
                  <a:pt x="6851" y="18846"/>
                  <a:pt x="6860" y="18835"/>
                  <a:pt x="6871" y="18762"/>
                </a:cubicBezTo>
                <a:cubicBezTo>
                  <a:pt x="6878" y="18714"/>
                  <a:pt x="6873" y="18642"/>
                  <a:pt x="6860" y="18601"/>
                </a:cubicBezTo>
                <a:cubicBezTo>
                  <a:pt x="6839" y="18535"/>
                  <a:pt x="6819" y="18530"/>
                  <a:pt x="6688" y="18536"/>
                </a:cubicBezTo>
                <a:close/>
                <a:moveTo>
                  <a:pt x="16837" y="18536"/>
                </a:moveTo>
                <a:cubicBezTo>
                  <a:pt x="16801" y="18529"/>
                  <a:pt x="16749" y="18544"/>
                  <a:pt x="16680" y="18547"/>
                </a:cubicBezTo>
                <a:cubicBezTo>
                  <a:pt x="16562" y="18554"/>
                  <a:pt x="16504" y="18574"/>
                  <a:pt x="16491" y="18607"/>
                </a:cubicBezTo>
                <a:cubicBezTo>
                  <a:pt x="16464" y="18678"/>
                  <a:pt x="16466" y="18702"/>
                  <a:pt x="16512" y="18768"/>
                </a:cubicBezTo>
                <a:cubicBezTo>
                  <a:pt x="16557" y="18832"/>
                  <a:pt x="16572" y="19068"/>
                  <a:pt x="16534" y="19108"/>
                </a:cubicBezTo>
                <a:cubicBezTo>
                  <a:pt x="16522" y="19120"/>
                  <a:pt x="16512" y="19172"/>
                  <a:pt x="16512" y="19227"/>
                </a:cubicBezTo>
                <a:cubicBezTo>
                  <a:pt x="16512" y="19282"/>
                  <a:pt x="16522" y="19340"/>
                  <a:pt x="16534" y="19352"/>
                </a:cubicBezTo>
                <a:cubicBezTo>
                  <a:pt x="16545" y="19364"/>
                  <a:pt x="16555" y="19433"/>
                  <a:pt x="16555" y="19507"/>
                </a:cubicBezTo>
                <a:cubicBezTo>
                  <a:pt x="16555" y="19582"/>
                  <a:pt x="16545" y="19656"/>
                  <a:pt x="16534" y="19668"/>
                </a:cubicBezTo>
                <a:cubicBezTo>
                  <a:pt x="16522" y="19680"/>
                  <a:pt x="16512" y="19793"/>
                  <a:pt x="16512" y="19925"/>
                </a:cubicBezTo>
                <a:cubicBezTo>
                  <a:pt x="16512" y="20057"/>
                  <a:pt x="16522" y="20175"/>
                  <a:pt x="16534" y="20187"/>
                </a:cubicBezTo>
                <a:cubicBezTo>
                  <a:pt x="16545" y="20199"/>
                  <a:pt x="16555" y="20333"/>
                  <a:pt x="16555" y="20485"/>
                </a:cubicBezTo>
                <a:cubicBezTo>
                  <a:pt x="16555" y="20718"/>
                  <a:pt x="16548" y="20766"/>
                  <a:pt x="16516" y="20795"/>
                </a:cubicBezTo>
                <a:cubicBezTo>
                  <a:pt x="16489" y="20819"/>
                  <a:pt x="16472" y="20817"/>
                  <a:pt x="16455" y="20789"/>
                </a:cubicBezTo>
                <a:cubicBezTo>
                  <a:pt x="16437" y="20759"/>
                  <a:pt x="16430" y="20764"/>
                  <a:pt x="16430" y="20807"/>
                </a:cubicBezTo>
                <a:cubicBezTo>
                  <a:pt x="16430" y="20895"/>
                  <a:pt x="16386" y="20924"/>
                  <a:pt x="16355" y="20855"/>
                </a:cubicBezTo>
                <a:cubicBezTo>
                  <a:pt x="16336" y="20812"/>
                  <a:pt x="16286" y="20782"/>
                  <a:pt x="16191" y="20765"/>
                </a:cubicBezTo>
                <a:cubicBezTo>
                  <a:pt x="16116" y="20752"/>
                  <a:pt x="16046" y="20746"/>
                  <a:pt x="16038" y="20747"/>
                </a:cubicBezTo>
                <a:cubicBezTo>
                  <a:pt x="16012" y="20751"/>
                  <a:pt x="15992" y="20122"/>
                  <a:pt x="15995" y="19340"/>
                </a:cubicBezTo>
                <a:cubicBezTo>
                  <a:pt x="15996" y="18933"/>
                  <a:pt x="15993" y="18592"/>
                  <a:pt x="15984" y="18577"/>
                </a:cubicBezTo>
                <a:cubicBezTo>
                  <a:pt x="15947" y="18515"/>
                  <a:pt x="15600" y="18538"/>
                  <a:pt x="15623" y="18601"/>
                </a:cubicBezTo>
                <a:cubicBezTo>
                  <a:pt x="15630" y="18618"/>
                  <a:pt x="15628" y="18643"/>
                  <a:pt x="15616" y="18655"/>
                </a:cubicBezTo>
                <a:cubicBezTo>
                  <a:pt x="15587" y="18685"/>
                  <a:pt x="15589" y="18926"/>
                  <a:pt x="15620" y="18977"/>
                </a:cubicBezTo>
                <a:cubicBezTo>
                  <a:pt x="15639" y="19009"/>
                  <a:pt x="15639" y="19028"/>
                  <a:pt x="15620" y="19060"/>
                </a:cubicBezTo>
                <a:cubicBezTo>
                  <a:pt x="15584" y="19121"/>
                  <a:pt x="15584" y="20704"/>
                  <a:pt x="15620" y="20801"/>
                </a:cubicBezTo>
                <a:cubicBezTo>
                  <a:pt x="15641" y="20856"/>
                  <a:pt x="15641" y="20883"/>
                  <a:pt x="15620" y="20938"/>
                </a:cubicBezTo>
                <a:cubicBezTo>
                  <a:pt x="15584" y="21035"/>
                  <a:pt x="15586" y="21315"/>
                  <a:pt x="15623" y="21350"/>
                </a:cubicBezTo>
                <a:cubicBezTo>
                  <a:pt x="15657" y="21381"/>
                  <a:pt x="16253" y="21370"/>
                  <a:pt x="16284" y="21338"/>
                </a:cubicBezTo>
                <a:cubicBezTo>
                  <a:pt x="16295" y="21326"/>
                  <a:pt x="16312" y="21326"/>
                  <a:pt x="16323" y="21338"/>
                </a:cubicBezTo>
                <a:cubicBezTo>
                  <a:pt x="16334" y="21349"/>
                  <a:pt x="16348" y="21281"/>
                  <a:pt x="16352" y="21177"/>
                </a:cubicBezTo>
                <a:cubicBezTo>
                  <a:pt x="16356" y="21041"/>
                  <a:pt x="16364" y="20992"/>
                  <a:pt x="16387" y="20992"/>
                </a:cubicBezTo>
                <a:cubicBezTo>
                  <a:pt x="16409" y="20992"/>
                  <a:pt x="16422" y="21037"/>
                  <a:pt x="16427" y="21141"/>
                </a:cubicBezTo>
                <a:cubicBezTo>
                  <a:pt x="16433" y="21290"/>
                  <a:pt x="16458" y="21334"/>
                  <a:pt x="16480" y="21236"/>
                </a:cubicBezTo>
                <a:cubicBezTo>
                  <a:pt x="16487" y="21207"/>
                  <a:pt x="16487" y="21138"/>
                  <a:pt x="16480" y="21081"/>
                </a:cubicBezTo>
                <a:cubicBezTo>
                  <a:pt x="16463" y="20935"/>
                  <a:pt x="16482" y="20846"/>
                  <a:pt x="16523" y="20902"/>
                </a:cubicBezTo>
                <a:cubicBezTo>
                  <a:pt x="16544" y="20932"/>
                  <a:pt x="16555" y="21014"/>
                  <a:pt x="16555" y="21153"/>
                </a:cubicBezTo>
                <a:lnTo>
                  <a:pt x="16555" y="21356"/>
                </a:lnTo>
                <a:lnTo>
                  <a:pt x="16644" y="21362"/>
                </a:lnTo>
                <a:cubicBezTo>
                  <a:pt x="16693" y="21363"/>
                  <a:pt x="16755" y="21367"/>
                  <a:pt x="16784" y="21373"/>
                </a:cubicBezTo>
                <a:cubicBezTo>
                  <a:pt x="16812" y="21380"/>
                  <a:pt x="16861" y="21378"/>
                  <a:pt x="16887" y="21367"/>
                </a:cubicBezTo>
                <a:lnTo>
                  <a:pt x="16934" y="21350"/>
                </a:lnTo>
                <a:lnTo>
                  <a:pt x="16930" y="19960"/>
                </a:lnTo>
                <a:cubicBezTo>
                  <a:pt x="16927" y="18762"/>
                  <a:pt x="16946" y="18557"/>
                  <a:pt x="16837" y="18536"/>
                </a:cubicBezTo>
                <a:close/>
                <a:moveTo>
                  <a:pt x="19190" y="18536"/>
                </a:moveTo>
                <a:cubicBezTo>
                  <a:pt x="19011" y="18540"/>
                  <a:pt x="18934" y="18568"/>
                  <a:pt x="18947" y="18625"/>
                </a:cubicBezTo>
                <a:cubicBezTo>
                  <a:pt x="18953" y="18652"/>
                  <a:pt x="18945" y="18680"/>
                  <a:pt x="18929" y="18691"/>
                </a:cubicBezTo>
                <a:cubicBezTo>
                  <a:pt x="18891" y="18715"/>
                  <a:pt x="18806" y="18645"/>
                  <a:pt x="18822" y="18601"/>
                </a:cubicBezTo>
                <a:cubicBezTo>
                  <a:pt x="18829" y="18583"/>
                  <a:pt x="18818" y="18567"/>
                  <a:pt x="18797" y="18565"/>
                </a:cubicBezTo>
                <a:cubicBezTo>
                  <a:pt x="18776" y="18564"/>
                  <a:pt x="18690" y="18556"/>
                  <a:pt x="18604" y="18547"/>
                </a:cubicBezTo>
                <a:cubicBezTo>
                  <a:pt x="18518" y="18539"/>
                  <a:pt x="18434" y="18542"/>
                  <a:pt x="18419" y="18559"/>
                </a:cubicBezTo>
                <a:cubicBezTo>
                  <a:pt x="18396" y="18585"/>
                  <a:pt x="18388" y="18751"/>
                  <a:pt x="18390" y="19382"/>
                </a:cubicBezTo>
                <a:cubicBezTo>
                  <a:pt x="18391" y="19868"/>
                  <a:pt x="18385" y="20174"/>
                  <a:pt x="18372" y="20187"/>
                </a:cubicBezTo>
                <a:cubicBezTo>
                  <a:pt x="18344" y="20216"/>
                  <a:pt x="18347" y="20754"/>
                  <a:pt x="18376" y="20783"/>
                </a:cubicBezTo>
                <a:cubicBezTo>
                  <a:pt x="18388" y="20796"/>
                  <a:pt x="18396" y="20887"/>
                  <a:pt x="18394" y="20986"/>
                </a:cubicBezTo>
                <a:cubicBezTo>
                  <a:pt x="18384" y="21363"/>
                  <a:pt x="18381" y="21356"/>
                  <a:pt x="18504" y="21367"/>
                </a:cubicBezTo>
                <a:cubicBezTo>
                  <a:pt x="18639" y="21380"/>
                  <a:pt x="18700" y="21373"/>
                  <a:pt x="18729" y="21344"/>
                </a:cubicBezTo>
                <a:cubicBezTo>
                  <a:pt x="18742" y="21331"/>
                  <a:pt x="18750" y="21201"/>
                  <a:pt x="18750" y="21046"/>
                </a:cubicBezTo>
                <a:cubicBezTo>
                  <a:pt x="18750" y="20894"/>
                  <a:pt x="18755" y="20763"/>
                  <a:pt x="18765" y="20753"/>
                </a:cubicBezTo>
                <a:cubicBezTo>
                  <a:pt x="18793" y="20724"/>
                  <a:pt x="18907" y="20866"/>
                  <a:pt x="18908" y="20932"/>
                </a:cubicBezTo>
                <a:cubicBezTo>
                  <a:pt x="18908" y="20966"/>
                  <a:pt x="18914" y="21011"/>
                  <a:pt x="18922" y="21034"/>
                </a:cubicBezTo>
                <a:cubicBezTo>
                  <a:pt x="18930" y="21056"/>
                  <a:pt x="18941" y="21116"/>
                  <a:pt x="18943" y="21171"/>
                </a:cubicBezTo>
                <a:cubicBezTo>
                  <a:pt x="18950" y="21318"/>
                  <a:pt x="19011" y="21376"/>
                  <a:pt x="19147" y="21362"/>
                </a:cubicBezTo>
                <a:cubicBezTo>
                  <a:pt x="19210" y="21355"/>
                  <a:pt x="19281" y="21346"/>
                  <a:pt x="19304" y="21344"/>
                </a:cubicBezTo>
                <a:cubicBezTo>
                  <a:pt x="19341" y="21340"/>
                  <a:pt x="19345" y="21314"/>
                  <a:pt x="19350" y="21063"/>
                </a:cubicBezTo>
                <a:cubicBezTo>
                  <a:pt x="19354" y="20910"/>
                  <a:pt x="19368" y="20766"/>
                  <a:pt x="19379" y="20747"/>
                </a:cubicBezTo>
                <a:cubicBezTo>
                  <a:pt x="19407" y="20701"/>
                  <a:pt x="19403" y="19691"/>
                  <a:pt x="19375" y="19662"/>
                </a:cubicBezTo>
                <a:cubicBezTo>
                  <a:pt x="19361" y="19648"/>
                  <a:pt x="19355" y="19457"/>
                  <a:pt x="19357" y="19120"/>
                </a:cubicBezTo>
                <a:cubicBezTo>
                  <a:pt x="19362" y="18520"/>
                  <a:pt x="19367" y="18531"/>
                  <a:pt x="19190" y="18536"/>
                </a:cubicBezTo>
                <a:close/>
                <a:moveTo>
                  <a:pt x="7263" y="18542"/>
                </a:moveTo>
                <a:cubicBezTo>
                  <a:pt x="7240" y="18580"/>
                  <a:pt x="7236" y="21300"/>
                  <a:pt x="7260" y="21350"/>
                </a:cubicBezTo>
                <a:cubicBezTo>
                  <a:pt x="7283" y="21398"/>
                  <a:pt x="7338" y="21368"/>
                  <a:pt x="7374" y="21290"/>
                </a:cubicBezTo>
                <a:cubicBezTo>
                  <a:pt x="7406" y="21222"/>
                  <a:pt x="7412" y="20291"/>
                  <a:pt x="7381" y="20259"/>
                </a:cubicBezTo>
                <a:cubicBezTo>
                  <a:pt x="7358" y="20235"/>
                  <a:pt x="7353" y="20090"/>
                  <a:pt x="7374" y="20056"/>
                </a:cubicBezTo>
                <a:cubicBezTo>
                  <a:pt x="7381" y="20044"/>
                  <a:pt x="7402" y="20051"/>
                  <a:pt x="7424" y="20074"/>
                </a:cubicBezTo>
                <a:cubicBezTo>
                  <a:pt x="7454" y="20105"/>
                  <a:pt x="7468" y="20107"/>
                  <a:pt x="7488" y="20074"/>
                </a:cubicBezTo>
                <a:cubicBezTo>
                  <a:pt x="7526" y="20010"/>
                  <a:pt x="7628" y="20022"/>
                  <a:pt x="7692" y="20098"/>
                </a:cubicBezTo>
                <a:cubicBezTo>
                  <a:pt x="7722" y="20134"/>
                  <a:pt x="7770" y="20168"/>
                  <a:pt x="7799" y="20175"/>
                </a:cubicBezTo>
                <a:lnTo>
                  <a:pt x="7852" y="20187"/>
                </a:lnTo>
                <a:lnTo>
                  <a:pt x="7852" y="20783"/>
                </a:lnTo>
                <a:lnTo>
                  <a:pt x="7852" y="21379"/>
                </a:lnTo>
                <a:lnTo>
                  <a:pt x="7913" y="21367"/>
                </a:lnTo>
                <a:cubicBezTo>
                  <a:pt x="7946" y="21361"/>
                  <a:pt x="7979" y="21353"/>
                  <a:pt x="7984" y="21344"/>
                </a:cubicBezTo>
                <a:cubicBezTo>
                  <a:pt x="7990" y="21334"/>
                  <a:pt x="7993" y="20825"/>
                  <a:pt x="7991" y="20211"/>
                </a:cubicBezTo>
                <a:cubicBezTo>
                  <a:pt x="7990" y="19530"/>
                  <a:pt x="7997" y="19085"/>
                  <a:pt x="8009" y="19072"/>
                </a:cubicBezTo>
                <a:cubicBezTo>
                  <a:pt x="8036" y="19044"/>
                  <a:pt x="8033" y="18856"/>
                  <a:pt x="8006" y="18828"/>
                </a:cubicBezTo>
                <a:cubicBezTo>
                  <a:pt x="7994" y="18815"/>
                  <a:pt x="7986" y="18776"/>
                  <a:pt x="7988" y="18744"/>
                </a:cubicBezTo>
                <a:cubicBezTo>
                  <a:pt x="7995" y="18616"/>
                  <a:pt x="7986" y="18569"/>
                  <a:pt x="7945" y="18547"/>
                </a:cubicBezTo>
                <a:cubicBezTo>
                  <a:pt x="7921" y="18535"/>
                  <a:pt x="7889" y="18545"/>
                  <a:pt x="7874" y="18565"/>
                </a:cubicBezTo>
                <a:cubicBezTo>
                  <a:pt x="7859" y="18586"/>
                  <a:pt x="7842" y="18590"/>
                  <a:pt x="7834" y="18577"/>
                </a:cubicBezTo>
                <a:cubicBezTo>
                  <a:pt x="7827" y="18565"/>
                  <a:pt x="7820" y="18574"/>
                  <a:pt x="7820" y="18595"/>
                </a:cubicBezTo>
                <a:cubicBezTo>
                  <a:pt x="7820" y="18616"/>
                  <a:pt x="7828" y="18638"/>
                  <a:pt x="7838" y="18649"/>
                </a:cubicBezTo>
                <a:cubicBezTo>
                  <a:pt x="7848" y="18660"/>
                  <a:pt x="7858" y="18890"/>
                  <a:pt x="7859" y="19156"/>
                </a:cubicBezTo>
                <a:cubicBezTo>
                  <a:pt x="7863" y="19746"/>
                  <a:pt x="7867" y="19743"/>
                  <a:pt x="7584" y="19740"/>
                </a:cubicBezTo>
                <a:lnTo>
                  <a:pt x="7399" y="19734"/>
                </a:lnTo>
                <a:lnTo>
                  <a:pt x="7395" y="19162"/>
                </a:lnTo>
                <a:lnTo>
                  <a:pt x="7392" y="18583"/>
                </a:lnTo>
                <a:lnTo>
                  <a:pt x="7335" y="18553"/>
                </a:lnTo>
                <a:cubicBezTo>
                  <a:pt x="7303" y="18535"/>
                  <a:pt x="7272" y="18527"/>
                  <a:pt x="7263" y="18542"/>
                </a:cubicBezTo>
                <a:close/>
                <a:moveTo>
                  <a:pt x="11336" y="18542"/>
                </a:moveTo>
                <a:cubicBezTo>
                  <a:pt x="11074" y="18535"/>
                  <a:pt x="11003" y="18542"/>
                  <a:pt x="10976" y="18583"/>
                </a:cubicBezTo>
                <a:cubicBezTo>
                  <a:pt x="10957" y="18611"/>
                  <a:pt x="10933" y="18626"/>
                  <a:pt x="10926" y="18613"/>
                </a:cubicBezTo>
                <a:cubicBezTo>
                  <a:pt x="10918" y="18600"/>
                  <a:pt x="10915" y="18668"/>
                  <a:pt x="10915" y="18762"/>
                </a:cubicBezTo>
                <a:cubicBezTo>
                  <a:pt x="10916" y="18905"/>
                  <a:pt x="10925" y="18942"/>
                  <a:pt x="10969" y="18995"/>
                </a:cubicBezTo>
                <a:cubicBezTo>
                  <a:pt x="11009" y="19044"/>
                  <a:pt x="11025" y="19050"/>
                  <a:pt x="11047" y="19018"/>
                </a:cubicBezTo>
                <a:cubicBezTo>
                  <a:pt x="11063" y="18996"/>
                  <a:pt x="11104" y="18982"/>
                  <a:pt x="11136" y="18989"/>
                </a:cubicBezTo>
                <a:lnTo>
                  <a:pt x="11193" y="19001"/>
                </a:lnTo>
                <a:lnTo>
                  <a:pt x="11201" y="20169"/>
                </a:lnTo>
                <a:lnTo>
                  <a:pt x="11204" y="21344"/>
                </a:lnTo>
                <a:lnTo>
                  <a:pt x="11304" y="21362"/>
                </a:lnTo>
                <a:cubicBezTo>
                  <a:pt x="11359" y="21373"/>
                  <a:pt x="11410" y="21382"/>
                  <a:pt x="11418" y="21385"/>
                </a:cubicBezTo>
                <a:cubicBezTo>
                  <a:pt x="11435" y="21392"/>
                  <a:pt x="11467" y="21322"/>
                  <a:pt x="11468" y="21272"/>
                </a:cubicBezTo>
                <a:cubicBezTo>
                  <a:pt x="11469" y="21253"/>
                  <a:pt x="11484" y="21240"/>
                  <a:pt x="11504" y="21242"/>
                </a:cubicBezTo>
                <a:cubicBezTo>
                  <a:pt x="11530" y="21246"/>
                  <a:pt x="11540" y="21217"/>
                  <a:pt x="11540" y="21147"/>
                </a:cubicBezTo>
                <a:cubicBezTo>
                  <a:pt x="11540" y="21076"/>
                  <a:pt x="11531" y="21054"/>
                  <a:pt x="11504" y="21057"/>
                </a:cubicBezTo>
                <a:cubicBezTo>
                  <a:pt x="11470" y="21062"/>
                  <a:pt x="11466" y="20996"/>
                  <a:pt x="11472" y="20050"/>
                </a:cubicBezTo>
                <a:cubicBezTo>
                  <a:pt x="11477" y="19133"/>
                  <a:pt x="11489" y="18947"/>
                  <a:pt x="11529" y="19054"/>
                </a:cubicBezTo>
                <a:cubicBezTo>
                  <a:pt x="11545" y="19097"/>
                  <a:pt x="11606" y="19063"/>
                  <a:pt x="11629" y="19001"/>
                </a:cubicBezTo>
                <a:cubicBezTo>
                  <a:pt x="11638" y="18976"/>
                  <a:pt x="11660" y="18961"/>
                  <a:pt x="11675" y="18971"/>
                </a:cubicBezTo>
                <a:cubicBezTo>
                  <a:pt x="11698" y="18985"/>
                  <a:pt x="11701" y="18945"/>
                  <a:pt x="11697" y="18792"/>
                </a:cubicBezTo>
                <a:cubicBezTo>
                  <a:pt x="11694" y="18685"/>
                  <a:pt x="11684" y="18585"/>
                  <a:pt x="11675" y="18571"/>
                </a:cubicBezTo>
                <a:cubicBezTo>
                  <a:pt x="11667" y="18558"/>
                  <a:pt x="11516" y="18546"/>
                  <a:pt x="11336" y="18542"/>
                </a:cubicBezTo>
                <a:close/>
                <a:moveTo>
                  <a:pt x="259" y="18547"/>
                </a:moveTo>
                <a:cubicBezTo>
                  <a:pt x="203" y="18577"/>
                  <a:pt x="199" y="18650"/>
                  <a:pt x="206" y="19579"/>
                </a:cubicBezTo>
                <a:cubicBezTo>
                  <a:pt x="209" y="20030"/>
                  <a:pt x="213" y="20631"/>
                  <a:pt x="213" y="20914"/>
                </a:cubicBezTo>
                <a:cubicBezTo>
                  <a:pt x="214" y="21387"/>
                  <a:pt x="226" y="21500"/>
                  <a:pt x="267" y="21391"/>
                </a:cubicBezTo>
                <a:cubicBezTo>
                  <a:pt x="274" y="21371"/>
                  <a:pt x="293" y="21359"/>
                  <a:pt x="306" y="21367"/>
                </a:cubicBezTo>
                <a:cubicBezTo>
                  <a:pt x="323" y="21379"/>
                  <a:pt x="327" y="21251"/>
                  <a:pt x="327" y="20908"/>
                </a:cubicBezTo>
                <a:lnTo>
                  <a:pt x="327" y="20437"/>
                </a:lnTo>
                <a:lnTo>
                  <a:pt x="392" y="20437"/>
                </a:lnTo>
                <a:lnTo>
                  <a:pt x="452" y="20431"/>
                </a:lnTo>
                <a:lnTo>
                  <a:pt x="459" y="20843"/>
                </a:lnTo>
                <a:cubicBezTo>
                  <a:pt x="463" y="21077"/>
                  <a:pt x="473" y="21254"/>
                  <a:pt x="484" y="21254"/>
                </a:cubicBezTo>
                <a:cubicBezTo>
                  <a:pt x="495" y="21254"/>
                  <a:pt x="506" y="21193"/>
                  <a:pt x="506" y="21117"/>
                </a:cubicBezTo>
                <a:cubicBezTo>
                  <a:pt x="506" y="20965"/>
                  <a:pt x="534" y="20910"/>
                  <a:pt x="581" y="20974"/>
                </a:cubicBezTo>
                <a:cubicBezTo>
                  <a:pt x="597" y="20997"/>
                  <a:pt x="628" y="21008"/>
                  <a:pt x="652" y="20998"/>
                </a:cubicBezTo>
                <a:cubicBezTo>
                  <a:pt x="679" y="20986"/>
                  <a:pt x="700" y="20997"/>
                  <a:pt x="706" y="21028"/>
                </a:cubicBezTo>
                <a:cubicBezTo>
                  <a:pt x="723" y="21121"/>
                  <a:pt x="731" y="21163"/>
                  <a:pt x="734" y="21189"/>
                </a:cubicBezTo>
                <a:cubicBezTo>
                  <a:pt x="736" y="21203"/>
                  <a:pt x="760" y="21258"/>
                  <a:pt x="788" y="21308"/>
                </a:cubicBezTo>
                <a:cubicBezTo>
                  <a:pt x="824" y="21373"/>
                  <a:pt x="850" y="21390"/>
                  <a:pt x="881" y="21373"/>
                </a:cubicBezTo>
                <a:cubicBezTo>
                  <a:pt x="948" y="21338"/>
                  <a:pt x="947" y="21134"/>
                  <a:pt x="877" y="21040"/>
                </a:cubicBezTo>
                <a:cubicBezTo>
                  <a:pt x="840" y="20989"/>
                  <a:pt x="834" y="20949"/>
                  <a:pt x="838" y="20783"/>
                </a:cubicBezTo>
                <a:cubicBezTo>
                  <a:pt x="842" y="20631"/>
                  <a:pt x="831" y="20561"/>
                  <a:pt x="799" y="20485"/>
                </a:cubicBezTo>
                <a:cubicBezTo>
                  <a:pt x="775" y="20431"/>
                  <a:pt x="756" y="20349"/>
                  <a:pt x="756" y="20300"/>
                </a:cubicBezTo>
                <a:cubicBezTo>
                  <a:pt x="756" y="20252"/>
                  <a:pt x="749" y="20199"/>
                  <a:pt x="738" y="20187"/>
                </a:cubicBezTo>
                <a:cubicBezTo>
                  <a:pt x="702" y="20150"/>
                  <a:pt x="713" y="20102"/>
                  <a:pt x="766" y="20068"/>
                </a:cubicBezTo>
                <a:cubicBezTo>
                  <a:pt x="824" y="20031"/>
                  <a:pt x="887" y="19817"/>
                  <a:pt x="866" y="19728"/>
                </a:cubicBezTo>
                <a:cubicBezTo>
                  <a:pt x="859" y="19694"/>
                  <a:pt x="869" y="19653"/>
                  <a:pt x="891" y="19627"/>
                </a:cubicBezTo>
                <a:cubicBezTo>
                  <a:pt x="919" y="19593"/>
                  <a:pt x="930" y="19535"/>
                  <a:pt x="931" y="19382"/>
                </a:cubicBezTo>
                <a:cubicBezTo>
                  <a:pt x="931" y="19270"/>
                  <a:pt x="940" y="19156"/>
                  <a:pt x="952" y="19132"/>
                </a:cubicBezTo>
                <a:cubicBezTo>
                  <a:pt x="968" y="19099"/>
                  <a:pt x="964" y="19093"/>
                  <a:pt x="941" y="19108"/>
                </a:cubicBezTo>
                <a:cubicBezTo>
                  <a:pt x="910" y="19128"/>
                  <a:pt x="855" y="19049"/>
                  <a:pt x="863" y="18995"/>
                </a:cubicBezTo>
                <a:cubicBezTo>
                  <a:pt x="871" y="18937"/>
                  <a:pt x="837" y="18774"/>
                  <a:pt x="820" y="18792"/>
                </a:cubicBezTo>
                <a:cubicBezTo>
                  <a:pt x="784" y="18829"/>
                  <a:pt x="751" y="18681"/>
                  <a:pt x="781" y="18613"/>
                </a:cubicBezTo>
                <a:cubicBezTo>
                  <a:pt x="800" y="18569"/>
                  <a:pt x="330" y="18510"/>
                  <a:pt x="259" y="18547"/>
                </a:cubicBezTo>
                <a:close/>
                <a:moveTo>
                  <a:pt x="5521" y="18547"/>
                </a:moveTo>
                <a:cubicBezTo>
                  <a:pt x="5370" y="18534"/>
                  <a:pt x="5270" y="18543"/>
                  <a:pt x="5250" y="18565"/>
                </a:cubicBezTo>
                <a:cubicBezTo>
                  <a:pt x="5223" y="18596"/>
                  <a:pt x="5219" y="18791"/>
                  <a:pt x="5214" y="19925"/>
                </a:cubicBezTo>
                <a:cubicBezTo>
                  <a:pt x="5210" y="20817"/>
                  <a:pt x="5214" y="21279"/>
                  <a:pt x="5228" y="21326"/>
                </a:cubicBezTo>
                <a:cubicBezTo>
                  <a:pt x="5256" y="21412"/>
                  <a:pt x="5289" y="21410"/>
                  <a:pt x="5350" y="21326"/>
                </a:cubicBezTo>
                <a:cubicBezTo>
                  <a:pt x="5390" y="21270"/>
                  <a:pt x="5396" y="21227"/>
                  <a:pt x="5396" y="21034"/>
                </a:cubicBezTo>
                <a:cubicBezTo>
                  <a:pt x="5396" y="20908"/>
                  <a:pt x="5387" y="20795"/>
                  <a:pt x="5375" y="20783"/>
                </a:cubicBezTo>
                <a:cubicBezTo>
                  <a:pt x="5363" y="20771"/>
                  <a:pt x="5357" y="20655"/>
                  <a:pt x="5361" y="20515"/>
                </a:cubicBezTo>
                <a:cubicBezTo>
                  <a:pt x="5365" y="20325"/>
                  <a:pt x="5372" y="20258"/>
                  <a:pt x="5400" y="20229"/>
                </a:cubicBezTo>
                <a:cubicBezTo>
                  <a:pt x="5448" y="20178"/>
                  <a:pt x="5506" y="20238"/>
                  <a:pt x="5511" y="20342"/>
                </a:cubicBezTo>
                <a:cubicBezTo>
                  <a:pt x="5512" y="20384"/>
                  <a:pt x="5536" y="20453"/>
                  <a:pt x="5560" y="20497"/>
                </a:cubicBezTo>
                <a:cubicBezTo>
                  <a:pt x="5594" y="20558"/>
                  <a:pt x="5600" y="20586"/>
                  <a:pt x="5582" y="20616"/>
                </a:cubicBezTo>
                <a:cubicBezTo>
                  <a:pt x="5564" y="20647"/>
                  <a:pt x="5562" y="20671"/>
                  <a:pt x="5582" y="20712"/>
                </a:cubicBezTo>
                <a:cubicBezTo>
                  <a:pt x="5603" y="20754"/>
                  <a:pt x="5605" y="20774"/>
                  <a:pt x="5585" y="20813"/>
                </a:cubicBezTo>
                <a:cubicBezTo>
                  <a:pt x="5553" y="20879"/>
                  <a:pt x="5579" y="20967"/>
                  <a:pt x="5682" y="21117"/>
                </a:cubicBezTo>
                <a:cubicBezTo>
                  <a:pt x="5725" y="21181"/>
                  <a:pt x="5763" y="21245"/>
                  <a:pt x="5764" y="21266"/>
                </a:cubicBezTo>
                <a:cubicBezTo>
                  <a:pt x="5765" y="21287"/>
                  <a:pt x="5766" y="21326"/>
                  <a:pt x="5768" y="21350"/>
                </a:cubicBezTo>
                <a:cubicBezTo>
                  <a:pt x="5770" y="21379"/>
                  <a:pt x="5806" y="21391"/>
                  <a:pt x="5875" y="21385"/>
                </a:cubicBezTo>
                <a:cubicBezTo>
                  <a:pt x="5931" y="21381"/>
                  <a:pt x="5973" y="21364"/>
                  <a:pt x="5967" y="21350"/>
                </a:cubicBezTo>
                <a:cubicBezTo>
                  <a:pt x="5962" y="21335"/>
                  <a:pt x="5974" y="21314"/>
                  <a:pt x="5992" y="21302"/>
                </a:cubicBezTo>
                <a:cubicBezTo>
                  <a:pt x="6018" y="21285"/>
                  <a:pt x="6018" y="21268"/>
                  <a:pt x="6000" y="21230"/>
                </a:cubicBezTo>
                <a:cubicBezTo>
                  <a:pt x="5981" y="21194"/>
                  <a:pt x="5984" y="21168"/>
                  <a:pt x="6003" y="21129"/>
                </a:cubicBezTo>
                <a:cubicBezTo>
                  <a:pt x="6017" y="21100"/>
                  <a:pt x="6021" y="21055"/>
                  <a:pt x="6014" y="21022"/>
                </a:cubicBezTo>
                <a:cubicBezTo>
                  <a:pt x="6002" y="20969"/>
                  <a:pt x="5997" y="20968"/>
                  <a:pt x="5975" y="21040"/>
                </a:cubicBezTo>
                <a:cubicBezTo>
                  <a:pt x="5948" y="21126"/>
                  <a:pt x="5907" y="21144"/>
                  <a:pt x="5907" y="21069"/>
                </a:cubicBezTo>
                <a:cubicBezTo>
                  <a:pt x="5907" y="21045"/>
                  <a:pt x="5896" y="21013"/>
                  <a:pt x="5882" y="20998"/>
                </a:cubicBezTo>
                <a:cubicBezTo>
                  <a:pt x="5867" y="20982"/>
                  <a:pt x="5861" y="20956"/>
                  <a:pt x="5867" y="20938"/>
                </a:cubicBezTo>
                <a:cubicBezTo>
                  <a:pt x="5874" y="20920"/>
                  <a:pt x="5863" y="20859"/>
                  <a:pt x="5842" y="20801"/>
                </a:cubicBezTo>
                <a:cubicBezTo>
                  <a:pt x="5812" y="20714"/>
                  <a:pt x="5811" y="20679"/>
                  <a:pt x="5832" y="20622"/>
                </a:cubicBezTo>
                <a:cubicBezTo>
                  <a:pt x="5862" y="20540"/>
                  <a:pt x="5862" y="20511"/>
                  <a:pt x="5835" y="20539"/>
                </a:cubicBezTo>
                <a:cubicBezTo>
                  <a:pt x="5825" y="20550"/>
                  <a:pt x="5802" y="20506"/>
                  <a:pt x="5785" y="20443"/>
                </a:cubicBezTo>
                <a:cubicBezTo>
                  <a:pt x="5737" y="20260"/>
                  <a:pt x="5732" y="20209"/>
                  <a:pt x="5753" y="20187"/>
                </a:cubicBezTo>
                <a:cubicBezTo>
                  <a:pt x="5764" y="20175"/>
                  <a:pt x="5767" y="20151"/>
                  <a:pt x="5760" y="20133"/>
                </a:cubicBezTo>
                <a:cubicBezTo>
                  <a:pt x="5754" y="20116"/>
                  <a:pt x="5771" y="20064"/>
                  <a:pt x="5800" y="20020"/>
                </a:cubicBezTo>
                <a:cubicBezTo>
                  <a:pt x="5828" y="19976"/>
                  <a:pt x="5871" y="19879"/>
                  <a:pt x="5896" y="19799"/>
                </a:cubicBezTo>
                <a:cubicBezTo>
                  <a:pt x="5921" y="19720"/>
                  <a:pt x="5953" y="19648"/>
                  <a:pt x="5967" y="19639"/>
                </a:cubicBezTo>
                <a:cubicBezTo>
                  <a:pt x="5992" y="19623"/>
                  <a:pt x="5998" y="19550"/>
                  <a:pt x="5985" y="19173"/>
                </a:cubicBezTo>
                <a:cubicBezTo>
                  <a:pt x="5984" y="19125"/>
                  <a:pt x="5970" y="19099"/>
                  <a:pt x="5946" y="19102"/>
                </a:cubicBezTo>
                <a:cubicBezTo>
                  <a:pt x="5921" y="19105"/>
                  <a:pt x="5909" y="19085"/>
                  <a:pt x="5914" y="19042"/>
                </a:cubicBezTo>
                <a:cubicBezTo>
                  <a:pt x="5917" y="19007"/>
                  <a:pt x="5906" y="18939"/>
                  <a:pt x="5885" y="18887"/>
                </a:cubicBezTo>
                <a:cubicBezTo>
                  <a:pt x="5865" y="18836"/>
                  <a:pt x="5851" y="18777"/>
                  <a:pt x="5853" y="18756"/>
                </a:cubicBezTo>
                <a:cubicBezTo>
                  <a:pt x="5856" y="18736"/>
                  <a:pt x="5836" y="18683"/>
                  <a:pt x="5810" y="18643"/>
                </a:cubicBezTo>
                <a:cubicBezTo>
                  <a:pt x="5770" y="18581"/>
                  <a:pt x="5725" y="18566"/>
                  <a:pt x="5521" y="18547"/>
                </a:cubicBezTo>
                <a:close/>
                <a:moveTo>
                  <a:pt x="8902" y="18547"/>
                </a:moveTo>
                <a:lnTo>
                  <a:pt x="8895" y="19919"/>
                </a:lnTo>
                <a:cubicBezTo>
                  <a:pt x="8889" y="21240"/>
                  <a:pt x="8891" y="21292"/>
                  <a:pt x="8930" y="21338"/>
                </a:cubicBezTo>
                <a:cubicBezTo>
                  <a:pt x="8953" y="21364"/>
                  <a:pt x="8995" y="21379"/>
                  <a:pt x="9027" y="21373"/>
                </a:cubicBezTo>
                <a:cubicBezTo>
                  <a:pt x="9058" y="21368"/>
                  <a:pt x="9135" y="21360"/>
                  <a:pt x="9198" y="21356"/>
                </a:cubicBezTo>
                <a:cubicBezTo>
                  <a:pt x="9261" y="21351"/>
                  <a:pt x="9322" y="21336"/>
                  <a:pt x="9334" y="21326"/>
                </a:cubicBezTo>
                <a:cubicBezTo>
                  <a:pt x="9345" y="21316"/>
                  <a:pt x="9372" y="21302"/>
                  <a:pt x="9394" y="21296"/>
                </a:cubicBezTo>
                <a:cubicBezTo>
                  <a:pt x="9416" y="21290"/>
                  <a:pt x="9448" y="21262"/>
                  <a:pt x="9462" y="21230"/>
                </a:cubicBezTo>
                <a:cubicBezTo>
                  <a:pt x="9479" y="21192"/>
                  <a:pt x="9496" y="21186"/>
                  <a:pt x="9516" y="21207"/>
                </a:cubicBezTo>
                <a:cubicBezTo>
                  <a:pt x="9532" y="21223"/>
                  <a:pt x="9561" y="21230"/>
                  <a:pt x="9580" y="21224"/>
                </a:cubicBezTo>
                <a:cubicBezTo>
                  <a:pt x="9599" y="21219"/>
                  <a:pt x="9619" y="21234"/>
                  <a:pt x="9626" y="21254"/>
                </a:cubicBezTo>
                <a:cubicBezTo>
                  <a:pt x="9634" y="21274"/>
                  <a:pt x="9654" y="21290"/>
                  <a:pt x="9669" y="21290"/>
                </a:cubicBezTo>
                <a:cubicBezTo>
                  <a:pt x="9702" y="21290"/>
                  <a:pt x="9710" y="20987"/>
                  <a:pt x="9680" y="20926"/>
                </a:cubicBezTo>
                <a:cubicBezTo>
                  <a:pt x="9655" y="20876"/>
                  <a:pt x="9664" y="20785"/>
                  <a:pt x="9698" y="20718"/>
                </a:cubicBezTo>
                <a:cubicBezTo>
                  <a:pt x="9712" y="20689"/>
                  <a:pt x="9715" y="20647"/>
                  <a:pt x="9708" y="20616"/>
                </a:cubicBezTo>
                <a:cubicBezTo>
                  <a:pt x="9701" y="20586"/>
                  <a:pt x="9716" y="20512"/>
                  <a:pt x="9741" y="20455"/>
                </a:cubicBezTo>
                <a:cubicBezTo>
                  <a:pt x="9765" y="20398"/>
                  <a:pt x="9777" y="20342"/>
                  <a:pt x="9766" y="20330"/>
                </a:cubicBezTo>
                <a:cubicBezTo>
                  <a:pt x="9754" y="20319"/>
                  <a:pt x="9749" y="20119"/>
                  <a:pt x="9751" y="19871"/>
                </a:cubicBezTo>
                <a:cubicBezTo>
                  <a:pt x="9754" y="19586"/>
                  <a:pt x="9745" y="19414"/>
                  <a:pt x="9730" y="19376"/>
                </a:cubicBezTo>
                <a:cubicBezTo>
                  <a:pt x="9717" y="19344"/>
                  <a:pt x="9702" y="19256"/>
                  <a:pt x="9694" y="19179"/>
                </a:cubicBezTo>
                <a:cubicBezTo>
                  <a:pt x="9687" y="19103"/>
                  <a:pt x="9677" y="19003"/>
                  <a:pt x="9673" y="18965"/>
                </a:cubicBezTo>
                <a:cubicBezTo>
                  <a:pt x="9669" y="18926"/>
                  <a:pt x="9673" y="18881"/>
                  <a:pt x="9683" y="18858"/>
                </a:cubicBezTo>
                <a:cubicBezTo>
                  <a:pt x="9694" y="18834"/>
                  <a:pt x="9698" y="18795"/>
                  <a:pt x="9691" y="18774"/>
                </a:cubicBezTo>
                <a:cubicBezTo>
                  <a:pt x="9681" y="18748"/>
                  <a:pt x="9669" y="18758"/>
                  <a:pt x="9651" y="18798"/>
                </a:cubicBezTo>
                <a:cubicBezTo>
                  <a:pt x="9620" y="18870"/>
                  <a:pt x="9555" y="18838"/>
                  <a:pt x="9541" y="18744"/>
                </a:cubicBezTo>
                <a:cubicBezTo>
                  <a:pt x="9522" y="18623"/>
                  <a:pt x="9380" y="18558"/>
                  <a:pt x="9130" y="18553"/>
                </a:cubicBezTo>
                <a:lnTo>
                  <a:pt x="8902" y="18547"/>
                </a:lnTo>
                <a:close/>
                <a:moveTo>
                  <a:pt x="20689" y="18547"/>
                </a:moveTo>
                <a:cubicBezTo>
                  <a:pt x="20670" y="18558"/>
                  <a:pt x="20652" y="18603"/>
                  <a:pt x="20646" y="18643"/>
                </a:cubicBezTo>
                <a:cubicBezTo>
                  <a:pt x="20639" y="18687"/>
                  <a:pt x="20625" y="18700"/>
                  <a:pt x="20610" y="18685"/>
                </a:cubicBezTo>
                <a:cubicBezTo>
                  <a:pt x="20581" y="18655"/>
                  <a:pt x="20602" y="19609"/>
                  <a:pt x="20632" y="19668"/>
                </a:cubicBezTo>
                <a:cubicBezTo>
                  <a:pt x="20655" y="19715"/>
                  <a:pt x="20652" y="20169"/>
                  <a:pt x="20628" y="20193"/>
                </a:cubicBezTo>
                <a:cubicBezTo>
                  <a:pt x="20618" y="20204"/>
                  <a:pt x="20610" y="20461"/>
                  <a:pt x="20610" y="20765"/>
                </a:cubicBezTo>
                <a:lnTo>
                  <a:pt x="20610" y="21320"/>
                </a:lnTo>
                <a:lnTo>
                  <a:pt x="20660" y="21344"/>
                </a:lnTo>
                <a:cubicBezTo>
                  <a:pt x="20689" y="21360"/>
                  <a:pt x="20861" y="21371"/>
                  <a:pt x="21039" y="21367"/>
                </a:cubicBezTo>
                <a:cubicBezTo>
                  <a:pt x="21286" y="21363"/>
                  <a:pt x="21369" y="21353"/>
                  <a:pt x="21403" y="21314"/>
                </a:cubicBezTo>
                <a:cubicBezTo>
                  <a:pt x="21430" y="21282"/>
                  <a:pt x="21438" y="21251"/>
                  <a:pt x="21424" y="21236"/>
                </a:cubicBezTo>
                <a:cubicBezTo>
                  <a:pt x="21412" y="21224"/>
                  <a:pt x="21403" y="21123"/>
                  <a:pt x="21403" y="21010"/>
                </a:cubicBezTo>
                <a:cubicBezTo>
                  <a:pt x="21403" y="20775"/>
                  <a:pt x="21404" y="20776"/>
                  <a:pt x="21196" y="20759"/>
                </a:cubicBezTo>
                <a:lnTo>
                  <a:pt x="21078" y="20747"/>
                </a:lnTo>
                <a:lnTo>
                  <a:pt x="21078" y="20485"/>
                </a:lnTo>
                <a:lnTo>
                  <a:pt x="21078" y="20223"/>
                </a:lnTo>
                <a:lnTo>
                  <a:pt x="21210" y="20217"/>
                </a:lnTo>
                <a:cubicBezTo>
                  <a:pt x="21282" y="20214"/>
                  <a:pt x="21347" y="20208"/>
                  <a:pt x="21353" y="20199"/>
                </a:cubicBezTo>
                <a:cubicBezTo>
                  <a:pt x="21364" y="20180"/>
                  <a:pt x="21366" y="19970"/>
                  <a:pt x="21356" y="19770"/>
                </a:cubicBezTo>
                <a:lnTo>
                  <a:pt x="21349" y="19633"/>
                </a:lnTo>
                <a:lnTo>
                  <a:pt x="21214" y="19633"/>
                </a:lnTo>
                <a:cubicBezTo>
                  <a:pt x="21139" y="19633"/>
                  <a:pt x="21069" y="19617"/>
                  <a:pt x="21057" y="19603"/>
                </a:cubicBezTo>
                <a:cubicBezTo>
                  <a:pt x="21044" y="19589"/>
                  <a:pt x="21034" y="19495"/>
                  <a:pt x="21035" y="19394"/>
                </a:cubicBezTo>
                <a:lnTo>
                  <a:pt x="21039" y="19209"/>
                </a:lnTo>
                <a:lnTo>
                  <a:pt x="21110" y="19203"/>
                </a:lnTo>
                <a:cubicBezTo>
                  <a:pt x="21150" y="19197"/>
                  <a:pt x="21193" y="19177"/>
                  <a:pt x="21203" y="19162"/>
                </a:cubicBezTo>
                <a:cubicBezTo>
                  <a:pt x="21212" y="19146"/>
                  <a:pt x="21246" y="19153"/>
                  <a:pt x="21278" y="19179"/>
                </a:cubicBezTo>
                <a:cubicBezTo>
                  <a:pt x="21384" y="19268"/>
                  <a:pt x="21403" y="19226"/>
                  <a:pt x="21403" y="18881"/>
                </a:cubicBezTo>
                <a:lnTo>
                  <a:pt x="21403" y="18571"/>
                </a:lnTo>
                <a:lnTo>
                  <a:pt x="21346" y="18553"/>
                </a:lnTo>
                <a:cubicBezTo>
                  <a:pt x="21267" y="18530"/>
                  <a:pt x="20731" y="18525"/>
                  <a:pt x="20689" y="18547"/>
                </a:cubicBezTo>
                <a:close/>
                <a:moveTo>
                  <a:pt x="3169" y="18553"/>
                </a:moveTo>
                <a:lnTo>
                  <a:pt x="3083" y="18571"/>
                </a:lnTo>
                <a:lnTo>
                  <a:pt x="3094" y="18798"/>
                </a:lnTo>
                <a:cubicBezTo>
                  <a:pt x="3101" y="18949"/>
                  <a:pt x="3095" y="19056"/>
                  <a:pt x="3076" y="19114"/>
                </a:cubicBezTo>
                <a:cubicBezTo>
                  <a:pt x="3054" y="19182"/>
                  <a:pt x="3053" y="19210"/>
                  <a:pt x="3072" y="19263"/>
                </a:cubicBezTo>
                <a:cubicBezTo>
                  <a:pt x="3090" y="19311"/>
                  <a:pt x="3097" y="19609"/>
                  <a:pt x="3097" y="20300"/>
                </a:cubicBezTo>
                <a:cubicBezTo>
                  <a:pt x="3097" y="21179"/>
                  <a:pt x="3100" y="21266"/>
                  <a:pt x="3133" y="21308"/>
                </a:cubicBezTo>
                <a:cubicBezTo>
                  <a:pt x="3189" y="21379"/>
                  <a:pt x="3729" y="21380"/>
                  <a:pt x="3765" y="21308"/>
                </a:cubicBezTo>
                <a:cubicBezTo>
                  <a:pt x="3786" y="21265"/>
                  <a:pt x="3786" y="21240"/>
                  <a:pt x="3758" y="21189"/>
                </a:cubicBezTo>
                <a:cubicBezTo>
                  <a:pt x="3729" y="21136"/>
                  <a:pt x="3707" y="21132"/>
                  <a:pt x="3626" y="21153"/>
                </a:cubicBezTo>
                <a:cubicBezTo>
                  <a:pt x="3523" y="21179"/>
                  <a:pt x="3380" y="21157"/>
                  <a:pt x="3326" y="21111"/>
                </a:cubicBezTo>
                <a:cubicBezTo>
                  <a:pt x="3278" y="21070"/>
                  <a:pt x="3269" y="20185"/>
                  <a:pt x="3315" y="20086"/>
                </a:cubicBezTo>
                <a:cubicBezTo>
                  <a:pt x="3347" y="20016"/>
                  <a:pt x="3348" y="20013"/>
                  <a:pt x="3362" y="20092"/>
                </a:cubicBezTo>
                <a:cubicBezTo>
                  <a:pt x="3370" y="20144"/>
                  <a:pt x="3382" y="20165"/>
                  <a:pt x="3397" y="20145"/>
                </a:cubicBezTo>
                <a:cubicBezTo>
                  <a:pt x="3439" y="20091"/>
                  <a:pt x="3520" y="20070"/>
                  <a:pt x="3572" y="20104"/>
                </a:cubicBezTo>
                <a:cubicBezTo>
                  <a:pt x="3606" y="20125"/>
                  <a:pt x="3616" y="20127"/>
                  <a:pt x="3608" y="20104"/>
                </a:cubicBezTo>
                <a:cubicBezTo>
                  <a:pt x="3589" y="20052"/>
                  <a:pt x="3662" y="20015"/>
                  <a:pt x="3690" y="20062"/>
                </a:cubicBezTo>
                <a:cubicBezTo>
                  <a:pt x="3720" y="20112"/>
                  <a:pt x="3821" y="20112"/>
                  <a:pt x="3840" y="20062"/>
                </a:cubicBezTo>
                <a:cubicBezTo>
                  <a:pt x="3849" y="20037"/>
                  <a:pt x="3833" y="20030"/>
                  <a:pt x="3793" y="20038"/>
                </a:cubicBezTo>
                <a:cubicBezTo>
                  <a:pt x="3738" y="20049"/>
                  <a:pt x="3736" y="20039"/>
                  <a:pt x="3736" y="19925"/>
                </a:cubicBezTo>
                <a:cubicBezTo>
                  <a:pt x="3736" y="19811"/>
                  <a:pt x="3738" y="19806"/>
                  <a:pt x="3793" y="19817"/>
                </a:cubicBezTo>
                <a:cubicBezTo>
                  <a:pt x="3835" y="19826"/>
                  <a:pt x="3851" y="19816"/>
                  <a:pt x="3840" y="19788"/>
                </a:cubicBezTo>
                <a:cubicBezTo>
                  <a:pt x="3826" y="19749"/>
                  <a:pt x="3787" y="19751"/>
                  <a:pt x="3665" y="19799"/>
                </a:cubicBezTo>
                <a:cubicBezTo>
                  <a:pt x="3628" y="19814"/>
                  <a:pt x="3613" y="19805"/>
                  <a:pt x="3604" y="19752"/>
                </a:cubicBezTo>
                <a:cubicBezTo>
                  <a:pt x="3593" y="19682"/>
                  <a:pt x="3595" y="19683"/>
                  <a:pt x="3547" y="19758"/>
                </a:cubicBezTo>
                <a:lnTo>
                  <a:pt x="3497" y="19829"/>
                </a:lnTo>
                <a:lnTo>
                  <a:pt x="3433" y="19752"/>
                </a:lnTo>
                <a:cubicBezTo>
                  <a:pt x="3383" y="19692"/>
                  <a:pt x="3362" y="19685"/>
                  <a:pt x="3340" y="19716"/>
                </a:cubicBezTo>
                <a:cubicBezTo>
                  <a:pt x="3296" y="19777"/>
                  <a:pt x="3288" y="19729"/>
                  <a:pt x="3283" y="19317"/>
                </a:cubicBezTo>
                <a:cubicBezTo>
                  <a:pt x="3278" y="18921"/>
                  <a:pt x="3305" y="18722"/>
                  <a:pt x="3354" y="18804"/>
                </a:cubicBezTo>
                <a:cubicBezTo>
                  <a:pt x="3383" y="18851"/>
                  <a:pt x="3498" y="18856"/>
                  <a:pt x="3526" y="18810"/>
                </a:cubicBezTo>
                <a:cubicBezTo>
                  <a:pt x="3537" y="18791"/>
                  <a:pt x="3585" y="18774"/>
                  <a:pt x="3633" y="18768"/>
                </a:cubicBezTo>
                <a:cubicBezTo>
                  <a:pt x="3701" y="18760"/>
                  <a:pt x="3729" y="18739"/>
                  <a:pt x="3754" y="18667"/>
                </a:cubicBezTo>
                <a:lnTo>
                  <a:pt x="3786" y="18571"/>
                </a:lnTo>
                <a:lnTo>
                  <a:pt x="3694" y="18553"/>
                </a:lnTo>
                <a:cubicBezTo>
                  <a:pt x="3589" y="18527"/>
                  <a:pt x="3298" y="18526"/>
                  <a:pt x="3169" y="18553"/>
                </a:cubicBezTo>
                <a:close/>
                <a:moveTo>
                  <a:pt x="4475" y="18553"/>
                </a:moveTo>
                <a:cubicBezTo>
                  <a:pt x="4445" y="18534"/>
                  <a:pt x="4405" y="18540"/>
                  <a:pt x="4365" y="18565"/>
                </a:cubicBezTo>
                <a:cubicBezTo>
                  <a:pt x="4300" y="18607"/>
                  <a:pt x="4288" y="18664"/>
                  <a:pt x="4322" y="18774"/>
                </a:cubicBezTo>
                <a:cubicBezTo>
                  <a:pt x="4346" y="18851"/>
                  <a:pt x="4343" y="18983"/>
                  <a:pt x="4315" y="19066"/>
                </a:cubicBezTo>
                <a:cubicBezTo>
                  <a:pt x="4309" y="19082"/>
                  <a:pt x="4294" y="19075"/>
                  <a:pt x="4279" y="19054"/>
                </a:cubicBezTo>
                <a:cubicBezTo>
                  <a:pt x="4258" y="19025"/>
                  <a:pt x="4252" y="19055"/>
                  <a:pt x="4254" y="19197"/>
                </a:cubicBezTo>
                <a:cubicBezTo>
                  <a:pt x="4255" y="19296"/>
                  <a:pt x="4249" y="19385"/>
                  <a:pt x="4240" y="19394"/>
                </a:cubicBezTo>
                <a:cubicBezTo>
                  <a:pt x="4231" y="19404"/>
                  <a:pt x="4235" y="19429"/>
                  <a:pt x="4247" y="19454"/>
                </a:cubicBezTo>
                <a:cubicBezTo>
                  <a:pt x="4270" y="19500"/>
                  <a:pt x="4265" y="19626"/>
                  <a:pt x="4240" y="19668"/>
                </a:cubicBezTo>
                <a:cubicBezTo>
                  <a:pt x="4232" y="19682"/>
                  <a:pt x="4225" y="19736"/>
                  <a:pt x="4225" y="19788"/>
                </a:cubicBezTo>
                <a:cubicBezTo>
                  <a:pt x="4225" y="19839"/>
                  <a:pt x="4218" y="19889"/>
                  <a:pt x="4211" y="19901"/>
                </a:cubicBezTo>
                <a:cubicBezTo>
                  <a:pt x="4204" y="19913"/>
                  <a:pt x="4196" y="19985"/>
                  <a:pt x="4193" y="20056"/>
                </a:cubicBezTo>
                <a:cubicBezTo>
                  <a:pt x="4191" y="20127"/>
                  <a:pt x="4177" y="20202"/>
                  <a:pt x="4161" y="20223"/>
                </a:cubicBezTo>
                <a:cubicBezTo>
                  <a:pt x="4145" y="20244"/>
                  <a:pt x="4136" y="20294"/>
                  <a:pt x="4140" y="20336"/>
                </a:cubicBezTo>
                <a:cubicBezTo>
                  <a:pt x="4143" y="20378"/>
                  <a:pt x="4122" y="20457"/>
                  <a:pt x="4097" y="20515"/>
                </a:cubicBezTo>
                <a:cubicBezTo>
                  <a:pt x="4059" y="20600"/>
                  <a:pt x="4058" y="20634"/>
                  <a:pt x="4079" y="20676"/>
                </a:cubicBezTo>
                <a:cubicBezTo>
                  <a:pt x="4117" y="20752"/>
                  <a:pt x="4099" y="20891"/>
                  <a:pt x="4054" y="20879"/>
                </a:cubicBezTo>
                <a:cubicBezTo>
                  <a:pt x="4027" y="20871"/>
                  <a:pt x="4018" y="20890"/>
                  <a:pt x="4018" y="20956"/>
                </a:cubicBezTo>
                <a:cubicBezTo>
                  <a:pt x="4018" y="21006"/>
                  <a:pt x="4005" y="21054"/>
                  <a:pt x="3990" y="21063"/>
                </a:cubicBezTo>
                <a:cubicBezTo>
                  <a:pt x="3957" y="21084"/>
                  <a:pt x="3968" y="21270"/>
                  <a:pt x="4004" y="21320"/>
                </a:cubicBezTo>
                <a:cubicBezTo>
                  <a:pt x="4017" y="21338"/>
                  <a:pt x="4055" y="21359"/>
                  <a:pt x="4090" y="21367"/>
                </a:cubicBezTo>
                <a:cubicBezTo>
                  <a:pt x="4124" y="21376"/>
                  <a:pt x="4158" y="21382"/>
                  <a:pt x="4165" y="21385"/>
                </a:cubicBezTo>
                <a:cubicBezTo>
                  <a:pt x="4171" y="21388"/>
                  <a:pt x="4180" y="21328"/>
                  <a:pt x="4183" y="21248"/>
                </a:cubicBezTo>
                <a:cubicBezTo>
                  <a:pt x="4185" y="21168"/>
                  <a:pt x="4195" y="21076"/>
                  <a:pt x="4204" y="21046"/>
                </a:cubicBezTo>
                <a:cubicBezTo>
                  <a:pt x="4213" y="21015"/>
                  <a:pt x="4215" y="20941"/>
                  <a:pt x="4211" y="20879"/>
                </a:cubicBezTo>
                <a:cubicBezTo>
                  <a:pt x="4205" y="20783"/>
                  <a:pt x="4217" y="20759"/>
                  <a:pt x="4272" y="20712"/>
                </a:cubicBezTo>
                <a:cubicBezTo>
                  <a:pt x="4318" y="20671"/>
                  <a:pt x="4341" y="20667"/>
                  <a:pt x="4357" y="20694"/>
                </a:cubicBezTo>
                <a:cubicBezTo>
                  <a:pt x="4387" y="20743"/>
                  <a:pt x="4472" y="20742"/>
                  <a:pt x="4490" y="20694"/>
                </a:cubicBezTo>
                <a:cubicBezTo>
                  <a:pt x="4510" y="20640"/>
                  <a:pt x="4608" y="20803"/>
                  <a:pt x="4597" y="20873"/>
                </a:cubicBezTo>
                <a:cubicBezTo>
                  <a:pt x="4592" y="20903"/>
                  <a:pt x="4599" y="20956"/>
                  <a:pt x="4615" y="20992"/>
                </a:cubicBezTo>
                <a:cubicBezTo>
                  <a:pt x="4630" y="21028"/>
                  <a:pt x="4643" y="21107"/>
                  <a:pt x="4643" y="21171"/>
                </a:cubicBezTo>
                <a:cubicBezTo>
                  <a:pt x="4643" y="21268"/>
                  <a:pt x="4653" y="21290"/>
                  <a:pt x="4693" y="21290"/>
                </a:cubicBezTo>
                <a:cubicBezTo>
                  <a:pt x="4719" y="21290"/>
                  <a:pt x="4749" y="21306"/>
                  <a:pt x="4761" y="21326"/>
                </a:cubicBezTo>
                <a:cubicBezTo>
                  <a:pt x="4792" y="21377"/>
                  <a:pt x="4871" y="21396"/>
                  <a:pt x="4886" y="21356"/>
                </a:cubicBezTo>
                <a:cubicBezTo>
                  <a:pt x="4893" y="21337"/>
                  <a:pt x="4888" y="21299"/>
                  <a:pt x="4875" y="21272"/>
                </a:cubicBezTo>
                <a:cubicBezTo>
                  <a:pt x="4860" y="21242"/>
                  <a:pt x="4849" y="21090"/>
                  <a:pt x="4850" y="20873"/>
                </a:cubicBezTo>
                <a:cubicBezTo>
                  <a:pt x="4851" y="20621"/>
                  <a:pt x="4846" y="20521"/>
                  <a:pt x="4829" y="20527"/>
                </a:cubicBezTo>
                <a:cubicBezTo>
                  <a:pt x="4815" y="20532"/>
                  <a:pt x="4798" y="20506"/>
                  <a:pt x="4793" y="20467"/>
                </a:cubicBezTo>
                <a:cubicBezTo>
                  <a:pt x="4788" y="20429"/>
                  <a:pt x="4776" y="20360"/>
                  <a:pt x="4764" y="20312"/>
                </a:cubicBezTo>
                <a:cubicBezTo>
                  <a:pt x="4737" y="20193"/>
                  <a:pt x="4727" y="19930"/>
                  <a:pt x="4750" y="19907"/>
                </a:cubicBezTo>
                <a:cubicBezTo>
                  <a:pt x="4760" y="19896"/>
                  <a:pt x="4769" y="19837"/>
                  <a:pt x="4768" y="19776"/>
                </a:cubicBezTo>
                <a:cubicBezTo>
                  <a:pt x="4766" y="19680"/>
                  <a:pt x="4762" y="19676"/>
                  <a:pt x="4750" y="19746"/>
                </a:cubicBezTo>
                <a:cubicBezTo>
                  <a:pt x="4743" y="19790"/>
                  <a:pt x="4730" y="19824"/>
                  <a:pt x="4718" y="19823"/>
                </a:cubicBezTo>
                <a:cubicBezTo>
                  <a:pt x="4677" y="19823"/>
                  <a:pt x="4633" y="19363"/>
                  <a:pt x="4664" y="19263"/>
                </a:cubicBezTo>
                <a:cubicBezTo>
                  <a:pt x="4674" y="19232"/>
                  <a:pt x="4671" y="19176"/>
                  <a:pt x="4654" y="19126"/>
                </a:cubicBezTo>
                <a:cubicBezTo>
                  <a:pt x="4638" y="19078"/>
                  <a:pt x="4626" y="19005"/>
                  <a:pt x="4625" y="18965"/>
                </a:cubicBezTo>
                <a:cubicBezTo>
                  <a:pt x="4625" y="18925"/>
                  <a:pt x="4604" y="18866"/>
                  <a:pt x="4582" y="18834"/>
                </a:cubicBezTo>
                <a:cubicBezTo>
                  <a:pt x="4561" y="18801"/>
                  <a:pt x="4539" y="18727"/>
                  <a:pt x="4532" y="18673"/>
                </a:cubicBezTo>
                <a:cubicBezTo>
                  <a:pt x="4526" y="18616"/>
                  <a:pt x="4505" y="18573"/>
                  <a:pt x="4475" y="18553"/>
                </a:cubicBezTo>
                <a:close/>
                <a:moveTo>
                  <a:pt x="10308" y="18553"/>
                </a:moveTo>
                <a:cubicBezTo>
                  <a:pt x="10254" y="18572"/>
                  <a:pt x="10244" y="18591"/>
                  <a:pt x="10244" y="18673"/>
                </a:cubicBezTo>
                <a:cubicBezTo>
                  <a:pt x="10244" y="18727"/>
                  <a:pt x="10236" y="18782"/>
                  <a:pt x="10226" y="18792"/>
                </a:cubicBezTo>
                <a:cubicBezTo>
                  <a:pt x="10217" y="18802"/>
                  <a:pt x="10212" y="18870"/>
                  <a:pt x="10215" y="18947"/>
                </a:cubicBezTo>
                <a:cubicBezTo>
                  <a:pt x="10220" y="19053"/>
                  <a:pt x="10215" y="19095"/>
                  <a:pt x="10187" y="19120"/>
                </a:cubicBezTo>
                <a:cubicBezTo>
                  <a:pt x="10160" y="19144"/>
                  <a:pt x="10147" y="19201"/>
                  <a:pt x="10144" y="19323"/>
                </a:cubicBezTo>
                <a:cubicBezTo>
                  <a:pt x="10142" y="19415"/>
                  <a:pt x="10132" y="19539"/>
                  <a:pt x="10123" y="19597"/>
                </a:cubicBezTo>
                <a:cubicBezTo>
                  <a:pt x="10108" y="19684"/>
                  <a:pt x="10098" y="19696"/>
                  <a:pt x="10051" y="19686"/>
                </a:cubicBezTo>
                <a:cubicBezTo>
                  <a:pt x="10013" y="19679"/>
                  <a:pt x="9994" y="19693"/>
                  <a:pt x="9994" y="19728"/>
                </a:cubicBezTo>
                <a:cubicBezTo>
                  <a:pt x="9994" y="19756"/>
                  <a:pt x="10010" y="19778"/>
                  <a:pt x="10030" y="19776"/>
                </a:cubicBezTo>
                <a:cubicBezTo>
                  <a:pt x="10060" y="19772"/>
                  <a:pt x="10067" y="19803"/>
                  <a:pt x="10069" y="19972"/>
                </a:cubicBezTo>
                <a:cubicBezTo>
                  <a:pt x="10070" y="20083"/>
                  <a:pt x="10065" y="20183"/>
                  <a:pt x="10055" y="20193"/>
                </a:cubicBezTo>
                <a:cubicBezTo>
                  <a:pt x="10045" y="20203"/>
                  <a:pt x="10037" y="20274"/>
                  <a:pt x="10037" y="20348"/>
                </a:cubicBezTo>
                <a:cubicBezTo>
                  <a:pt x="10037" y="20422"/>
                  <a:pt x="10025" y="20526"/>
                  <a:pt x="10012" y="20581"/>
                </a:cubicBezTo>
                <a:cubicBezTo>
                  <a:pt x="9999" y="20635"/>
                  <a:pt x="9988" y="20699"/>
                  <a:pt x="9990" y="20724"/>
                </a:cubicBezTo>
                <a:cubicBezTo>
                  <a:pt x="9993" y="20748"/>
                  <a:pt x="9980" y="20778"/>
                  <a:pt x="9962" y="20789"/>
                </a:cubicBezTo>
                <a:cubicBezTo>
                  <a:pt x="9944" y="20801"/>
                  <a:pt x="9935" y="20821"/>
                  <a:pt x="9940" y="20837"/>
                </a:cubicBezTo>
                <a:cubicBezTo>
                  <a:pt x="9946" y="20853"/>
                  <a:pt x="9943" y="20874"/>
                  <a:pt x="9933" y="20885"/>
                </a:cubicBezTo>
                <a:cubicBezTo>
                  <a:pt x="9913" y="20906"/>
                  <a:pt x="9915" y="21011"/>
                  <a:pt x="9937" y="21069"/>
                </a:cubicBezTo>
                <a:cubicBezTo>
                  <a:pt x="9945" y="21091"/>
                  <a:pt x="9948" y="21158"/>
                  <a:pt x="9944" y="21218"/>
                </a:cubicBezTo>
                <a:cubicBezTo>
                  <a:pt x="9935" y="21343"/>
                  <a:pt x="9953" y="21371"/>
                  <a:pt x="10037" y="21367"/>
                </a:cubicBezTo>
                <a:cubicBezTo>
                  <a:pt x="10070" y="21366"/>
                  <a:pt x="10102" y="21379"/>
                  <a:pt x="10108" y="21397"/>
                </a:cubicBezTo>
                <a:cubicBezTo>
                  <a:pt x="10115" y="21415"/>
                  <a:pt x="10138" y="21427"/>
                  <a:pt x="10158" y="21427"/>
                </a:cubicBezTo>
                <a:cubicBezTo>
                  <a:pt x="10189" y="21427"/>
                  <a:pt x="10198" y="21395"/>
                  <a:pt x="10201" y="21236"/>
                </a:cubicBezTo>
                <a:cubicBezTo>
                  <a:pt x="10203" y="21131"/>
                  <a:pt x="10212" y="21008"/>
                  <a:pt x="10222" y="20962"/>
                </a:cubicBezTo>
                <a:cubicBezTo>
                  <a:pt x="10233" y="20916"/>
                  <a:pt x="10236" y="20866"/>
                  <a:pt x="10230" y="20855"/>
                </a:cubicBezTo>
                <a:cubicBezTo>
                  <a:pt x="10223" y="20844"/>
                  <a:pt x="10228" y="20814"/>
                  <a:pt x="10240" y="20789"/>
                </a:cubicBezTo>
                <a:cubicBezTo>
                  <a:pt x="10269" y="20731"/>
                  <a:pt x="10483" y="20736"/>
                  <a:pt x="10526" y="20795"/>
                </a:cubicBezTo>
                <a:cubicBezTo>
                  <a:pt x="10543" y="20819"/>
                  <a:pt x="10561" y="20930"/>
                  <a:pt x="10569" y="21040"/>
                </a:cubicBezTo>
                <a:cubicBezTo>
                  <a:pt x="10585" y="21276"/>
                  <a:pt x="10623" y="21376"/>
                  <a:pt x="10683" y="21350"/>
                </a:cubicBezTo>
                <a:cubicBezTo>
                  <a:pt x="10706" y="21339"/>
                  <a:pt x="10730" y="21344"/>
                  <a:pt x="10737" y="21362"/>
                </a:cubicBezTo>
                <a:cubicBezTo>
                  <a:pt x="10743" y="21379"/>
                  <a:pt x="10768" y="21387"/>
                  <a:pt x="10794" y="21379"/>
                </a:cubicBezTo>
                <a:cubicBezTo>
                  <a:pt x="10819" y="21372"/>
                  <a:pt x="10849" y="21363"/>
                  <a:pt x="10858" y="21362"/>
                </a:cubicBezTo>
                <a:cubicBezTo>
                  <a:pt x="10867" y="21360"/>
                  <a:pt x="10869" y="21305"/>
                  <a:pt x="10861" y="21242"/>
                </a:cubicBezTo>
                <a:cubicBezTo>
                  <a:pt x="10831" y="20995"/>
                  <a:pt x="10825" y="20878"/>
                  <a:pt x="10847" y="20855"/>
                </a:cubicBezTo>
                <a:cubicBezTo>
                  <a:pt x="10860" y="20842"/>
                  <a:pt x="10869" y="20779"/>
                  <a:pt x="10869" y="20718"/>
                </a:cubicBezTo>
                <a:cubicBezTo>
                  <a:pt x="10867" y="20610"/>
                  <a:pt x="10867" y="20613"/>
                  <a:pt x="10847" y="20694"/>
                </a:cubicBezTo>
                <a:cubicBezTo>
                  <a:pt x="10835" y="20745"/>
                  <a:pt x="10819" y="20767"/>
                  <a:pt x="10808" y="20747"/>
                </a:cubicBezTo>
                <a:cubicBezTo>
                  <a:pt x="10791" y="20719"/>
                  <a:pt x="10783" y="20444"/>
                  <a:pt x="10790" y="20217"/>
                </a:cubicBezTo>
                <a:cubicBezTo>
                  <a:pt x="10791" y="20175"/>
                  <a:pt x="10771" y="20095"/>
                  <a:pt x="10747" y="20038"/>
                </a:cubicBezTo>
                <a:cubicBezTo>
                  <a:pt x="10722" y="19980"/>
                  <a:pt x="10704" y="19881"/>
                  <a:pt x="10704" y="19811"/>
                </a:cubicBezTo>
                <a:cubicBezTo>
                  <a:pt x="10704" y="19744"/>
                  <a:pt x="10696" y="19678"/>
                  <a:pt x="10687" y="19668"/>
                </a:cubicBezTo>
                <a:cubicBezTo>
                  <a:pt x="10678" y="19659"/>
                  <a:pt x="10672" y="19584"/>
                  <a:pt x="10672" y="19501"/>
                </a:cubicBezTo>
                <a:cubicBezTo>
                  <a:pt x="10673" y="19391"/>
                  <a:pt x="10681" y="19352"/>
                  <a:pt x="10704" y="19352"/>
                </a:cubicBezTo>
                <a:cubicBezTo>
                  <a:pt x="10726" y="19352"/>
                  <a:pt x="10739" y="19305"/>
                  <a:pt x="10744" y="19209"/>
                </a:cubicBezTo>
                <a:cubicBezTo>
                  <a:pt x="10751" y="19057"/>
                  <a:pt x="10713" y="19073"/>
                  <a:pt x="10701" y="19227"/>
                </a:cubicBezTo>
                <a:cubicBezTo>
                  <a:pt x="10697" y="19276"/>
                  <a:pt x="10679" y="19317"/>
                  <a:pt x="10662" y="19317"/>
                </a:cubicBezTo>
                <a:cubicBezTo>
                  <a:pt x="10637" y="19317"/>
                  <a:pt x="10631" y="19269"/>
                  <a:pt x="10629" y="19096"/>
                </a:cubicBezTo>
                <a:cubicBezTo>
                  <a:pt x="10628" y="18926"/>
                  <a:pt x="10620" y="18865"/>
                  <a:pt x="10594" y="18840"/>
                </a:cubicBezTo>
                <a:cubicBezTo>
                  <a:pt x="10574" y="18822"/>
                  <a:pt x="10558" y="18777"/>
                  <a:pt x="10558" y="18738"/>
                </a:cubicBezTo>
                <a:cubicBezTo>
                  <a:pt x="10558" y="18549"/>
                  <a:pt x="10484" y="18495"/>
                  <a:pt x="10308" y="18553"/>
                </a:cubicBezTo>
                <a:close/>
                <a:moveTo>
                  <a:pt x="15027" y="18559"/>
                </a:moveTo>
                <a:cubicBezTo>
                  <a:pt x="14999" y="18527"/>
                  <a:pt x="14705" y="18538"/>
                  <a:pt x="14685" y="18571"/>
                </a:cubicBezTo>
                <a:cubicBezTo>
                  <a:pt x="14669" y="18597"/>
                  <a:pt x="14649" y="19511"/>
                  <a:pt x="14645" y="20384"/>
                </a:cubicBezTo>
                <a:cubicBezTo>
                  <a:pt x="14643" y="20835"/>
                  <a:pt x="14633" y="21223"/>
                  <a:pt x="14624" y="21248"/>
                </a:cubicBezTo>
                <a:cubicBezTo>
                  <a:pt x="14614" y="21274"/>
                  <a:pt x="14620" y="21315"/>
                  <a:pt x="14635" y="21344"/>
                </a:cubicBezTo>
                <a:cubicBezTo>
                  <a:pt x="14662" y="21399"/>
                  <a:pt x="14688" y="21408"/>
                  <a:pt x="14702" y="21367"/>
                </a:cubicBezTo>
                <a:cubicBezTo>
                  <a:pt x="14708" y="21353"/>
                  <a:pt x="14853" y="21352"/>
                  <a:pt x="15024" y="21362"/>
                </a:cubicBezTo>
                <a:cubicBezTo>
                  <a:pt x="15194" y="21371"/>
                  <a:pt x="15347" y="21368"/>
                  <a:pt x="15363" y="21356"/>
                </a:cubicBezTo>
                <a:cubicBezTo>
                  <a:pt x="15385" y="21338"/>
                  <a:pt x="15391" y="21265"/>
                  <a:pt x="15388" y="21057"/>
                </a:cubicBezTo>
                <a:cubicBezTo>
                  <a:pt x="15385" y="20907"/>
                  <a:pt x="15380" y="20776"/>
                  <a:pt x="15377" y="20771"/>
                </a:cubicBezTo>
                <a:cubicBezTo>
                  <a:pt x="15374" y="20766"/>
                  <a:pt x="15302" y="20759"/>
                  <a:pt x="15217" y="20753"/>
                </a:cubicBezTo>
                <a:lnTo>
                  <a:pt x="15059" y="20747"/>
                </a:lnTo>
                <a:lnTo>
                  <a:pt x="15059" y="19668"/>
                </a:lnTo>
                <a:cubicBezTo>
                  <a:pt x="15059" y="18770"/>
                  <a:pt x="15053" y="18588"/>
                  <a:pt x="15027" y="18559"/>
                </a:cubicBezTo>
                <a:close/>
                <a:moveTo>
                  <a:pt x="12018" y="18577"/>
                </a:moveTo>
                <a:cubicBezTo>
                  <a:pt x="12001" y="18588"/>
                  <a:pt x="12004" y="18599"/>
                  <a:pt x="12029" y="18601"/>
                </a:cubicBezTo>
                <a:cubicBezTo>
                  <a:pt x="12051" y="18603"/>
                  <a:pt x="12064" y="18589"/>
                  <a:pt x="12057" y="18577"/>
                </a:cubicBezTo>
                <a:cubicBezTo>
                  <a:pt x="12050" y="18566"/>
                  <a:pt x="12033" y="18567"/>
                  <a:pt x="12018" y="18577"/>
                </a:cubicBezTo>
                <a:close/>
                <a:moveTo>
                  <a:pt x="15142" y="18577"/>
                </a:moveTo>
                <a:cubicBezTo>
                  <a:pt x="15134" y="18589"/>
                  <a:pt x="15136" y="18643"/>
                  <a:pt x="15145" y="18697"/>
                </a:cubicBezTo>
                <a:lnTo>
                  <a:pt x="15163" y="18792"/>
                </a:lnTo>
                <a:lnTo>
                  <a:pt x="15170" y="18697"/>
                </a:lnTo>
                <a:cubicBezTo>
                  <a:pt x="15178" y="18596"/>
                  <a:pt x="15165" y="18538"/>
                  <a:pt x="15142" y="18577"/>
                </a:cubicBezTo>
                <a:close/>
                <a:moveTo>
                  <a:pt x="4261" y="18911"/>
                </a:moveTo>
                <a:cubicBezTo>
                  <a:pt x="4254" y="18883"/>
                  <a:pt x="4248" y="18888"/>
                  <a:pt x="4247" y="18929"/>
                </a:cubicBezTo>
                <a:cubicBezTo>
                  <a:pt x="4246" y="18966"/>
                  <a:pt x="4254" y="18988"/>
                  <a:pt x="4261" y="18977"/>
                </a:cubicBezTo>
                <a:cubicBezTo>
                  <a:pt x="4268" y="18965"/>
                  <a:pt x="4267" y="18936"/>
                  <a:pt x="4261" y="18911"/>
                </a:cubicBezTo>
                <a:close/>
                <a:moveTo>
                  <a:pt x="820" y="20169"/>
                </a:moveTo>
                <a:cubicBezTo>
                  <a:pt x="808" y="20169"/>
                  <a:pt x="802" y="20186"/>
                  <a:pt x="809" y="20205"/>
                </a:cubicBezTo>
                <a:cubicBezTo>
                  <a:pt x="816" y="20224"/>
                  <a:pt x="826" y="20241"/>
                  <a:pt x="831" y="20241"/>
                </a:cubicBezTo>
                <a:cubicBezTo>
                  <a:pt x="836" y="20241"/>
                  <a:pt x="841" y="20224"/>
                  <a:pt x="841" y="20205"/>
                </a:cubicBezTo>
                <a:cubicBezTo>
                  <a:pt x="841" y="20186"/>
                  <a:pt x="832" y="20169"/>
                  <a:pt x="820" y="20169"/>
                </a:cubicBezTo>
                <a:close/>
                <a:moveTo>
                  <a:pt x="2073" y="20801"/>
                </a:moveTo>
                <a:cubicBezTo>
                  <a:pt x="2061" y="20801"/>
                  <a:pt x="2051" y="20825"/>
                  <a:pt x="2051" y="20855"/>
                </a:cubicBezTo>
                <a:cubicBezTo>
                  <a:pt x="2051" y="20885"/>
                  <a:pt x="2061" y="20896"/>
                  <a:pt x="2073" y="20885"/>
                </a:cubicBezTo>
                <a:cubicBezTo>
                  <a:pt x="2084" y="20873"/>
                  <a:pt x="2094" y="20849"/>
                  <a:pt x="2094" y="20831"/>
                </a:cubicBezTo>
                <a:cubicBezTo>
                  <a:pt x="2094" y="20813"/>
                  <a:pt x="2084" y="20801"/>
                  <a:pt x="2073" y="20801"/>
                </a:cubicBezTo>
                <a:close/>
                <a:moveTo>
                  <a:pt x="12786" y="20831"/>
                </a:moveTo>
                <a:cubicBezTo>
                  <a:pt x="12779" y="20803"/>
                  <a:pt x="12776" y="20808"/>
                  <a:pt x="12775" y="20849"/>
                </a:cubicBezTo>
                <a:cubicBezTo>
                  <a:pt x="12774" y="20886"/>
                  <a:pt x="12779" y="20908"/>
                  <a:pt x="12786" y="20896"/>
                </a:cubicBezTo>
                <a:cubicBezTo>
                  <a:pt x="12792" y="20885"/>
                  <a:pt x="12792" y="20856"/>
                  <a:pt x="12786" y="20831"/>
                </a:cubicBezTo>
                <a:close/>
                <a:moveTo>
                  <a:pt x="1502" y="20932"/>
                </a:moveTo>
                <a:cubicBezTo>
                  <a:pt x="1495" y="20904"/>
                  <a:pt x="1492" y="20915"/>
                  <a:pt x="1491" y="20956"/>
                </a:cubicBezTo>
                <a:cubicBezTo>
                  <a:pt x="1490" y="20993"/>
                  <a:pt x="1495" y="21009"/>
                  <a:pt x="1502" y="20998"/>
                </a:cubicBezTo>
                <a:cubicBezTo>
                  <a:pt x="1509" y="20986"/>
                  <a:pt x="1508" y="20957"/>
                  <a:pt x="1502" y="20932"/>
                </a:cubicBezTo>
                <a:close/>
                <a:moveTo>
                  <a:pt x="19607" y="20938"/>
                </a:moveTo>
                <a:cubicBezTo>
                  <a:pt x="19596" y="20938"/>
                  <a:pt x="19586" y="20973"/>
                  <a:pt x="19586" y="21016"/>
                </a:cubicBezTo>
                <a:cubicBezTo>
                  <a:pt x="19586" y="21079"/>
                  <a:pt x="19591" y="21088"/>
                  <a:pt x="19607" y="21046"/>
                </a:cubicBezTo>
                <a:cubicBezTo>
                  <a:pt x="19633" y="20978"/>
                  <a:pt x="19633" y="20938"/>
                  <a:pt x="19607" y="20938"/>
                </a:cubicBezTo>
                <a:close/>
                <a:moveTo>
                  <a:pt x="18847" y="21177"/>
                </a:moveTo>
                <a:cubicBezTo>
                  <a:pt x="18841" y="21153"/>
                  <a:pt x="18836" y="21170"/>
                  <a:pt x="18836" y="21218"/>
                </a:cubicBezTo>
                <a:cubicBezTo>
                  <a:pt x="18836" y="21266"/>
                  <a:pt x="18841" y="21284"/>
                  <a:pt x="18847" y="21260"/>
                </a:cubicBezTo>
                <a:cubicBezTo>
                  <a:pt x="18853" y="21236"/>
                  <a:pt x="18853" y="21201"/>
                  <a:pt x="18847" y="21177"/>
                </a:cubicBezTo>
                <a:close/>
                <a:moveTo>
                  <a:pt x="1048" y="21236"/>
                </a:moveTo>
                <a:cubicBezTo>
                  <a:pt x="1037" y="21224"/>
                  <a:pt x="1027" y="21234"/>
                  <a:pt x="1027" y="21254"/>
                </a:cubicBezTo>
                <a:cubicBezTo>
                  <a:pt x="1027" y="21275"/>
                  <a:pt x="1037" y="21290"/>
                  <a:pt x="1048" y="21290"/>
                </a:cubicBezTo>
                <a:cubicBezTo>
                  <a:pt x="1060" y="21290"/>
                  <a:pt x="1070" y="21281"/>
                  <a:pt x="1070" y="21272"/>
                </a:cubicBezTo>
                <a:cubicBezTo>
                  <a:pt x="1070" y="21264"/>
                  <a:pt x="1060" y="21248"/>
                  <a:pt x="1048" y="21236"/>
                </a:cubicBezTo>
                <a:close/>
                <a:moveTo>
                  <a:pt x="20211" y="21534"/>
                </a:moveTo>
                <a:cubicBezTo>
                  <a:pt x="20198" y="21534"/>
                  <a:pt x="20196" y="21551"/>
                  <a:pt x="20203" y="21570"/>
                </a:cubicBezTo>
                <a:cubicBezTo>
                  <a:pt x="20210" y="21589"/>
                  <a:pt x="20220" y="21600"/>
                  <a:pt x="20225" y="21600"/>
                </a:cubicBezTo>
                <a:cubicBezTo>
                  <a:pt x="20230" y="21600"/>
                  <a:pt x="20232" y="21589"/>
                  <a:pt x="20232" y="21570"/>
                </a:cubicBezTo>
                <a:cubicBezTo>
                  <a:pt x="20232" y="21551"/>
                  <a:pt x="20223" y="21534"/>
                  <a:pt x="20211" y="21534"/>
                </a:cubicBezTo>
                <a:close/>
                <a:moveTo>
                  <a:pt x="20103" y="21546"/>
                </a:moveTo>
                <a:cubicBezTo>
                  <a:pt x="20087" y="21557"/>
                  <a:pt x="20093" y="21563"/>
                  <a:pt x="20118" y="21564"/>
                </a:cubicBezTo>
                <a:cubicBezTo>
                  <a:pt x="20140" y="21566"/>
                  <a:pt x="20150" y="21558"/>
                  <a:pt x="20143" y="21546"/>
                </a:cubicBezTo>
                <a:cubicBezTo>
                  <a:pt x="20136" y="21535"/>
                  <a:pt x="20118" y="21536"/>
                  <a:pt x="20103" y="2154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3" name="RPI_red_head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17300" y="9361407"/>
            <a:ext cx="1498600" cy="283729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xfrm>
            <a:off x="571500" y="330200"/>
            <a:ext cx="10083800" cy="13970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xfrm>
            <a:off x="571500" y="2324100"/>
            <a:ext cx="11861800" cy="6565900"/>
          </a:xfrm>
          <a:prstGeom prst="rect">
            <a:avLst/>
          </a:prstGeom>
        </p:spPr>
        <p:txBody>
          <a:bodyPr/>
          <a:lstStyle>
            <a:lvl1pPr>
              <a:spcBef>
                <a:spcPts val="1600"/>
              </a:spcBef>
              <a:defRPr sz="2600">
                <a:latin typeface="+mn-lt"/>
                <a:ea typeface="+mn-ea"/>
                <a:cs typeface="+mn-cs"/>
                <a:sym typeface="Helvetica Neue Light"/>
              </a:defRPr>
            </a:lvl1pPr>
            <a:lvl2pPr>
              <a:spcBef>
                <a:spcPts val="1600"/>
              </a:spcBef>
              <a:defRPr sz="2600">
                <a:latin typeface="+mn-lt"/>
                <a:ea typeface="+mn-ea"/>
                <a:cs typeface="+mn-cs"/>
                <a:sym typeface="Helvetica Neue Light"/>
              </a:defRPr>
            </a:lvl2pPr>
            <a:lvl3pPr>
              <a:spcBef>
                <a:spcPts val="1600"/>
              </a:spcBef>
              <a:defRPr sz="2600">
                <a:latin typeface="+mn-lt"/>
                <a:ea typeface="+mn-ea"/>
                <a:cs typeface="+mn-cs"/>
                <a:sym typeface="Helvetica Neue Light"/>
              </a:defRPr>
            </a:lvl3pPr>
            <a:lvl4pPr>
              <a:spcBef>
                <a:spcPts val="1600"/>
              </a:spcBef>
              <a:defRPr sz="2600">
                <a:latin typeface="+mn-lt"/>
                <a:ea typeface="+mn-ea"/>
                <a:cs typeface="+mn-cs"/>
                <a:sym typeface="Helvetica Neue Light"/>
              </a:defRPr>
            </a:lvl4pPr>
            <a:lvl5pPr>
              <a:spcBef>
                <a:spcPts val="1600"/>
              </a:spcBef>
              <a:defRPr sz="2600"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hape 56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647700" y="1968500"/>
            <a:ext cx="11709400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64" name="RDA_Logotype_RGB.jpg"/>
          <p:cNvPicPr>
            <a:picLocks noChangeAspect="1"/>
          </p:cNvPicPr>
          <p:nvPr/>
        </p:nvPicPr>
        <p:blipFill>
          <a:blip r:embed="rId2">
            <a:extLst/>
          </a:blip>
          <a:srcRect l="6024" t="10031" r="6050" b="9384"/>
          <a:stretch>
            <a:fillRect/>
          </a:stretch>
        </p:blipFill>
        <p:spPr>
          <a:xfrm>
            <a:off x="10014091" y="418353"/>
            <a:ext cx="2400282" cy="14378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600" extrusionOk="0">
                <a:moveTo>
                  <a:pt x="5132" y="0"/>
                </a:moveTo>
                <a:cubicBezTo>
                  <a:pt x="5105" y="0"/>
                  <a:pt x="5062" y="33"/>
                  <a:pt x="5039" y="72"/>
                </a:cubicBezTo>
                <a:cubicBezTo>
                  <a:pt x="5000" y="137"/>
                  <a:pt x="4997" y="134"/>
                  <a:pt x="4950" y="83"/>
                </a:cubicBezTo>
                <a:cubicBezTo>
                  <a:pt x="4904" y="33"/>
                  <a:pt x="4896" y="37"/>
                  <a:pt x="4889" y="95"/>
                </a:cubicBezTo>
                <a:cubicBezTo>
                  <a:pt x="4885" y="131"/>
                  <a:pt x="4866" y="155"/>
                  <a:pt x="4843" y="155"/>
                </a:cubicBezTo>
                <a:cubicBezTo>
                  <a:pt x="4820" y="155"/>
                  <a:pt x="4800" y="178"/>
                  <a:pt x="4800" y="203"/>
                </a:cubicBezTo>
                <a:cubicBezTo>
                  <a:pt x="4800" y="256"/>
                  <a:pt x="4746" y="318"/>
                  <a:pt x="4722" y="292"/>
                </a:cubicBezTo>
                <a:cubicBezTo>
                  <a:pt x="4712" y="282"/>
                  <a:pt x="4711" y="239"/>
                  <a:pt x="4718" y="203"/>
                </a:cubicBezTo>
                <a:cubicBezTo>
                  <a:pt x="4732" y="128"/>
                  <a:pt x="4705" y="116"/>
                  <a:pt x="4668" y="179"/>
                </a:cubicBezTo>
                <a:cubicBezTo>
                  <a:pt x="4650" y="209"/>
                  <a:pt x="4651" y="235"/>
                  <a:pt x="4668" y="268"/>
                </a:cubicBezTo>
                <a:cubicBezTo>
                  <a:pt x="4694" y="321"/>
                  <a:pt x="4697" y="315"/>
                  <a:pt x="4607" y="328"/>
                </a:cubicBezTo>
                <a:cubicBezTo>
                  <a:pt x="4570" y="333"/>
                  <a:pt x="4532" y="322"/>
                  <a:pt x="4525" y="304"/>
                </a:cubicBezTo>
                <a:cubicBezTo>
                  <a:pt x="4518" y="285"/>
                  <a:pt x="4506" y="288"/>
                  <a:pt x="4490" y="310"/>
                </a:cubicBezTo>
                <a:cubicBezTo>
                  <a:pt x="4470" y="337"/>
                  <a:pt x="4455" y="336"/>
                  <a:pt x="4436" y="298"/>
                </a:cubicBezTo>
                <a:cubicBezTo>
                  <a:pt x="4414" y="253"/>
                  <a:pt x="4402" y="248"/>
                  <a:pt x="4340" y="292"/>
                </a:cubicBezTo>
                <a:cubicBezTo>
                  <a:pt x="4300" y="320"/>
                  <a:pt x="4252" y="338"/>
                  <a:pt x="4236" y="328"/>
                </a:cubicBezTo>
                <a:cubicBezTo>
                  <a:pt x="4212" y="313"/>
                  <a:pt x="4211" y="342"/>
                  <a:pt x="4218" y="483"/>
                </a:cubicBezTo>
                <a:cubicBezTo>
                  <a:pt x="4229" y="677"/>
                  <a:pt x="4197" y="751"/>
                  <a:pt x="4150" y="644"/>
                </a:cubicBezTo>
                <a:cubicBezTo>
                  <a:pt x="4135" y="608"/>
                  <a:pt x="4122" y="593"/>
                  <a:pt x="4122" y="614"/>
                </a:cubicBezTo>
                <a:cubicBezTo>
                  <a:pt x="4122" y="677"/>
                  <a:pt x="4018" y="777"/>
                  <a:pt x="3990" y="739"/>
                </a:cubicBezTo>
                <a:cubicBezTo>
                  <a:pt x="3976" y="721"/>
                  <a:pt x="3930" y="693"/>
                  <a:pt x="3890" y="680"/>
                </a:cubicBezTo>
                <a:cubicBezTo>
                  <a:pt x="3821" y="656"/>
                  <a:pt x="3822" y="659"/>
                  <a:pt x="3861" y="709"/>
                </a:cubicBezTo>
                <a:cubicBezTo>
                  <a:pt x="3894" y="752"/>
                  <a:pt x="3896" y="771"/>
                  <a:pt x="3876" y="805"/>
                </a:cubicBezTo>
                <a:cubicBezTo>
                  <a:pt x="3857" y="837"/>
                  <a:pt x="3824" y="840"/>
                  <a:pt x="3751" y="817"/>
                </a:cubicBezTo>
                <a:cubicBezTo>
                  <a:pt x="3668" y="790"/>
                  <a:pt x="3653" y="773"/>
                  <a:pt x="3658" y="715"/>
                </a:cubicBezTo>
                <a:cubicBezTo>
                  <a:pt x="3663" y="650"/>
                  <a:pt x="3662" y="651"/>
                  <a:pt x="3640" y="709"/>
                </a:cubicBezTo>
                <a:cubicBezTo>
                  <a:pt x="3623" y="756"/>
                  <a:pt x="3622" y="786"/>
                  <a:pt x="3640" y="823"/>
                </a:cubicBezTo>
                <a:cubicBezTo>
                  <a:pt x="3660" y="863"/>
                  <a:pt x="3659" y="875"/>
                  <a:pt x="3619" y="900"/>
                </a:cubicBezTo>
                <a:cubicBezTo>
                  <a:pt x="3591" y="917"/>
                  <a:pt x="3559" y="927"/>
                  <a:pt x="3551" y="918"/>
                </a:cubicBezTo>
                <a:cubicBezTo>
                  <a:pt x="3542" y="910"/>
                  <a:pt x="3536" y="926"/>
                  <a:pt x="3536" y="954"/>
                </a:cubicBezTo>
                <a:cubicBezTo>
                  <a:pt x="3536" y="982"/>
                  <a:pt x="3550" y="1014"/>
                  <a:pt x="3569" y="1025"/>
                </a:cubicBezTo>
                <a:cubicBezTo>
                  <a:pt x="3597" y="1044"/>
                  <a:pt x="3600" y="1054"/>
                  <a:pt x="3576" y="1103"/>
                </a:cubicBezTo>
                <a:cubicBezTo>
                  <a:pt x="3560" y="1134"/>
                  <a:pt x="3550" y="1169"/>
                  <a:pt x="3554" y="1180"/>
                </a:cubicBezTo>
                <a:cubicBezTo>
                  <a:pt x="3559" y="1192"/>
                  <a:pt x="3533" y="1221"/>
                  <a:pt x="3494" y="1240"/>
                </a:cubicBezTo>
                <a:cubicBezTo>
                  <a:pt x="3455" y="1259"/>
                  <a:pt x="3411" y="1285"/>
                  <a:pt x="3397" y="1300"/>
                </a:cubicBezTo>
                <a:cubicBezTo>
                  <a:pt x="3384" y="1314"/>
                  <a:pt x="3365" y="1307"/>
                  <a:pt x="3358" y="1288"/>
                </a:cubicBezTo>
                <a:cubicBezTo>
                  <a:pt x="3351" y="1268"/>
                  <a:pt x="3308" y="1258"/>
                  <a:pt x="3262" y="1258"/>
                </a:cubicBezTo>
                <a:cubicBezTo>
                  <a:pt x="3193" y="1258"/>
                  <a:pt x="3182" y="1262"/>
                  <a:pt x="3201" y="1300"/>
                </a:cubicBezTo>
                <a:cubicBezTo>
                  <a:pt x="3254" y="1406"/>
                  <a:pt x="3144" y="1429"/>
                  <a:pt x="3087" y="1324"/>
                </a:cubicBezTo>
                <a:cubicBezTo>
                  <a:pt x="3050" y="1255"/>
                  <a:pt x="2972" y="1227"/>
                  <a:pt x="2972" y="1282"/>
                </a:cubicBezTo>
                <a:cubicBezTo>
                  <a:pt x="2972" y="1297"/>
                  <a:pt x="2983" y="1329"/>
                  <a:pt x="2997" y="1353"/>
                </a:cubicBezTo>
                <a:cubicBezTo>
                  <a:pt x="3018" y="1389"/>
                  <a:pt x="3017" y="1411"/>
                  <a:pt x="2987" y="1449"/>
                </a:cubicBezTo>
                <a:cubicBezTo>
                  <a:pt x="2950" y="1494"/>
                  <a:pt x="2947" y="1497"/>
                  <a:pt x="2987" y="1532"/>
                </a:cubicBezTo>
                <a:cubicBezTo>
                  <a:pt x="3046" y="1585"/>
                  <a:pt x="3035" y="1702"/>
                  <a:pt x="2962" y="1771"/>
                </a:cubicBezTo>
                <a:cubicBezTo>
                  <a:pt x="2927" y="1803"/>
                  <a:pt x="2889" y="1851"/>
                  <a:pt x="2876" y="1878"/>
                </a:cubicBezTo>
                <a:cubicBezTo>
                  <a:pt x="2852" y="1928"/>
                  <a:pt x="2796" y="1900"/>
                  <a:pt x="2815" y="1848"/>
                </a:cubicBezTo>
                <a:cubicBezTo>
                  <a:pt x="2821" y="1832"/>
                  <a:pt x="2811" y="1812"/>
                  <a:pt x="2794" y="1800"/>
                </a:cubicBezTo>
                <a:cubicBezTo>
                  <a:pt x="2757" y="1777"/>
                  <a:pt x="2668" y="1828"/>
                  <a:pt x="2648" y="1884"/>
                </a:cubicBezTo>
                <a:cubicBezTo>
                  <a:pt x="2637" y="1911"/>
                  <a:pt x="2622" y="1902"/>
                  <a:pt x="2594" y="1860"/>
                </a:cubicBezTo>
                <a:cubicBezTo>
                  <a:pt x="2558" y="1805"/>
                  <a:pt x="2555" y="1807"/>
                  <a:pt x="2555" y="1860"/>
                </a:cubicBezTo>
                <a:cubicBezTo>
                  <a:pt x="2555" y="1892"/>
                  <a:pt x="2564" y="1913"/>
                  <a:pt x="2576" y="1908"/>
                </a:cubicBezTo>
                <a:cubicBezTo>
                  <a:pt x="2589" y="1903"/>
                  <a:pt x="2609" y="1936"/>
                  <a:pt x="2619" y="1979"/>
                </a:cubicBezTo>
                <a:cubicBezTo>
                  <a:pt x="2635" y="2046"/>
                  <a:pt x="2627" y="2065"/>
                  <a:pt x="2583" y="2093"/>
                </a:cubicBezTo>
                <a:cubicBezTo>
                  <a:pt x="2548" y="2115"/>
                  <a:pt x="2533" y="2153"/>
                  <a:pt x="2533" y="2212"/>
                </a:cubicBezTo>
                <a:cubicBezTo>
                  <a:pt x="2533" y="2304"/>
                  <a:pt x="2420" y="2469"/>
                  <a:pt x="2398" y="2409"/>
                </a:cubicBezTo>
                <a:cubicBezTo>
                  <a:pt x="2391" y="2390"/>
                  <a:pt x="2371" y="2379"/>
                  <a:pt x="2351" y="2379"/>
                </a:cubicBezTo>
                <a:cubicBezTo>
                  <a:pt x="2331" y="2379"/>
                  <a:pt x="2295" y="2369"/>
                  <a:pt x="2273" y="2361"/>
                </a:cubicBezTo>
                <a:cubicBezTo>
                  <a:pt x="2251" y="2353"/>
                  <a:pt x="2216" y="2378"/>
                  <a:pt x="2194" y="2415"/>
                </a:cubicBezTo>
                <a:cubicBezTo>
                  <a:pt x="2165" y="2464"/>
                  <a:pt x="2147" y="2473"/>
                  <a:pt x="2126" y="2444"/>
                </a:cubicBezTo>
                <a:cubicBezTo>
                  <a:pt x="2106" y="2416"/>
                  <a:pt x="2096" y="2417"/>
                  <a:pt x="2087" y="2456"/>
                </a:cubicBezTo>
                <a:cubicBezTo>
                  <a:pt x="2078" y="2495"/>
                  <a:pt x="2088" y="2510"/>
                  <a:pt x="2123" y="2510"/>
                </a:cubicBezTo>
                <a:cubicBezTo>
                  <a:pt x="2181" y="2510"/>
                  <a:pt x="2233" y="2598"/>
                  <a:pt x="2198" y="2635"/>
                </a:cubicBezTo>
                <a:cubicBezTo>
                  <a:pt x="2185" y="2648"/>
                  <a:pt x="2154" y="2647"/>
                  <a:pt x="2126" y="2635"/>
                </a:cubicBezTo>
                <a:cubicBezTo>
                  <a:pt x="2089" y="2619"/>
                  <a:pt x="2069" y="2634"/>
                  <a:pt x="2051" y="2689"/>
                </a:cubicBezTo>
                <a:cubicBezTo>
                  <a:pt x="2039" y="2729"/>
                  <a:pt x="2034" y="2784"/>
                  <a:pt x="2041" y="2814"/>
                </a:cubicBezTo>
                <a:cubicBezTo>
                  <a:pt x="2061" y="2901"/>
                  <a:pt x="2015" y="2972"/>
                  <a:pt x="1966" y="2927"/>
                </a:cubicBezTo>
                <a:cubicBezTo>
                  <a:pt x="1935" y="2900"/>
                  <a:pt x="1927" y="2878"/>
                  <a:pt x="1944" y="2850"/>
                </a:cubicBezTo>
                <a:cubicBezTo>
                  <a:pt x="1974" y="2801"/>
                  <a:pt x="1977" y="2677"/>
                  <a:pt x="1948" y="2707"/>
                </a:cubicBezTo>
                <a:cubicBezTo>
                  <a:pt x="1936" y="2719"/>
                  <a:pt x="1911" y="2706"/>
                  <a:pt x="1894" y="2683"/>
                </a:cubicBezTo>
                <a:cubicBezTo>
                  <a:pt x="1878" y="2660"/>
                  <a:pt x="1866" y="2656"/>
                  <a:pt x="1866" y="2671"/>
                </a:cubicBezTo>
                <a:cubicBezTo>
                  <a:pt x="1866" y="2686"/>
                  <a:pt x="1881" y="2718"/>
                  <a:pt x="1902" y="2742"/>
                </a:cubicBezTo>
                <a:cubicBezTo>
                  <a:pt x="1936" y="2784"/>
                  <a:pt x="1935" y="2789"/>
                  <a:pt x="1891" y="2868"/>
                </a:cubicBezTo>
                <a:cubicBezTo>
                  <a:pt x="1865" y="2914"/>
                  <a:pt x="1848" y="2964"/>
                  <a:pt x="1855" y="2975"/>
                </a:cubicBezTo>
                <a:cubicBezTo>
                  <a:pt x="1862" y="2986"/>
                  <a:pt x="1858" y="3029"/>
                  <a:pt x="1844" y="3070"/>
                </a:cubicBezTo>
                <a:cubicBezTo>
                  <a:pt x="1812" y="3170"/>
                  <a:pt x="1752" y="3147"/>
                  <a:pt x="1752" y="3035"/>
                </a:cubicBezTo>
                <a:cubicBezTo>
                  <a:pt x="1751" y="2962"/>
                  <a:pt x="1741" y="2945"/>
                  <a:pt x="1691" y="2945"/>
                </a:cubicBezTo>
                <a:cubicBezTo>
                  <a:pt x="1655" y="2945"/>
                  <a:pt x="1619" y="2972"/>
                  <a:pt x="1605" y="3011"/>
                </a:cubicBezTo>
                <a:cubicBezTo>
                  <a:pt x="1586" y="3063"/>
                  <a:pt x="1592" y="3086"/>
                  <a:pt x="1630" y="3130"/>
                </a:cubicBezTo>
                <a:cubicBezTo>
                  <a:pt x="1683" y="3190"/>
                  <a:pt x="1690" y="3246"/>
                  <a:pt x="1652" y="3309"/>
                </a:cubicBezTo>
                <a:cubicBezTo>
                  <a:pt x="1638" y="3332"/>
                  <a:pt x="1623" y="3385"/>
                  <a:pt x="1623" y="3428"/>
                </a:cubicBezTo>
                <a:cubicBezTo>
                  <a:pt x="1623" y="3496"/>
                  <a:pt x="1613" y="3503"/>
                  <a:pt x="1548" y="3494"/>
                </a:cubicBezTo>
                <a:cubicBezTo>
                  <a:pt x="1477" y="3484"/>
                  <a:pt x="1399" y="3570"/>
                  <a:pt x="1427" y="3625"/>
                </a:cubicBezTo>
                <a:cubicBezTo>
                  <a:pt x="1433" y="3636"/>
                  <a:pt x="1411" y="3649"/>
                  <a:pt x="1380" y="3655"/>
                </a:cubicBezTo>
                <a:cubicBezTo>
                  <a:pt x="1343" y="3662"/>
                  <a:pt x="1327" y="3684"/>
                  <a:pt x="1334" y="3714"/>
                </a:cubicBezTo>
                <a:cubicBezTo>
                  <a:pt x="1347" y="3772"/>
                  <a:pt x="1310" y="3819"/>
                  <a:pt x="1291" y="3768"/>
                </a:cubicBezTo>
                <a:cubicBezTo>
                  <a:pt x="1282" y="3742"/>
                  <a:pt x="1265" y="3740"/>
                  <a:pt x="1245" y="3768"/>
                </a:cubicBezTo>
                <a:cubicBezTo>
                  <a:pt x="1211" y="3815"/>
                  <a:pt x="1207" y="3927"/>
                  <a:pt x="1238" y="3959"/>
                </a:cubicBezTo>
                <a:cubicBezTo>
                  <a:pt x="1251" y="3973"/>
                  <a:pt x="1252" y="4008"/>
                  <a:pt x="1238" y="4054"/>
                </a:cubicBezTo>
                <a:cubicBezTo>
                  <a:pt x="1220" y="4110"/>
                  <a:pt x="1208" y="4111"/>
                  <a:pt x="1184" y="4078"/>
                </a:cubicBezTo>
                <a:cubicBezTo>
                  <a:pt x="1161" y="4046"/>
                  <a:pt x="1147" y="4045"/>
                  <a:pt x="1123" y="4078"/>
                </a:cubicBezTo>
                <a:cubicBezTo>
                  <a:pt x="1090" y="4124"/>
                  <a:pt x="1043" y="4095"/>
                  <a:pt x="1063" y="4042"/>
                </a:cubicBezTo>
                <a:cubicBezTo>
                  <a:pt x="1069" y="4024"/>
                  <a:pt x="1062" y="4012"/>
                  <a:pt x="1048" y="4012"/>
                </a:cubicBezTo>
                <a:cubicBezTo>
                  <a:pt x="1031" y="4012"/>
                  <a:pt x="1028" y="4068"/>
                  <a:pt x="1038" y="4203"/>
                </a:cubicBezTo>
                <a:cubicBezTo>
                  <a:pt x="1049" y="4352"/>
                  <a:pt x="1044" y="4413"/>
                  <a:pt x="1016" y="4483"/>
                </a:cubicBezTo>
                <a:cubicBezTo>
                  <a:pt x="988" y="4556"/>
                  <a:pt x="976" y="4564"/>
                  <a:pt x="952" y="4531"/>
                </a:cubicBezTo>
                <a:cubicBezTo>
                  <a:pt x="936" y="4508"/>
                  <a:pt x="924" y="4501"/>
                  <a:pt x="927" y="4519"/>
                </a:cubicBezTo>
                <a:cubicBezTo>
                  <a:pt x="930" y="4537"/>
                  <a:pt x="919" y="4590"/>
                  <a:pt x="902" y="4638"/>
                </a:cubicBezTo>
                <a:cubicBezTo>
                  <a:pt x="885" y="4686"/>
                  <a:pt x="873" y="4789"/>
                  <a:pt x="873" y="4865"/>
                </a:cubicBezTo>
                <a:cubicBezTo>
                  <a:pt x="873" y="4982"/>
                  <a:pt x="863" y="5017"/>
                  <a:pt x="802" y="5086"/>
                </a:cubicBezTo>
                <a:cubicBezTo>
                  <a:pt x="755" y="5139"/>
                  <a:pt x="701" y="5163"/>
                  <a:pt x="641" y="5163"/>
                </a:cubicBezTo>
                <a:cubicBezTo>
                  <a:pt x="592" y="5163"/>
                  <a:pt x="546" y="5178"/>
                  <a:pt x="541" y="5193"/>
                </a:cubicBezTo>
                <a:cubicBezTo>
                  <a:pt x="537" y="5207"/>
                  <a:pt x="540" y="5302"/>
                  <a:pt x="549" y="5407"/>
                </a:cubicBezTo>
                <a:cubicBezTo>
                  <a:pt x="568" y="5639"/>
                  <a:pt x="542" y="5700"/>
                  <a:pt x="427" y="5706"/>
                </a:cubicBezTo>
                <a:cubicBezTo>
                  <a:pt x="196" y="5716"/>
                  <a:pt x="214" y="5704"/>
                  <a:pt x="217" y="5896"/>
                </a:cubicBezTo>
                <a:cubicBezTo>
                  <a:pt x="218" y="6002"/>
                  <a:pt x="229" y="6076"/>
                  <a:pt x="245" y="6087"/>
                </a:cubicBezTo>
                <a:cubicBezTo>
                  <a:pt x="261" y="6097"/>
                  <a:pt x="268" y="6136"/>
                  <a:pt x="263" y="6182"/>
                </a:cubicBezTo>
                <a:lnTo>
                  <a:pt x="256" y="6266"/>
                </a:lnTo>
                <a:lnTo>
                  <a:pt x="277" y="6182"/>
                </a:lnTo>
                <a:cubicBezTo>
                  <a:pt x="299" y="6101"/>
                  <a:pt x="338" y="6109"/>
                  <a:pt x="338" y="6194"/>
                </a:cubicBezTo>
                <a:cubicBezTo>
                  <a:pt x="338" y="6220"/>
                  <a:pt x="353" y="6249"/>
                  <a:pt x="370" y="6260"/>
                </a:cubicBezTo>
                <a:cubicBezTo>
                  <a:pt x="387" y="6271"/>
                  <a:pt x="402" y="6293"/>
                  <a:pt x="402" y="6314"/>
                </a:cubicBezTo>
                <a:cubicBezTo>
                  <a:pt x="402" y="6371"/>
                  <a:pt x="299" y="6533"/>
                  <a:pt x="277" y="6510"/>
                </a:cubicBezTo>
                <a:cubicBezTo>
                  <a:pt x="267" y="6499"/>
                  <a:pt x="252" y="6503"/>
                  <a:pt x="245" y="6522"/>
                </a:cubicBezTo>
                <a:cubicBezTo>
                  <a:pt x="238" y="6542"/>
                  <a:pt x="259" y="6579"/>
                  <a:pt x="292" y="6600"/>
                </a:cubicBezTo>
                <a:lnTo>
                  <a:pt x="349" y="6636"/>
                </a:lnTo>
                <a:lnTo>
                  <a:pt x="281" y="6731"/>
                </a:lnTo>
                <a:cubicBezTo>
                  <a:pt x="206" y="6836"/>
                  <a:pt x="195" y="6924"/>
                  <a:pt x="245" y="7017"/>
                </a:cubicBezTo>
                <a:cubicBezTo>
                  <a:pt x="276" y="7073"/>
                  <a:pt x="275" y="7087"/>
                  <a:pt x="234" y="7154"/>
                </a:cubicBezTo>
                <a:cubicBezTo>
                  <a:pt x="210" y="7195"/>
                  <a:pt x="199" y="7242"/>
                  <a:pt x="206" y="7262"/>
                </a:cubicBezTo>
                <a:cubicBezTo>
                  <a:pt x="213" y="7281"/>
                  <a:pt x="210" y="7324"/>
                  <a:pt x="202" y="7357"/>
                </a:cubicBezTo>
                <a:cubicBezTo>
                  <a:pt x="194" y="7390"/>
                  <a:pt x="188" y="7519"/>
                  <a:pt x="188" y="7649"/>
                </a:cubicBezTo>
                <a:cubicBezTo>
                  <a:pt x="188" y="7779"/>
                  <a:pt x="179" y="7896"/>
                  <a:pt x="170" y="7905"/>
                </a:cubicBezTo>
                <a:cubicBezTo>
                  <a:pt x="161" y="7915"/>
                  <a:pt x="150" y="8000"/>
                  <a:pt x="142" y="8096"/>
                </a:cubicBezTo>
                <a:cubicBezTo>
                  <a:pt x="134" y="8192"/>
                  <a:pt x="116" y="8276"/>
                  <a:pt x="106" y="8287"/>
                </a:cubicBezTo>
                <a:cubicBezTo>
                  <a:pt x="75" y="8319"/>
                  <a:pt x="84" y="8437"/>
                  <a:pt x="120" y="8460"/>
                </a:cubicBezTo>
                <a:cubicBezTo>
                  <a:pt x="148" y="8478"/>
                  <a:pt x="149" y="8488"/>
                  <a:pt x="127" y="8531"/>
                </a:cubicBezTo>
                <a:cubicBezTo>
                  <a:pt x="96" y="8594"/>
                  <a:pt x="97" y="8762"/>
                  <a:pt x="127" y="9193"/>
                </a:cubicBezTo>
                <a:cubicBezTo>
                  <a:pt x="139" y="9364"/>
                  <a:pt x="144" y="9512"/>
                  <a:pt x="138" y="9527"/>
                </a:cubicBezTo>
                <a:cubicBezTo>
                  <a:pt x="133" y="9542"/>
                  <a:pt x="151" y="9563"/>
                  <a:pt x="177" y="9569"/>
                </a:cubicBezTo>
                <a:cubicBezTo>
                  <a:pt x="221" y="9579"/>
                  <a:pt x="222" y="9593"/>
                  <a:pt x="217" y="9760"/>
                </a:cubicBezTo>
                <a:cubicBezTo>
                  <a:pt x="212" y="9886"/>
                  <a:pt x="224" y="9971"/>
                  <a:pt x="249" y="10034"/>
                </a:cubicBezTo>
                <a:cubicBezTo>
                  <a:pt x="283" y="10121"/>
                  <a:pt x="281" y="10122"/>
                  <a:pt x="238" y="10141"/>
                </a:cubicBezTo>
                <a:cubicBezTo>
                  <a:pt x="184" y="10165"/>
                  <a:pt x="183" y="10156"/>
                  <a:pt x="227" y="10326"/>
                </a:cubicBezTo>
                <a:cubicBezTo>
                  <a:pt x="247" y="10402"/>
                  <a:pt x="281" y="10472"/>
                  <a:pt x="302" y="10481"/>
                </a:cubicBezTo>
                <a:cubicBezTo>
                  <a:pt x="346" y="10500"/>
                  <a:pt x="346" y="10623"/>
                  <a:pt x="302" y="10630"/>
                </a:cubicBezTo>
                <a:cubicBezTo>
                  <a:pt x="288" y="10632"/>
                  <a:pt x="268" y="10637"/>
                  <a:pt x="259" y="10642"/>
                </a:cubicBezTo>
                <a:cubicBezTo>
                  <a:pt x="251" y="10647"/>
                  <a:pt x="240" y="10650"/>
                  <a:pt x="231" y="10648"/>
                </a:cubicBezTo>
                <a:cubicBezTo>
                  <a:pt x="222" y="10646"/>
                  <a:pt x="213" y="10754"/>
                  <a:pt x="213" y="10886"/>
                </a:cubicBezTo>
                <a:cubicBezTo>
                  <a:pt x="213" y="11120"/>
                  <a:pt x="215" y="11127"/>
                  <a:pt x="281" y="11196"/>
                </a:cubicBezTo>
                <a:cubicBezTo>
                  <a:pt x="342" y="11262"/>
                  <a:pt x="355" y="11262"/>
                  <a:pt x="399" y="11214"/>
                </a:cubicBezTo>
                <a:cubicBezTo>
                  <a:pt x="450" y="11158"/>
                  <a:pt x="494" y="11183"/>
                  <a:pt x="477" y="11256"/>
                </a:cubicBezTo>
                <a:cubicBezTo>
                  <a:pt x="471" y="11281"/>
                  <a:pt x="487" y="11306"/>
                  <a:pt x="509" y="11316"/>
                </a:cubicBezTo>
                <a:cubicBezTo>
                  <a:pt x="540" y="11329"/>
                  <a:pt x="549" y="11366"/>
                  <a:pt x="549" y="11459"/>
                </a:cubicBezTo>
                <a:cubicBezTo>
                  <a:pt x="549" y="11527"/>
                  <a:pt x="558" y="11595"/>
                  <a:pt x="570" y="11608"/>
                </a:cubicBezTo>
                <a:cubicBezTo>
                  <a:pt x="586" y="11625"/>
                  <a:pt x="586" y="11640"/>
                  <a:pt x="570" y="11667"/>
                </a:cubicBezTo>
                <a:cubicBezTo>
                  <a:pt x="531" y="11733"/>
                  <a:pt x="544" y="11855"/>
                  <a:pt x="591" y="11876"/>
                </a:cubicBezTo>
                <a:cubicBezTo>
                  <a:pt x="642" y="11898"/>
                  <a:pt x="633" y="11991"/>
                  <a:pt x="581" y="11983"/>
                </a:cubicBezTo>
                <a:cubicBezTo>
                  <a:pt x="554" y="11980"/>
                  <a:pt x="549" y="12010"/>
                  <a:pt x="549" y="12132"/>
                </a:cubicBezTo>
                <a:cubicBezTo>
                  <a:pt x="549" y="12220"/>
                  <a:pt x="555" y="12281"/>
                  <a:pt x="566" y="12270"/>
                </a:cubicBezTo>
                <a:cubicBezTo>
                  <a:pt x="577" y="12258"/>
                  <a:pt x="595" y="12273"/>
                  <a:pt x="606" y="12305"/>
                </a:cubicBezTo>
                <a:cubicBezTo>
                  <a:pt x="620" y="12347"/>
                  <a:pt x="638" y="12356"/>
                  <a:pt x="666" y="12335"/>
                </a:cubicBezTo>
                <a:cubicBezTo>
                  <a:pt x="688" y="12319"/>
                  <a:pt x="716" y="12301"/>
                  <a:pt x="727" y="12299"/>
                </a:cubicBezTo>
                <a:cubicBezTo>
                  <a:pt x="739" y="12297"/>
                  <a:pt x="766" y="12281"/>
                  <a:pt x="791" y="12258"/>
                </a:cubicBezTo>
                <a:cubicBezTo>
                  <a:pt x="832" y="12220"/>
                  <a:pt x="843" y="12226"/>
                  <a:pt x="884" y="12323"/>
                </a:cubicBezTo>
                <a:cubicBezTo>
                  <a:pt x="924" y="12417"/>
                  <a:pt x="928" y="12439"/>
                  <a:pt x="902" y="12472"/>
                </a:cubicBezTo>
                <a:cubicBezTo>
                  <a:pt x="880" y="12500"/>
                  <a:pt x="872" y="12564"/>
                  <a:pt x="877" y="12711"/>
                </a:cubicBezTo>
                <a:cubicBezTo>
                  <a:pt x="883" y="12880"/>
                  <a:pt x="892" y="12906"/>
                  <a:pt x="916" y="12872"/>
                </a:cubicBezTo>
                <a:cubicBezTo>
                  <a:pt x="932" y="12849"/>
                  <a:pt x="944" y="12849"/>
                  <a:pt x="945" y="12866"/>
                </a:cubicBezTo>
                <a:cubicBezTo>
                  <a:pt x="946" y="12883"/>
                  <a:pt x="960" y="12842"/>
                  <a:pt x="973" y="12776"/>
                </a:cubicBezTo>
                <a:cubicBezTo>
                  <a:pt x="993" y="12683"/>
                  <a:pt x="1011" y="12654"/>
                  <a:pt x="1059" y="12645"/>
                </a:cubicBezTo>
                <a:cubicBezTo>
                  <a:pt x="1136" y="12632"/>
                  <a:pt x="1183" y="12675"/>
                  <a:pt x="1184" y="12758"/>
                </a:cubicBezTo>
                <a:cubicBezTo>
                  <a:pt x="1185" y="12839"/>
                  <a:pt x="1218" y="13160"/>
                  <a:pt x="1230" y="13224"/>
                </a:cubicBezTo>
                <a:cubicBezTo>
                  <a:pt x="1238" y="13262"/>
                  <a:pt x="1245" y="13258"/>
                  <a:pt x="1270" y="13224"/>
                </a:cubicBezTo>
                <a:cubicBezTo>
                  <a:pt x="1313" y="13164"/>
                  <a:pt x="1359" y="13235"/>
                  <a:pt x="1352" y="13349"/>
                </a:cubicBezTo>
                <a:cubicBezTo>
                  <a:pt x="1347" y="13416"/>
                  <a:pt x="1358" y="13439"/>
                  <a:pt x="1398" y="13456"/>
                </a:cubicBezTo>
                <a:cubicBezTo>
                  <a:pt x="1426" y="13468"/>
                  <a:pt x="1456" y="13467"/>
                  <a:pt x="1462" y="13456"/>
                </a:cubicBezTo>
                <a:cubicBezTo>
                  <a:pt x="1469" y="13445"/>
                  <a:pt x="1488" y="13456"/>
                  <a:pt x="1509" y="13474"/>
                </a:cubicBezTo>
                <a:cubicBezTo>
                  <a:pt x="1539" y="13501"/>
                  <a:pt x="1548" y="13545"/>
                  <a:pt x="1545" y="13730"/>
                </a:cubicBezTo>
                <a:cubicBezTo>
                  <a:pt x="1541" y="13933"/>
                  <a:pt x="1542" y="13959"/>
                  <a:pt x="1580" y="13969"/>
                </a:cubicBezTo>
                <a:cubicBezTo>
                  <a:pt x="1604" y="13975"/>
                  <a:pt x="1622" y="13999"/>
                  <a:pt x="1620" y="14022"/>
                </a:cubicBezTo>
                <a:cubicBezTo>
                  <a:pt x="1617" y="14046"/>
                  <a:pt x="1627" y="14064"/>
                  <a:pt x="1645" y="14064"/>
                </a:cubicBezTo>
                <a:cubicBezTo>
                  <a:pt x="1664" y="14064"/>
                  <a:pt x="1673" y="14036"/>
                  <a:pt x="1670" y="13987"/>
                </a:cubicBezTo>
                <a:cubicBezTo>
                  <a:pt x="1667" y="13944"/>
                  <a:pt x="1676" y="13910"/>
                  <a:pt x="1687" y="13909"/>
                </a:cubicBezTo>
                <a:cubicBezTo>
                  <a:pt x="1699" y="13908"/>
                  <a:pt x="1719" y="13895"/>
                  <a:pt x="1734" y="13879"/>
                </a:cubicBezTo>
                <a:cubicBezTo>
                  <a:pt x="1771" y="13840"/>
                  <a:pt x="1802" y="13880"/>
                  <a:pt x="1787" y="13951"/>
                </a:cubicBezTo>
                <a:cubicBezTo>
                  <a:pt x="1778" y="13997"/>
                  <a:pt x="1784" y="13993"/>
                  <a:pt x="1809" y="13939"/>
                </a:cubicBezTo>
                <a:cubicBezTo>
                  <a:pt x="1837" y="13878"/>
                  <a:pt x="1877" y="13885"/>
                  <a:pt x="1877" y="13951"/>
                </a:cubicBezTo>
                <a:cubicBezTo>
                  <a:pt x="1877" y="13996"/>
                  <a:pt x="1969" y="14132"/>
                  <a:pt x="1994" y="14124"/>
                </a:cubicBezTo>
                <a:cubicBezTo>
                  <a:pt x="2012" y="14118"/>
                  <a:pt x="2020" y="14151"/>
                  <a:pt x="2016" y="14225"/>
                </a:cubicBezTo>
                <a:cubicBezTo>
                  <a:pt x="2012" y="14286"/>
                  <a:pt x="2018" y="14344"/>
                  <a:pt x="2030" y="14356"/>
                </a:cubicBezTo>
                <a:cubicBezTo>
                  <a:pt x="2042" y="14368"/>
                  <a:pt x="2047" y="14403"/>
                  <a:pt x="2041" y="14428"/>
                </a:cubicBezTo>
                <a:cubicBezTo>
                  <a:pt x="2029" y="14478"/>
                  <a:pt x="2088" y="14576"/>
                  <a:pt x="2109" y="14541"/>
                </a:cubicBezTo>
                <a:cubicBezTo>
                  <a:pt x="2116" y="14529"/>
                  <a:pt x="2109" y="14493"/>
                  <a:pt x="2094" y="14464"/>
                </a:cubicBezTo>
                <a:cubicBezTo>
                  <a:pt x="2073" y="14420"/>
                  <a:pt x="2075" y="14411"/>
                  <a:pt x="2105" y="14392"/>
                </a:cubicBezTo>
                <a:cubicBezTo>
                  <a:pt x="2154" y="14361"/>
                  <a:pt x="2207" y="14422"/>
                  <a:pt x="2216" y="14517"/>
                </a:cubicBezTo>
                <a:cubicBezTo>
                  <a:pt x="2221" y="14579"/>
                  <a:pt x="2228" y="14586"/>
                  <a:pt x="2251" y="14553"/>
                </a:cubicBezTo>
                <a:cubicBezTo>
                  <a:pt x="2274" y="14521"/>
                  <a:pt x="2285" y="14524"/>
                  <a:pt x="2294" y="14565"/>
                </a:cubicBezTo>
                <a:cubicBezTo>
                  <a:pt x="2301" y="14595"/>
                  <a:pt x="2323" y="14610"/>
                  <a:pt x="2344" y="14601"/>
                </a:cubicBezTo>
                <a:cubicBezTo>
                  <a:pt x="2369" y="14590"/>
                  <a:pt x="2414" y="14641"/>
                  <a:pt x="2483" y="14756"/>
                </a:cubicBezTo>
                <a:cubicBezTo>
                  <a:pt x="2580" y="14916"/>
                  <a:pt x="2586" y="14930"/>
                  <a:pt x="2558" y="15000"/>
                </a:cubicBezTo>
                <a:cubicBezTo>
                  <a:pt x="2534" y="15060"/>
                  <a:pt x="2534" y="15083"/>
                  <a:pt x="2555" y="15125"/>
                </a:cubicBezTo>
                <a:cubicBezTo>
                  <a:pt x="2585" y="15185"/>
                  <a:pt x="2658" y="15199"/>
                  <a:pt x="2658" y="15143"/>
                </a:cubicBezTo>
                <a:cubicBezTo>
                  <a:pt x="2658" y="15123"/>
                  <a:pt x="2637" y="15113"/>
                  <a:pt x="2612" y="15119"/>
                </a:cubicBezTo>
                <a:cubicBezTo>
                  <a:pt x="2555" y="15133"/>
                  <a:pt x="2539" y="15051"/>
                  <a:pt x="2590" y="15018"/>
                </a:cubicBezTo>
                <a:cubicBezTo>
                  <a:pt x="2612" y="15005"/>
                  <a:pt x="2639" y="14969"/>
                  <a:pt x="2651" y="14941"/>
                </a:cubicBezTo>
                <a:cubicBezTo>
                  <a:pt x="2684" y="14867"/>
                  <a:pt x="2723" y="14926"/>
                  <a:pt x="2723" y="15048"/>
                </a:cubicBezTo>
                <a:cubicBezTo>
                  <a:pt x="2723" y="15105"/>
                  <a:pt x="2730" y="15142"/>
                  <a:pt x="2740" y="15131"/>
                </a:cubicBezTo>
                <a:cubicBezTo>
                  <a:pt x="2766" y="15105"/>
                  <a:pt x="2958" y="15380"/>
                  <a:pt x="2965" y="15453"/>
                </a:cubicBezTo>
                <a:cubicBezTo>
                  <a:pt x="2968" y="15484"/>
                  <a:pt x="2973" y="15561"/>
                  <a:pt x="2976" y="15620"/>
                </a:cubicBezTo>
                <a:cubicBezTo>
                  <a:pt x="2980" y="15712"/>
                  <a:pt x="2989" y="15723"/>
                  <a:pt x="3030" y="15710"/>
                </a:cubicBezTo>
                <a:cubicBezTo>
                  <a:pt x="3056" y="15701"/>
                  <a:pt x="3071" y="15683"/>
                  <a:pt x="3065" y="15668"/>
                </a:cubicBezTo>
                <a:cubicBezTo>
                  <a:pt x="3049" y="15625"/>
                  <a:pt x="3116" y="15556"/>
                  <a:pt x="3151" y="15578"/>
                </a:cubicBezTo>
                <a:cubicBezTo>
                  <a:pt x="3168" y="15590"/>
                  <a:pt x="3179" y="15625"/>
                  <a:pt x="3179" y="15656"/>
                </a:cubicBezTo>
                <a:cubicBezTo>
                  <a:pt x="3179" y="15696"/>
                  <a:pt x="3199" y="15705"/>
                  <a:pt x="3240" y="15698"/>
                </a:cubicBezTo>
                <a:cubicBezTo>
                  <a:pt x="3272" y="15692"/>
                  <a:pt x="3308" y="15701"/>
                  <a:pt x="3322" y="15716"/>
                </a:cubicBezTo>
                <a:cubicBezTo>
                  <a:pt x="3336" y="15730"/>
                  <a:pt x="3367" y="15733"/>
                  <a:pt x="3394" y="15722"/>
                </a:cubicBezTo>
                <a:cubicBezTo>
                  <a:pt x="3421" y="15710"/>
                  <a:pt x="3467" y="15714"/>
                  <a:pt x="3497" y="15733"/>
                </a:cubicBezTo>
                <a:cubicBezTo>
                  <a:pt x="3540" y="15761"/>
                  <a:pt x="3553" y="15787"/>
                  <a:pt x="3544" y="15847"/>
                </a:cubicBezTo>
                <a:cubicBezTo>
                  <a:pt x="3536" y="15897"/>
                  <a:pt x="3541" y="15932"/>
                  <a:pt x="3565" y="15954"/>
                </a:cubicBezTo>
                <a:cubicBezTo>
                  <a:pt x="3595" y="15982"/>
                  <a:pt x="3598" y="15998"/>
                  <a:pt x="3576" y="16043"/>
                </a:cubicBezTo>
                <a:cubicBezTo>
                  <a:pt x="3552" y="16092"/>
                  <a:pt x="3553" y="16094"/>
                  <a:pt x="3615" y="16079"/>
                </a:cubicBezTo>
                <a:cubicBezTo>
                  <a:pt x="3675" y="16065"/>
                  <a:pt x="3691" y="16079"/>
                  <a:pt x="3711" y="16157"/>
                </a:cubicBezTo>
                <a:cubicBezTo>
                  <a:pt x="3724" y="16207"/>
                  <a:pt x="3743" y="16257"/>
                  <a:pt x="3754" y="16270"/>
                </a:cubicBezTo>
                <a:cubicBezTo>
                  <a:pt x="3779" y="16299"/>
                  <a:pt x="3891" y="16267"/>
                  <a:pt x="3926" y="16222"/>
                </a:cubicBezTo>
                <a:cubicBezTo>
                  <a:pt x="3940" y="16203"/>
                  <a:pt x="3967" y="16203"/>
                  <a:pt x="3990" y="16222"/>
                </a:cubicBezTo>
                <a:cubicBezTo>
                  <a:pt x="4011" y="16240"/>
                  <a:pt x="4070" y="16278"/>
                  <a:pt x="4122" y="16306"/>
                </a:cubicBezTo>
                <a:cubicBezTo>
                  <a:pt x="4210" y="16354"/>
                  <a:pt x="4217" y="16362"/>
                  <a:pt x="4222" y="16491"/>
                </a:cubicBezTo>
                <a:cubicBezTo>
                  <a:pt x="4225" y="16566"/>
                  <a:pt x="4228" y="16652"/>
                  <a:pt x="4229" y="16681"/>
                </a:cubicBezTo>
                <a:cubicBezTo>
                  <a:pt x="4230" y="16710"/>
                  <a:pt x="4252" y="16753"/>
                  <a:pt x="4283" y="16777"/>
                </a:cubicBezTo>
                <a:cubicBezTo>
                  <a:pt x="4349" y="16829"/>
                  <a:pt x="4378" y="16836"/>
                  <a:pt x="4361" y="16789"/>
                </a:cubicBezTo>
                <a:cubicBezTo>
                  <a:pt x="4346" y="16747"/>
                  <a:pt x="4450" y="16668"/>
                  <a:pt x="4490" y="16693"/>
                </a:cubicBezTo>
                <a:cubicBezTo>
                  <a:pt x="4505" y="16703"/>
                  <a:pt x="4518" y="16737"/>
                  <a:pt x="4518" y="16765"/>
                </a:cubicBezTo>
                <a:cubicBezTo>
                  <a:pt x="4518" y="16793"/>
                  <a:pt x="4530" y="16829"/>
                  <a:pt x="4543" y="16842"/>
                </a:cubicBezTo>
                <a:cubicBezTo>
                  <a:pt x="4558" y="16858"/>
                  <a:pt x="4560" y="16850"/>
                  <a:pt x="4550" y="16825"/>
                </a:cubicBezTo>
                <a:cubicBezTo>
                  <a:pt x="4526" y="16758"/>
                  <a:pt x="4604" y="16735"/>
                  <a:pt x="4632" y="16801"/>
                </a:cubicBezTo>
                <a:cubicBezTo>
                  <a:pt x="4665" y="16874"/>
                  <a:pt x="4698" y="16873"/>
                  <a:pt x="4714" y="16801"/>
                </a:cubicBezTo>
                <a:cubicBezTo>
                  <a:pt x="4725" y="16756"/>
                  <a:pt x="4733" y="16749"/>
                  <a:pt x="4757" y="16783"/>
                </a:cubicBezTo>
                <a:cubicBezTo>
                  <a:pt x="4774" y="16806"/>
                  <a:pt x="4800" y="16821"/>
                  <a:pt x="4814" y="16813"/>
                </a:cubicBezTo>
                <a:cubicBezTo>
                  <a:pt x="4829" y="16805"/>
                  <a:pt x="4861" y="16815"/>
                  <a:pt x="4886" y="16836"/>
                </a:cubicBezTo>
                <a:cubicBezTo>
                  <a:pt x="4944" y="16887"/>
                  <a:pt x="5043" y="17081"/>
                  <a:pt x="5025" y="17111"/>
                </a:cubicBezTo>
                <a:cubicBezTo>
                  <a:pt x="4998" y="17155"/>
                  <a:pt x="5072" y="17130"/>
                  <a:pt x="5111" y="17081"/>
                </a:cubicBezTo>
                <a:cubicBezTo>
                  <a:pt x="5133" y="17053"/>
                  <a:pt x="5159" y="17042"/>
                  <a:pt x="5168" y="17051"/>
                </a:cubicBezTo>
                <a:cubicBezTo>
                  <a:pt x="5177" y="17060"/>
                  <a:pt x="5176" y="17012"/>
                  <a:pt x="5164" y="16944"/>
                </a:cubicBezTo>
                <a:cubicBezTo>
                  <a:pt x="5150" y="16860"/>
                  <a:pt x="5150" y="16799"/>
                  <a:pt x="5164" y="16771"/>
                </a:cubicBezTo>
                <a:cubicBezTo>
                  <a:pt x="5191" y="16717"/>
                  <a:pt x="5052" y="16523"/>
                  <a:pt x="5014" y="16562"/>
                </a:cubicBezTo>
                <a:cubicBezTo>
                  <a:pt x="4976" y="16601"/>
                  <a:pt x="4877" y="16613"/>
                  <a:pt x="4864" y="16580"/>
                </a:cubicBezTo>
                <a:cubicBezTo>
                  <a:pt x="4858" y="16564"/>
                  <a:pt x="4853" y="16503"/>
                  <a:pt x="4850" y="16443"/>
                </a:cubicBezTo>
                <a:cubicBezTo>
                  <a:pt x="4845" y="16336"/>
                  <a:pt x="4840" y="16330"/>
                  <a:pt x="4739" y="16330"/>
                </a:cubicBezTo>
                <a:cubicBezTo>
                  <a:pt x="4667" y="16330"/>
                  <a:pt x="4629" y="16348"/>
                  <a:pt x="4611" y="16389"/>
                </a:cubicBezTo>
                <a:cubicBezTo>
                  <a:pt x="4587" y="16443"/>
                  <a:pt x="4584" y="16443"/>
                  <a:pt x="4561" y="16371"/>
                </a:cubicBezTo>
                <a:cubicBezTo>
                  <a:pt x="4547" y="16329"/>
                  <a:pt x="4514" y="16282"/>
                  <a:pt x="4486" y="16264"/>
                </a:cubicBezTo>
                <a:cubicBezTo>
                  <a:pt x="4420" y="16222"/>
                  <a:pt x="4422" y="16173"/>
                  <a:pt x="4493" y="16109"/>
                </a:cubicBezTo>
                <a:cubicBezTo>
                  <a:pt x="4525" y="16080"/>
                  <a:pt x="4540" y="16056"/>
                  <a:pt x="4525" y="16055"/>
                </a:cubicBezTo>
                <a:cubicBezTo>
                  <a:pt x="4511" y="16055"/>
                  <a:pt x="4481" y="15989"/>
                  <a:pt x="4461" y="15912"/>
                </a:cubicBezTo>
                <a:cubicBezTo>
                  <a:pt x="4434" y="15810"/>
                  <a:pt x="4413" y="15775"/>
                  <a:pt x="4379" y="15775"/>
                </a:cubicBezTo>
                <a:cubicBezTo>
                  <a:pt x="4354" y="15775"/>
                  <a:pt x="4325" y="15792"/>
                  <a:pt x="4318" y="15811"/>
                </a:cubicBezTo>
                <a:cubicBezTo>
                  <a:pt x="4311" y="15830"/>
                  <a:pt x="4287" y="15841"/>
                  <a:pt x="4265" y="15841"/>
                </a:cubicBezTo>
                <a:cubicBezTo>
                  <a:pt x="4237" y="15841"/>
                  <a:pt x="4225" y="15865"/>
                  <a:pt x="4229" y="15906"/>
                </a:cubicBezTo>
                <a:cubicBezTo>
                  <a:pt x="4233" y="15949"/>
                  <a:pt x="4223" y="15966"/>
                  <a:pt x="4190" y="15966"/>
                </a:cubicBezTo>
                <a:cubicBezTo>
                  <a:pt x="4164" y="15966"/>
                  <a:pt x="4140" y="15949"/>
                  <a:pt x="4140" y="15930"/>
                </a:cubicBezTo>
                <a:cubicBezTo>
                  <a:pt x="4139" y="15911"/>
                  <a:pt x="4123" y="15884"/>
                  <a:pt x="4100" y="15871"/>
                </a:cubicBezTo>
                <a:cubicBezTo>
                  <a:pt x="4073" y="15853"/>
                  <a:pt x="4063" y="15824"/>
                  <a:pt x="4072" y="15781"/>
                </a:cubicBezTo>
                <a:cubicBezTo>
                  <a:pt x="4085" y="15722"/>
                  <a:pt x="4085" y="15727"/>
                  <a:pt x="4043" y="15787"/>
                </a:cubicBezTo>
                <a:cubicBezTo>
                  <a:pt x="4011" y="15835"/>
                  <a:pt x="3990" y="15837"/>
                  <a:pt x="3961" y="15811"/>
                </a:cubicBezTo>
                <a:cubicBezTo>
                  <a:pt x="3940" y="15792"/>
                  <a:pt x="3904" y="15768"/>
                  <a:pt x="3883" y="15757"/>
                </a:cubicBezTo>
                <a:cubicBezTo>
                  <a:pt x="3860" y="15745"/>
                  <a:pt x="3851" y="15715"/>
                  <a:pt x="3858" y="15686"/>
                </a:cubicBezTo>
                <a:cubicBezTo>
                  <a:pt x="3865" y="15653"/>
                  <a:pt x="3852" y="15633"/>
                  <a:pt x="3822" y="15626"/>
                </a:cubicBezTo>
                <a:cubicBezTo>
                  <a:pt x="3753" y="15610"/>
                  <a:pt x="3751" y="15469"/>
                  <a:pt x="3818" y="15417"/>
                </a:cubicBezTo>
                <a:cubicBezTo>
                  <a:pt x="3848" y="15395"/>
                  <a:pt x="3872" y="15363"/>
                  <a:pt x="3872" y="15346"/>
                </a:cubicBezTo>
                <a:cubicBezTo>
                  <a:pt x="3872" y="15292"/>
                  <a:pt x="3808" y="15277"/>
                  <a:pt x="3776" y="15322"/>
                </a:cubicBezTo>
                <a:cubicBezTo>
                  <a:pt x="3751" y="15356"/>
                  <a:pt x="3731" y="15359"/>
                  <a:pt x="3690" y="15328"/>
                </a:cubicBezTo>
                <a:cubicBezTo>
                  <a:pt x="3638" y="15289"/>
                  <a:pt x="3639" y="15215"/>
                  <a:pt x="3690" y="15215"/>
                </a:cubicBezTo>
                <a:cubicBezTo>
                  <a:pt x="3704" y="15215"/>
                  <a:pt x="3729" y="15197"/>
                  <a:pt x="3744" y="15173"/>
                </a:cubicBezTo>
                <a:cubicBezTo>
                  <a:pt x="3786" y="15103"/>
                  <a:pt x="4035" y="15048"/>
                  <a:pt x="4183" y="15078"/>
                </a:cubicBezTo>
                <a:cubicBezTo>
                  <a:pt x="4256" y="15093"/>
                  <a:pt x="4329" y="15099"/>
                  <a:pt x="4343" y="15090"/>
                </a:cubicBezTo>
                <a:cubicBezTo>
                  <a:pt x="4358" y="15080"/>
                  <a:pt x="4375" y="15087"/>
                  <a:pt x="4382" y="15107"/>
                </a:cubicBezTo>
                <a:cubicBezTo>
                  <a:pt x="4406" y="15170"/>
                  <a:pt x="4436" y="15152"/>
                  <a:pt x="4457" y="15060"/>
                </a:cubicBezTo>
                <a:cubicBezTo>
                  <a:pt x="4482" y="14954"/>
                  <a:pt x="4535" y="14942"/>
                  <a:pt x="4557" y="15042"/>
                </a:cubicBezTo>
                <a:cubicBezTo>
                  <a:pt x="4572" y="15107"/>
                  <a:pt x="4575" y="15110"/>
                  <a:pt x="4600" y="15060"/>
                </a:cubicBezTo>
                <a:cubicBezTo>
                  <a:pt x="4617" y="15027"/>
                  <a:pt x="4660" y="15006"/>
                  <a:pt x="4707" y="15006"/>
                </a:cubicBezTo>
                <a:cubicBezTo>
                  <a:pt x="4751" y="15006"/>
                  <a:pt x="4796" y="14986"/>
                  <a:pt x="4804" y="14964"/>
                </a:cubicBezTo>
                <a:cubicBezTo>
                  <a:pt x="4814" y="14936"/>
                  <a:pt x="4827" y="14945"/>
                  <a:pt x="4847" y="14988"/>
                </a:cubicBezTo>
                <a:cubicBezTo>
                  <a:pt x="4873" y="15048"/>
                  <a:pt x="4875" y="15050"/>
                  <a:pt x="4914" y="14970"/>
                </a:cubicBezTo>
                <a:lnTo>
                  <a:pt x="4957" y="14887"/>
                </a:lnTo>
                <a:lnTo>
                  <a:pt x="4968" y="14958"/>
                </a:lnTo>
                <a:cubicBezTo>
                  <a:pt x="4975" y="15003"/>
                  <a:pt x="4995" y="15028"/>
                  <a:pt x="5011" y="15018"/>
                </a:cubicBezTo>
                <a:cubicBezTo>
                  <a:pt x="5026" y="15008"/>
                  <a:pt x="5047" y="15036"/>
                  <a:pt x="5061" y="15078"/>
                </a:cubicBezTo>
                <a:cubicBezTo>
                  <a:pt x="5082" y="15144"/>
                  <a:pt x="5100" y="15152"/>
                  <a:pt x="5179" y="15137"/>
                </a:cubicBezTo>
                <a:cubicBezTo>
                  <a:pt x="5244" y="15125"/>
                  <a:pt x="5278" y="15135"/>
                  <a:pt x="5296" y="15173"/>
                </a:cubicBezTo>
                <a:cubicBezTo>
                  <a:pt x="5327" y="15234"/>
                  <a:pt x="5320" y="15418"/>
                  <a:pt x="5286" y="15489"/>
                </a:cubicBezTo>
                <a:cubicBezTo>
                  <a:pt x="5266" y="15529"/>
                  <a:pt x="5269" y="15533"/>
                  <a:pt x="5307" y="15513"/>
                </a:cubicBezTo>
                <a:cubicBezTo>
                  <a:pt x="5339" y="15496"/>
                  <a:pt x="5370" y="15513"/>
                  <a:pt x="5407" y="15561"/>
                </a:cubicBezTo>
                <a:cubicBezTo>
                  <a:pt x="5454" y="15622"/>
                  <a:pt x="5465" y="15621"/>
                  <a:pt x="5514" y="15578"/>
                </a:cubicBezTo>
                <a:cubicBezTo>
                  <a:pt x="5577" y="15524"/>
                  <a:pt x="5607" y="15543"/>
                  <a:pt x="5607" y="15632"/>
                </a:cubicBezTo>
                <a:cubicBezTo>
                  <a:pt x="5607" y="15682"/>
                  <a:pt x="5622" y="15696"/>
                  <a:pt x="5696" y="15698"/>
                </a:cubicBezTo>
                <a:cubicBezTo>
                  <a:pt x="5826" y="15701"/>
                  <a:pt x="5896" y="15787"/>
                  <a:pt x="5896" y="15942"/>
                </a:cubicBezTo>
                <a:cubicBezTo>
                  <a:pt x="5896" y="16048"/>
                  <a:pt x="5901" y="16058"/>
                  <a:pt x="5928" y="16020"/>
                </a:cubicBezTo>
                <a:cubicBezTo>
                  <a:pt x="5972" y="15960"/>
                  <a:pt x="6056" y="16074"/>
                  <a:pt x="6021" y="16145"/>
                </a:cubicBezTo>
                <a:cubicBezTo>
                  <a:pt x="6009" y="16170"/>
                  <a:pt x="6006" y="16208"/>
                  <a:pt x="6014" y="16228"/>
                </a:cubicBezTo>
                <a:cubicBezTo>
                  <a:pt x="6029" y="16270"/>
                  <a:pt x="6134" y="16279"/>
                  <a:pt x="6157" y="16240"/>
                </a:cubicBezTo>
                <a:cubicBezTo>
                  <a:pt x="6181" y="16200"/>
                  <a:pt x="6353" y="16190"/>
                  <a:pt x="6367" y="16228"/>
                </a:cubicBezTo>
                <a:cubicBezTo>
                  <a:pt x="6374" y="16248"/>
                  <a:pt x="6402" y="16264"/>
                  <a:pt x="6428" y="16264"/>
                </a:cubicBezTo>
                <a:cubicBezTo>
                  <a:pt x="6454" y="16264"/>
                  <a:pt x="6493" y="16292"/>
                  <a:pt x="6514" y="16330"/>
                </a:cubicBezTo>
                <a:cubicBezTo>
                  <a:pt x="6534" y="16367"/>
                  <a:pt x="6571" y="16399"/>
                  <a:pt x="6596" y="16395"/>
                </a:cubicBezTo>
                <a:cubicBezTo>
                  <a:pt x="6633" y="16389"/>
                  <a:pt x="6638" y="16400"/>
                  <a:pt x="6635" y="16497"/>
                </a:cubicBezTo>
                <a:cubicBezTo>
                  <a:pt x="6632" y="16589"/>
                  <a:pt x="6640" y="16610"/>
                  <a:pt x="6674" y="16610"/>
                </a:cubicBezTo>
                <a:cubicBezTo>
                  <a:pt x="6697" y="16610"/>
                  <a:pt x="6710" y="16593"/>
                  <a:pt x="6703" y="16574"/>
                </a:cubicBezTo>
                <a:cubicBezTo>
                  <a:pt x="6678" y="16508"/>
                  <a:pt x="6712" y="16479"/>
                  <a:pt x="6774" y="16509"/>
                </a:cubicBezTo>
                <a:cubicBezTo>
                  <a:pt x="6858" y="16549"/>
                  <a:pt x="6901" y="16468"/>
                  <a:pt x="6849" y="16371"/>
                </a:cubicBezTo>
                <a:cubicBezTo>
                  <a:pt x="6826" y="16328"/>
                  <a:pt x="6824" y="16297"/>
                  <a:pt x="6838" y="16282"/>
                </a:cubicBezTo>
                <a:cubicBezTo>
                  <a:pt x="6882" y="16237"/>
                  <a:pt x="6857" y="16173"/>
                  <a:pt x="6778" y="16115"/>
                </a:cubicBezTo>
                <a:cubicBezTo>
                  <a:pt x="6734" y="16083"/>
                  <a:pt x="6685" y="16055"/>
                  <a:pt x="6667" y="16055"/>
                </a:cubicBezTo>
                <a:cubicBezTo>
                  <a:pt x="6649" y="16055"/>
                  <a:pt x="6617" y="16016"/>
                  <a:pt x="6596" y="15972"/>
                </a:cubicBezTo>
                <a:cubicBezTo>
                  <a:pt x="6575" y="15928"/>
                  <a:pt x="6528" y="15893"/>
                  <a:pt x="6496" y="15888"/>
                </a:cubicBezTo>
                <a:cubicBezTo>
                  <a:pt x="6416" y="15878"/>
                  <a:pt x="6398" y="15853"/>
                  <a:pt x="6414" y="15781"/>
                </a:cubicBezTo>
                <a:cubicBezTo>
                  <a:pt x="6426" y="15727"/>
                  <a:pt x="6424" y="15730"/>
                  <a:pt x="6385" y="15787"/>
                </a:cubicBezTo>
                <a:cubicBezTo>
                  <a:pt x="6357" y="15828"/>
                  <a:pt x="6337" y="15835"/>
                  <a:pt x="6328" y="15811"/>
                </a:cubicBezTo>
                <a:cubicBezTo>
                  <a:pt x="6320" y="15791"/>
                  <a:pt x="6290" y="15775"/>
                  <a:pt x="6264" y="15775"/>
                </a:cubicBezTo>
                <a:cubicBezTo>
                  <a:pt x="6211" y="15775"/>
                  <a:pt x="6095" y="15682"/>
                  <a:pt x="6075" y="15626"/>
                </a:cubicBezTo>
                <a:cubicBezTo>
                  <a:pt x="6067" y="15607"/>
                  <a:pt x="6070" y="15575"/>
                  <a:pt x="6082" y="15555"/>
                </a:cubicBezTo>
                <a:cubicBezTo>
                  <a:pt x="6097" y="15529"/>
                  <a:pt x="6095" y="15496"/>
                  <a:pt x="6071" y="15435"/>
                </a:cubicBezTo>
                <a:cubicBezTo>
                  <a:pt x="6039" y="15353"/>
                  <a:pt x="6040" y="15343"/>
                  <a:pt x="6089" y="15280"/>
                </a:cubicBezTo>
                <a:cubicBezTo>
                  <a:pt x="6117" y="15244"/>
                  <a:pt x="6149" y="15224"/>
                  <a:pt x="6164" y="15233"/>
                </a:cubicBezTo>
                <a:cubicBezTo>
                  <a:pt x="6195" y="15252"/>
                  <a:pt x="6198" y="15193"/>
                  <a:pt x="6167" y="15161"/>
                </a:cubicBezTo>
                <a:cubicBezTo>
                  <a:pt x="6152" y="15145"/>
                  <a:pt x="6155" y="15127"/>
                  <a:pt x="6171" y="15096"/>
                </a:cubicBezTo>
                <a:cubicBezTo>
                  <a:pt x="6186" y="15066"/>
                  <a:pt x="6184" y="15037"/>
                  <a:pt x="6171" y="15024"/>
                </a:cubicBezTo>
                <a:cubicBezTo>
                  <a:pt x="6160" y="15012"/>
                  <a:pt x="6146" y="15022"/>
                  <a:pt x="6139" y="15042"/>
                </a:cubicBezTo>
                <a:cubicBezTo>
                  <a:pt x="6132" y="15061"/>
                  <a:pt x="6082" y="15078"/>
                  <a:pt x="6028" y="15078"/>
                </a:cubicBezTo>
                <a:cubicBezTo>
                  <a:pt x="5955" y="15078"/>
                  <a:pt x="5921" y="15095"/>
                  <a:pt x="5903" y="15143"/>
                </a:cubicBezTo>
                <a:cubicBezTo>
                  <a:pt x="5876" y="15216"/>
                  <a:pt x="5704" y="15306"/>
                  <a:pt x="5668" y="15268"/>
                </a:cubicBezTo>
                <a:cubicBezTo>
                  <a:pt x="5654" y="15255"/>
                  <a:pt x="5647" y="15223"/>
                  <a:pt x="5653" y="15197"/>
                </a:cubicBezTo>
                <a:cubicBezTo>
                  <a:pt x="5660" y="15167"/>
                  <a:pt x="5646" y="15144"/>
                  <a:pt x="5610" y="15137"/>
                </a:cubicBezTo>
                <a:cubicBezTo>
                  <a:pt x="5547" y="15125"/>
                  <a:pt x="5500" y="15024"/>
                  <a:pt x="5532" y="14970"/>
                </a:cubicBezTo>
                <a:cubicBezTo>
                  <a:pt x="5543" y="14951"/>
                  <a:pt x="5650" y="14937"/>
                  <a:pt x="5768" y="14935"/>
                </a:cubicBezTo>
                <a:cubicBezTo>
                  <a:pt x="5885" y="14932"/>
                  <a:pt x="5986" y="14916"/>
                  <a:pt x="5992" y="14899"/>
                </a:cubicBezTo>
                <a:cubicBezTo>
                  <a:pt x="5999" y="14882"/>
                  <a:pt x="6043" y="14869"/>
                  <a:pt x="6089" y="14869"/>
                </a:cubicBezTo>
                <a:cubicBezTo>
                  <a:pt x="6136" y="14869"/>
                  <a:pt x="6167" y="14852"/>
                  <a:pt x="6160" y="14833"/>
                </a:cubicBezTo>
                <a:cubicBezTo>
                  <a:pt x="6143" y="14788"/>
                  <a:pt x="6216" y="14726"/>
                  <a:pt x="6289" y="14726"/>
                </a:cubicBezTo>
                <a:cubicBezTo>
                  <a:pt x="6322" y="14726"/>
                  <a:pt x="6401" y="14705"/>
                  <a:pt x="6464" y="14678"/>
                </a:cubicBezTo>
                <a:cubicBezTo>
                  <a:pt x="6531" y="14649"/>
                  <a:pt x="6737" y="14623"/>
                  <a:pt x="6971" y="14613"/>
                </a:cubicBezTo>
                <a:cubicBezTo>
                  <a:pt x="7187" y="14603"/>
                  <a:pt x="7368" y="14587"/>
                  <a:pt x="7374" y="14577"/>
                </a:cubicBezTo>
                <a:cubicBezTo>
                  <a:pt x="7380" y="14567"/>
                  <a:pt x="7413" y="14573"/>
                  <a:pt x="7445" y="14589"/>
                </a:cubicBezTo>
                <a:cubicBezTo>
                  <a:pt x="7478" y="14604"/>
                  <a:pt x="7510" y="14606"/>
                  <a:pt x="7517" y="14595"/>
                </a:cubicBezTo>
                <a:cubicBezTo>
                  <a:pt x="7523" y="14584"/>
                  <a:pt x="7603" y="14575"/>
                  <a:pt x="7695" y="14577"/>
                </a:cubicBezTo>
                <a:cubicBezTo>
                  <a:pt x="7787" y="14579"/>
                  <a:pt x="7867" y="14571"/>
                  <a:pt x="7874" y="14553"/>
                </a:cubicBezTo>
                <a:cubicBezTo>
                  <a:pt x="7880" y="14535"/>
                  <a:pt x="7904" y="14535"/>
                  <a:pt x="7927" y="14559"/>
                </a:cubicBezTo>
                <a:cubicBezTo>
                  <a:pt x="7958" y="14591"/>
                  <a:pt x="7977" y="14595"/>
                  <a:pt x="8006" y="14565"/>
                </a:cubicBezTo>
                <a:cubicBezTo>
                  <a:pt x="8031" y="14539"/>
                  <a:pt x="8054" y="14537"/>
                  <a:pt x="8077" y="14559"/>
                </a:cubicBezTo>
                <a:cubicBezTo>
                  <a:pt x="8097" y="14577"/>
                  <a:pt x="8124" y="14579"/>
                  <a:pt x="8138" y="14565"/>
                </a:cubicBezTo>
                <a:cubicBezTo>
                  <a:pt x="8203" y="14498"/>
                  <a:pt x="8388" y="14478"/>
                  <a:pt x="8441" y="14535"/>
                </a:cubicBezTo>
                <a:cubicBezTo>
                  <a:pt x="8500" y="14598"/>
                  <a:pt x="8605" y="14604"/>
                  <a:pt x="8620" y="14541"/>
                </a:cubicBezTo>
                <a:cubicBezTo>
                  <a:pt x="8632" y="14487"/>
                  <a:pt x="8778" y="14496"/>
                  <a:pt x="8812" y="14553"/>
                </a:cubicBezTo>
                <a:cubicBezTo>
                  <a:pt x="8839" y="14597"/>
                  <a:pt x="8964" y="14597"/>
                  <a:pt x="8980" y="14553"/>
                </a:cubicBezTo>
                <a:cubicBezTo>
                  <a:pt x="8987" y="14534"/>
                  <a:pt x="9046" y="14522"/>
                  <a:pt x="9109" y="14529"/>
                </a:cubicBezTo>
                <a:cubicBezTo>
                  <a:pt x="9206" y="14541"/>
                  <a:pt x="9221" y="14536"/>
                  <a:pt x="9216" y="14487"/>
                </a:cubicBezTo>
                <a:cubicBezTo>
                  <a:pt x="9208" y="14409"/>
                  <a:pt x="9290" y="14396"/>
                  <a:pt x="9348" y="14464"/>
                </a:cubicBezTo>
                <a:cubicBezTo>
                  <a:pt x="9387" y="14509"/>
                  <a:pt x="9396" y="14506"/>
                  <a:pt x="9416" y="14464"/>
                </a:cubicBezTo>
                <a:cubicBezTo>
                  <a:pt x="9444" y="14402"/>
                  <a:pt x="9589" y="14450"/>
                  <a:pt x="9580" y="14517"/>
                </a:cubicBezTo>
                <a:cubicBezTo>
                  <a:pt x="9577" y="14541"/>
                  <a:pt x="9587" y="14549"/>
                  <a:pt x="9601" y="14541"/>
                </a:cubicBezTo>
                <a:cubicBezTo>
                  <a:pt x="9616" y="14533"/>
                  <a:pt x="9626" y="14509"/>
                  <a:pt x="9626" y="14481"/>
                </a:cubicBezTo>
                <a:cubicBezTo>
                  <a:pt x="9626" y="14446"/>
                  <a:pt x="9661" y="14429"/>
                  <a:pt x="9748" y="14422"/>
                </a:cubicBezTo>
                <a:cubicBezTo>
                  <a:pt x="9878" y="14410"/>
                  <a:pt x="9962" y="14456"/>
                  <a:pt x="9944" y="14535"/>
                </a:cubicBezTo>
                <a:cubicBezTo>
                  <a:pt x="9925" y="14620"/>
                  <a:pt x="10170" y="14606"/>
                  <a:pt x="10244" y="14517"/>
                </a:cubicBezTo>
                <a:lnTo>
                  <a:pt x="10305" y="14446"/>
                </a:lnTo>
                <a:lnTo>
                  <a:pt x="10326" y="14517"/>
                </a:lnTo>
                <a:cubicBezTo>
                  <a:pt x="10348" y="14586"/>
                  <a:pt x="10370" y="14589"/>
                  <a:pt x="10919" y="14589"/>
                </a:cubicBezTo>
                <a:cubicBezTo>
                  <a:pt x="11391" y="14589"/>
                  <a:pt x="11490" y="14578"/>
                  <a:pt x="11518" y="14535"/>
                </a:cubicBezTo>
                <a:cubicBezTo>
                  <a:pt x="11543" y="14497"/>
                  <a:pt x="11569" y="14489"/>
                  <a:pt x="11615" y="14511"/>
                </a:cubicBezTo>
                <a:cubicBezTo>
                  <a:pt x="11649" y="14528"/>
                  <a:pt x="11721" y="14531"/>
                  <a:pt x="11775" y="14517"/>
                </a:cubicBezTo>
                <a:cubicBezTo>
                  <a:pt x="11830" y="14503"/>
                  <a:pt x="11880" y="14507"/>
                  <a:pt x="11886" y="14523"/>
                </a:cubicBezTo>
                <a:cubicBezTo>
                  <a:pt x="11892" y="14540"/>
                  <a:pt x="11909" y="14543"/>
                  <a:pt x="11922" y="14529"/>
                </a:cubicBezTo>
                <a:cubicBezTo>
                  <a:pt x="11955" y="14495"/>
                  <a:pt x="12041" y="14490"/>
                  <a:pt x="12054" y="14523"/>
                </a:cubicBezTo>
                <a:cubicBezTo>
                  <a:pt x="12059" y="14539"/>
                  <a:pt x="12072" y="14545"/>
                  <a:pt x="12082" y="14535"/>
                </a:cubicBezTo>
                <a:cubicBezTo>
                  <a:pt x="12092" y="14525"/>
                  <a:pt x="12107" y="14534"/>
                  <a:pt x="12114" y="14553"/>
                </a:cubicBezTo>
                <a:cubicBezTo>
                  <a:pt x="12136" y="14612"/>
                  <a:pt x="12491" y="14596"/>
                  <a:pt x="12521" y="14535"/>
                </a:cubicBezTo>
                <a:cubicBezTo>
                  <a:pt x="12540" y="14499"/>
                  <a:pt x="12559" y="14494"/>
                  <a:pt x="12586" y="14517"/>
                </a:cubicBezTo>
                <a:cubicBezTo>
                  <a:pt x="12606" y="14535"/>
                  <a:pt x="12625" y="14541"/>
                  <a:pt x="12632" y="14529"/>
                </a:cubicBezTo>
                <a:cubicBezTo>
                  <a:pt x="12639" y="14518"/>
                  <a:pt x="12680" y="14501"/>
                  <a:pt x="12721" y="14493"/>
                </a:cubicBezTo>
                <a:cubicBezTo>
                  <a:pt x="12774" y="14484"/>
                  <a:pt x="12798" y="14497"/>
                  <a:pt x="12807" y="14535"/>
                </a:cubicBezTo>
                <a:cubicBezTo>
                  <a:pt x="12817" y="14578"/>
                  <a:pt x="12860" y="14589"/>
                  <a:pt x="13032" y="14589"/>
                </a:cubicBezTo>
                <a:cubicBezTo>
                  <a:pt x="13149" y="14589"/>
                  <a:pt x="13253" y="14571"/>
                  <a:pt x="13264" y="14553"/>
                </a:cubicBezTo>
                <a:cubicBezTo>
                  <a:pt x="13296" y="14500"/>
                  <a:pt x="13473" y="14490"/>
                  <a:pt x="13467" y="14541"/>
                </a:cubicBezTo>
                <a:cubicBezTo>
                  <a:pt x="13460" y="14601"/>
                  <a:pt x="13568" y="14598"/>
                  <a:pt x="13617" y="14535"/>
                </a:cubicBezTo>
                <a:cubicBezTo>
                  <a:pt x="13639" y="14508"/>
                  <a:pt x="13665" y="14492"/>
                  <a:pt x="13678" y="14505"/>
                </a:cubicBezTo>
                <a:cubicBezTo>
                  <a:pt x="13714" y="14542"/>
                  <a:pt x="13767" y="14556"/>
                  <a:pt x="14074" y="14571"/>
                </a:cubicBezTo>
                <a:cubicBezTo>
                  <a:pt x="14237" y="14579"/>
                  <a:pt x="14364" y="14571"/>
                  <a:pt x="14370" y="14553"/>
                </a:cubicBezTo>
                <a:cubicBezTo>
                  <a:pt x="14377" y="14535"/>
                  <a:pt x="14409" y="14544"/>
                  <a:pt x="14438" y="14577"/>
                </a:cubicBezTo>
                <a:cubicBezTo>
                  <a:pt x="14482" y="14625"/>
                  <a:pt x="14535" y="14637"/>
                  <a:pt x="14738" y="14631"/>
                </a:cubicBezTo>
                <a:cubicBezTo>
                  <a:pt x="14952" y="14623"/>
                  <a:pt x="15002" y="14632"/>
                  <a:pt x="15092" y="14696"/>
                </a:cubicBezTo>
                <a:cubicBezTo>
                  <a:pt x="15149" y="14737"/>
                  <a:pt x="15209" y="14793"/>
                  <a:pt x="15227" y="14827"/>
                </a:cubicBezTo>
                <a:cubicBezTo>
                  <a:pt x="15255" y="14879"/>
                  <a:pt x="15284" y="14889"/>
                  <a:pt x="15402" y="14875"/>
                </a:cubicBezTo>
                <a:cubicBezTo>
                  <a:pt x="15544" y="14858"/>
                  <a:pt x="15649" y="14902"/>
                  <a:pt x="15623" y="14970"/>
                </a:cubicBezTo>
                <a:cubicBezTo>
                  <a:pt x="15616" y="14990"/>
                  <a:pt x="15665" y="15006"/>
                  <a:pt x="15738" y="15006"/>
                </a:cubicBezTo>
                <a:cubicBezTo>
                  <a:pt x="15846" y="15006"/>
                  <a:pt x="15863" y="14999"/>
                  <a:pt x="15873" y="14935"/>
                </a:cubicBezTo>
                <a:cubicBezTo>
                  <a:pt x="15889" y="14833"/>
                  <a:pt x="15927" y="14884"/>
                  <a:pt x="15927" y="15006"/>
                </a:cubicBezTo>
                <a:cubicBezTo>
                  <a:pt x="15927" y="15116"/>
                  <a:pt x="15817" y="15304"/>
                  <a:pt x="15770" y="15274"/>
                </a:cubicBezTo>
                <a:cubicBezTo>
                  <a:pt x="15755" y="15265"/>
                  <a:pt x="15740" y="15289"/>
                  <a:pt x="15734" y="15328"/>
                </a:cubicBezTo>
                <a:cubicBezTo>
                  <a:pt x="15720" y="15417"/>
                  <a:pt x="15679" y="15377"/>
                  <a:pt x="15677" y="15274"/>
                </a:cubicBezTo>
                <a:cubicBezTo>
                  <a:pt x="15676" y="15199"/>
                  <a:pt x="15675" y="15200"/>
                  <a:pt x="15656" y="15280"/>
                </a:cubicBezTo>
                <a:cubicBezTo>
                  <a:pt x="15644" y="15329"/>
                  <a:pt x="15627" y="15349"/>
                  <a:pt x="15613" y="15334"/>
                </a:cubicBezTo>
                <a:cubicBezTo>
                  <a:pt x="15596" y="15317"/>
                  <a:pt x="15591" y="15337"/>
                  <a:pt x="15598" y="15400"/>
                </a:cubicBezTo>
                <a:cubicBezTo>
                  <a:pt x="15612" y="15519"/>
                  <a:pt x="15502" y="15712"/>
                  <a:pt x="15427" y="15698"/>
                </a:cubicBezTo>
                <a:cubicBezTo>
                  <a:pt x="15388" y="15690"/>
                  <a:pt x="15374" y="15704"/>
                  <a:pt x="15374" y="15763"/>
                </a:cubicBezTo>
                <a:cubicBezTo>
                  <a:pt x="15373" y="15867"/>
                  <a:pt x="15354" y="15890"/>
                  <a:pt x="15306" y="15847"/>
                </a:cubicBezTo>
                <a:cubicBezTo>
                  <a:pt x="15275" y="15819"/>
                  <a:pt x="15247" y="15830"/>
                  <a:pt x="15188" y="15883"/>
                </a:cubicBezTo>
                <a:cubicBezTo>
                  <a:pt x="15103" y="15959"/>
                  <a:pt x="15061" y="15943"/>
                  <a:pt x="15077" y="15841"/>
                </a:cubicBezTo>
                <a:cubicBezTo>
                  <a:pt x="15084" y="15799"/>
                  <a:pt x="15078" y="15775"/>
                  <a:pt x="15059" y="15775"/>
                </a:cubicBezTo>
                <a:cubicBezTo>
                  <a:pt x="15043" y="15775"/>
                  <a:pt x="15032" y="15793"/>
                  <a:pt x="15034" y="15817"/>
                </a:cubicBezTo>
                <a:cubicBezTo>
                  <a:pt x="15038" y="15843"/>
                  <a:pt x="15012" y="15864"/>
                  <a:pt x="14970" y="15871"/>
                </a:cubicBezTo>
                <a:cubicBezTo>
                  <a:pt x="14908" y="15881"/>
                  <a:pt x="14905" y="15890"/>
                  <a:pt x="14938" y="15930"/>
                </a:cubicBezTo>
                <a:cubicBezTo>
                  <a:pt x="14974" y="15975"/>
                  <a:pt x="14961" y="16070"/>
                  <a:pt x="14924" y="16032"/>
                </a:cubicBezTo>
                <a:cubicBezTo>
                  <a:pt x="14913" y="16021"/>
                  <a:pt x="14906" y="16039"/>
                  <a:pt x="14906" y="16067"/>
                </a:cubicBezTo>
                <a:cubicBezTo>
                  <a:pt x="14906" y="16095"/>
                  <a:pt x="14919" y="16127"/>
                  <a:pt x="14938" y="16139"/>
                </a:cubicBezTo>
                <a:cubicBezTo>
                  <a:pt x="14982" y="16167"/>
                  <a:pt x="14946" y="16239"/>
                  <a:pt x="14885" y="16246"/>
                </a:cubicBezTo>
                <a:cubicBezTo>
                  <a:pt x="14862" y="16249"/>
                  <a:pt x="14832" y="16267"/>
                  <a:pt x="14817" y="16288"/>
                </a:cubicBezTo>
                <a:cubicBezTo>
                  <a:pt x="14788" y="16327"/>
                  <a:pt x="14778" y="16330"/>
                  <a:pt x="14731" y="16330"/>
                </a:cubicBezTo>
                <a:cubicBezTo>
                  <a:pt x="14715" y="16330"/>
                  <a:pt x="14706" y="16379"/>
                  <a:pt x="14706" y="16461"/>
                </a:cubicBezTo>
                <a:cubicBezTo>
                  <a:pt x="14706" y="16587"/>
                  <a:pt x="14711" y="16592"/>
                  <a:pt x="14781" y="16592"/>
                </a:cubicBezTo>
                <a:cubicBezTo>
                  <a:pt x="14829" y="16592"/>
                  <a:pt x="14849" y="16579"/>
                  <a:pt x="14845" y="16550"/>
                </a:cubicBezTo>
                <a:cubicBezTo>
                  <a:pt x="14838" y="16489"/>
                  <a:pt x="14902" y="16454"/>
                  <a:pt x="14931" y="16503"/>
                </a:cubicBezTo>
                <a:cubicBezTo>
                  <a:pt x="14961" y="16553"/>
                  <a:pt x="15127" y="16552"/>
                  <a:pt x="15145" y="16503"/>
                </a:cubicBezTo>
                <a:cubicBezTo>
                  <a:pt x="15153" y="16482"/>
                  <a:pt x="15172" y="16474"/>
                  <a:pt x="15188" y="16485"/>
                </a:cubicBezTo>
                <a:cubicBezTo>
                  <a:pt x="15208" y="16498"/>
                  <a:pt x="15217" y="16481"/>
                  <a:pt x="15217" y="16419"/>
                </a:cubicBezTo>
                <a:cubicBezTo>
                  <a:pt x="15217" y="16275"/>
                  <a:pt x="15254" y="16195"/>
                  <a:pt x="15320" y="16199"/>
                </a:cubicBezTo>
                <a:cubicBezTo>
                  <a:pt x="15353" y="16200"/>
                  <a:pt x="15393" y="16192"/>
                  <a:pt x="15409" y="16175"/>
                </a:cubicBezTo>
                <a:cubicBezTo>
                  <a:pt x="15425" y="16157"/>
                  <a:pt x="15479" y="16139"/>
                  <a:pt x="15531" y="16139"/>
                </a:cubicBezTo>
                <a:cubicBezTo>
                  <a:pt x="15610" y="16139"/>
                  <a:pt x="15627" y="16130"/>
                  <a:pt x="15627" y="16073"/>
                </a:cubicBezTo>
                <a:cubicBezTo>
                  <a:pt x="15627" y="16028"/>
                  <a:pt x="15646" y="15997"/>
                  <a:pt x="15688" y="15978"/>
                </a:cubicBezTo>
                <a:cubicBezTo>
                  <a:pt x="15761" y="15945"/>
                  <a:pt x="15799" y="15994"/>
                  <a:pt x="15763" y="16067"/>
                </a:cubicBezTo>
                <a:cubicBezTo>
                  <a:pt x="15743" y="16106"/>
                  <a:pt x="15745" y="16117"/>
                  <a:pt x="15770" y="16133"/>
                </a:cubicBezTo>
                <a:cubicBezTo>
                  <a:pt x="15787" y="16144"/>
                  <a:pt x="15802" y="16181"/>
                  <a:pt x="15802" y="16210"/>
                </a:cubicBezTo>
                <a:cubicBezTo>
                  <a:pt x="15802" y="16275"/>
                  <a:pt x="15828" y="16280"/>
                  <a:pt x="15863" y="16222"/>
                </a:cubicBezTo>
                <a:cubicBezTo>
                  <a:pt x="15899" y="16161"/>
                  <a:pt x="15890" y="16098"/>
                  <a:pt x="15848" y="16103"/>
                </a:cubicBezTo>
                <a:cubicBezTo>
                  <a:pt x="15792" y="16111"/>
                  <a:pt x="15789" y="15949"/>
                  <a:pt x="15845" y="15924"/>
                </a:cubicBezTo>
                <a:cubicBezTo>
                  <a:pt x="15923" y="15890"/>
                  <a:pt x="15892" y="15833"/>
                  <a:pt x="15806" y="15853"/>
                </a:cubicBezTo>
                <a:cubicBezTo>
                  <a:pt x="15760" y="15863"/>
                  <a:pt x="15716" y="15864"/>
                  <a:pt x="15709" y="15853"/>
                </a:cubicBezTo>
                <a:cubicBezTo>
                  <a:pt x="15694" y="15828"/>
                  <a:pt x="15760" y="15704"/>
                  <a:pt x="15788" y="15704"/>
                </a:cubicBezTo>
                <a:cubicBezTo>
                  <a:pt x="15799" y="15704"/>
                  <a:pt x="15818" y="15679"/>
                  <a:pt x="15830" y="15650"/>
                </a:cubicBezTo>
                <a:cubicBezTo>
                  <a:pt x="15851" y="15604"/>
                  <a:pt x="15863" y="15606"/>
                  <a:pt x="15913" y="15650"/>
                </a:cubicBezTo>
                <a:cubicBezTo>
                  <a:pt x="15946" y="15679"/>
                  <a:pt x="15973" y="15687"/>
                  <a:pt x="15980" y="15668"/>
                </a:cubicBezTo>
                <a:cubicBezTo>
                  <a:pt x="15987" y="15650"/>
                  <a:pt x="16027" y="15632"/>
                  <a:pt x="16070" y="15632"/>
                </a:cubicBezTo>
                <a:cubicBezTo>
                  <a:pt x="16172" y="15631"/>
                  <a:pt x="16241" y="15603"/>
                  <a:pt x="16241" y="15555"/>
                </a:cubicBezTo>
                <a:cubicBezTo>
                  <a:pt x="16241" y="15533"/>
                  <a:pt x="16228" y="15473"/>
                  <a:pt x="16212" y="15423"/>
                </a:cubicBezTo>
                <a:cubicBezTo>
                  <a:pt x="16187" y="15342"/>
                  <a:pt x="16190" y="15327"/>
                  <a:pt x="16234" y="15257"/>
                </a:cubicBezTo>
                <a:cubicBezTo>
                  <a:pt x="16260" y="15214"/>
                  <a:pt x="16305" y="15172"/>
                  <a:pt x="16334" y="15167"/>
                </a:cubicBezTo>
                <a:cubicBezTo>
                  <a:pt x="16363" y="15162"/>
                  <a:pt x="16395" y="15149"/>
                  <a:pt x="16402" y="15137"/>
                </a:cubicBezTo>
                <a:cubicBezTo>
                  <a:pt x="16409" y="15126"/>
                  <a:pt x="16439" y="15130"/>
                  <a:pt x="16469" y="15149"/>
                </a:cubicBezTo>
                <a:cubicBezTo>
                  <a:pt x="16514" y="15177"/>
                  <a:pt x="16526" y="15175"/>
                  <a:pt x="16548" y="15125"/>
                </a:cubicBezTo>
                <a:cubicBezTo>
                  <a:pt x="16568" y="15080"/>
                  <a:pt x="16600" y="15064"/>
                  <a:pt x="16666" y="15072"/>
                </a:cubicBezTo>
                <a:cubicBezTo>
                  <a:pt x="16714" y="15078"/>
                  <a:pt x="16765" y="15099"/>
                  <a:pt x="16780" y="15119"/>
                </a:cubicBezTo>
                <a:cubicBezTo>
                  <a:pt x="16814" y="15166"/>
                  <a:pt x="17076" y="15157"/>
                  <a:pt x="17112" y="15107"/>
                </a:cubicBezTo>
                <a:cubicBezTo>
                  <a:pt x="17127" y="15087"/>
                  <a:pt x="17153" y="15079"/>
                  <a:pt x="17169" y="15090"/>
                </a:cubicBezTo>
                <a:cubicBezTo>
                  <a:pt x="17186" y="15100"/>
                  <a:pt x="17212" y="15082"/>
                  <a:pt x="17226" y="15054"/>
                </a:cubicBezTo>
                <a:cubicBezTo>
                  <a:pt x="17245" y="15017"/>
                  <a:pt x="17271" y="15012"/>
                  <a:pt x="17326" y="15030"/>
                </a:cubicBezTo>
                <a:cubicBezTo>
                  <a:pt x="17368" y="15043"/>
                  <a:pt x="17442" y="15052"/>
                  <a:pt x="17494" y="15054"/>
                </a:cubicBezTo>
                <a:cubicBezTo>
                  <a:pt x="17557" y="15055"/>
                  <a:pt x="17587" y="15072"/>
                  <a:pt x="17583" y="15102"/>
                </a:cubicBezTo>
                <a:cubicBezTo>
                  <a:pt x="17580" y="15126"/>
                  <a:pt x="17596" y="15143"/>
                  <a:pt x="17619" y="15143"/>
                </a:cubicBezTo>
                <a:cubicBezTo>
                  <a:pt x="17641" y="15143"/>
                  <a:pt x="17671" y="15175"/>
                  <a:pt x="17683" y="15209"/>
                </a:cubicBezTo>
                <a:cubicBezTo>
                  <a:pt x="17695" y="15242"/>
                  <a:pt x="17704" y="15250"/>
                  <a:pt x="17705" y="15227"/>
                </a:cubicBezTo>
                <a:cubicBezTo>
                  <a:pt x="17705" y="15204"/>
                  <a:pt x="17696" y="15174"/>
                  <a:pt x="17683" y="15161"/>
                </a:cubicBezTo>
                <a:cubicBezTo>
                  <a:pt x="17670" y="15147"/>
                  <a:pt x="17668" y="15126"/>
                  <a:pt x="17680" y="15107"/>
                </a:cubicBezTo>
                <a:cubicBezTo>
                  <a:pt x="17701" y="15071"/>
                  <a:pt x="17806" y="15126"/>
                  <a:pt x="17908" y="15227"/>
                </a:cubicBezTo>
                <a:lnTo>
                  <a:pt x="17979" y="15292"/>
                </a:lnTo>
                <a:lnTo>
                  <a:pt x="17933" y="15376"/>
                </a:lnTo>
                <a:lnTo>
                  <a:pt x="17883" y="15459"/>
                </a:lnTo>
                <a:lnTo>
                  <a:pt x="17837" y="15364"/>
                </a:lnTo>
                <a:lnTo>
                  <a:pt x="17790" y="15268"/>
                </a:lnTo>
                <a:lnTo>
                  <a:pt x="17737" y="15352"/>
                </a:lnTo>
                <a:cubicBezTo>
                  <a:pt x="17707" y="15398"/>
                  <a:pt x="17683" y="15449"/>
                  <a:pt x="17683" y="15465"/>
                </a:cubicBezTo>
                <a:cubicBezTo>
                  <a:pt x="17683" y="15481"/>
                  <a:pt x="17660" y="15556"/>
                  <a:pt x="17630" y="15632"/>
                </a:cubicBezTo>
                <a:cubicBezTo>
                  <a:pt x="17585" y="15744"/>
                  <a:pt x="17559" y="15775"/>
                  <a:pt x="17508" y="15775"/>
                </a:cubicBezTo>
                <a:cubicBezTo>
                  <a:pt x="17473" y="15775"/>
                  <a:pt x="17404" y="15807"/>
                  <a:pt x="17351" y="15847"/>
                </a:cubicBezTo>
                <a:cubicBezTo>
                  <a:pt x="17261" y="15915"/>
                  <a:pt x="17254" y="15930"/>
                  <a:pt x="17262" y="16038"/>
                </a:cubicBezTo>
                <a:cubicBezTo>
                  <a:pt x="17273" y="16196"/>
                  <a:pt x="17237" y="16300"/>
                  <a:pt x="17169" y="16300"/>
                </a:cubicBezTo>
                <a:cubicBezTo>
                  <a:pt x="17139" y="16300"/>
                  <a:pt x="17097" y="16322"/>
                  <a:pt x="17076" y="16354"/>
                </a:cubicBezTo>
                <a:cubicBezTo>
                  <a:pt x="17042" y="16406"/>
                  <a:pt x="17032" y="16404"/>
                  <a:pt x="16969" y="16354"/>
                </a:cubicBezTo>
                <a:cubicBezTo>
                  <a:pt x="16910" y="16306"/>
                  <a:pt x="16898" y="16310"/>
                  <a:pt x="16884" y="16354"/>
                </a:cubicBezTo>
                <a:cubicBezTo>
                  <a:pt x="16874" y="16381"/>
                  <a:pt x="16845" y="16401"/>
                  <a:pt x="16819" y="16401"/>
                </a:cubicBezTo>
                <a:cubicBezTo>
                  <a:pt x="16793" y="16401"/>
                  <a:pt x="16761" y="16421"/>
                  <a:pt x="16748" y="16443"/>
                </a:cubicBezTo>
                <a:cubicBezTo>
                  <a:pt x="16730" y="16474"/>
                  <a:pt x="16717" y="16475"/>
                  <a:pt x="16694" y="16443"/>
                </a:cubicBezTo>
                <a:cubicBezTo>
                  <a:pt x="16672" y="16412"/>
                  <a:pt x="16658" y="16409"/>
                  <a:pt x="16648" y="16437"/>
                </a:cubicBezTo>
                <a:cubicBezTo>
                  <a:pt x="16640" y="16458"/>
                  <a:pt x="16619" y="16466"/>
                  <a:pt x="16602" y="16455"/>
                </a:cubicBezTo>
                <a:cubicBezTo>
                  <a:pt x="16578" y="16440"/>
                  <a:pt x="16575" y="16450"/>
                  <a:pt x="16587" y="16497"/>
                </a:cubicBezTo>
                <a:cubicBezTo>
                  <a:pt x="16596" y="16530"/>
                  <a:pt x="16604" y="16604"/>
                  <a:pt x="16605" y="16658"/>
                </a:cubicBezTo>
                <a:cubicBezTo>
                  <a:pt x="16607" y="16755"/>
                  <a:pt x="16565" y="16818"/>
                  <a:pt x="16462" y="16872"/>
                </a:cubicBezTo>
                <a:cubicBezTo>
                  <a:pt x="16424" y="16892"/>
                  <a:pt x="16426" y="16895"/>
                  <a:pt x="16462" y="16962"/>
                </a:cubicBezTo>
                <a:cubicBezTo>
                  <a:pt x="16483" y="17000"/>
                  <a:pt x="16492" y="17033"/>
                  <a:pt x="16484" y="17033"/>
                </a:cubicBezTo>
                <a:cubicBezTo>
                  <a:pt x="16476" y="17033"/>
                  <a:pt x="16477" y="17044"/>
                  <a:pt x="16484" y="17063"/>
                </a:cubicBezTo>
                <a:cubicBezTo>
                  <a:pt x="16491" y="17084"/>
                  <a:pt x="16533" y="17052"/>
                  <a:pt x="16584" y="16985"/>
                </a:cubicBezTo>
                <a:cubicBezTo>
                  <a:pt x="16723" y="16805"/>
                  <a:pt x="16762" y="16774"/>
                  <a:pt x="16776" y="16836"/>
                </a:cubicBezTo>
                <a:cubicBezTo>
                  <a:pt x="16787" y="16882"/>
                  <a:pt x="16794" y="16885"/>
                  <a:pt x="16830" y="16842"/>
                </a:cubicBezTo>
                <a:cubicBezTo>
                  <a:pt x="16859" y="16809"/>
                  <a:pt x="16909" y="16795"/>
                  <a:pt x="16987" y="16807"/>
                </a:cubicBezTo>
                <a:cubicBezTo>
                  <a:pt x="17054" y="16816"/>
                  <a:pt x="17114" y="16811"/>
                  <a:pt x="17130" y="16789"/>
                </a:cubicBezTo>
                <a:cubicBezTo>
                  <a:pt x="17165" y="16739"/>
                  <a:pt x="17302" y="16750"/>
                  <a:pt x="17330" y="16807"/>
                </a:cubicBezTo>
                <a:cubicBezTo>
                  <a:pt x="17347" y="16841"/>
                  <a:pt x="17374" y="16832"/>
                  <a:pt x="17455" y="16759"/>
                </a:cubicBezTo>
                <a:cubicBezTo>
                  <a:pt x="17511" y="16708"/>
                  <a:pt x="17556" y="16650"/>
                  <a:pt x="17551" y="16628"/>
                </a:cubicBezTo>
                <a:cubicBezTo>
                  <a:pt x="17546" y="16605"/>
                  <a:pt x="17553" y="16566"/>
                  <a:pt x="17565" y="16544"/>
                </a:cubicBezTo>
                <a:cubicBezTo>
                  <a:pt x="17583" y="16516"/>
                  <a:pt x="17579" y="16495"/>
                  <a:pt x="17551" y="16461"/>
                </a:cubicBezTo>
                <a:cubicBezTo>
                  <a:pt x="17515" y="16417"/>
                  <a:pt x="17517" y="16408"/>
                  <a:pt x="17576" y="16300"/>
                </a:cubicBezTo>
                <a:cubicBezTo>
                  <a:pt x="17615" y="16229"/>
                  <a:pt x="17642" y="16199"/>
                  <a:pt x="17651" y="16222"/>
                </a:cubicBezTo>
                <a:cubicBezTo>
                  <a:pt x="17668" y="16268"/>
                  <a:pt x="17773" y="16272"/>
                  <a:pt x="17801" y="16228"/>
                </a:cubicBezTo>
                <a:cubicBezTo>
                  <a:pt x="17812" y="16211"/>
                  <a:pt x="17839" y="16194"/>
                  <a:pt x="17862" y="16187"/>
                </a:cubicBezTo>
                <a:cubicBezTo>
                  <a:pt x="17885" y="16180"/>
                  <a:pt x="17904" y="16152"/>
                  <a:pt x="17904" y="16127"/>
                </a:cubicBezTo>
                <a:cubicBezTo>
                  <a:pt x="17904" y="16102"/>
                  <a:pt x="17927" y="16057"/>
                  <a:pt x="17958" y="16026"/>
                </a:cubicBezTo>
                <a:cubicBezTo>
                  <a:pt x="18006" y="15977"/>
                  <a:pt x="18021" y="15979"/>
                  <a:pt x="18051" y="16020"/>
                </a:cubicBezTo>
                <a:cubicBezTo>
                  <a:pt x="18083" y="16064"/>
                  <a:pt x="18079" y="16073"/>
                  <a:pt x="18037" y="16127"/>
                </a:cubicBezTo>
                <a:cubicBezTo>
                  <a:pt x="17974" y="16206"/>
                  <a:pt x="18004" y="16264"/>
                  <a:pt x="18104" y="16264"/>
                </a:cubicBezTo>
                <a:cubicBezTo>
                  <a:pt x="18189" y="16264"/>
                  <a:pt x="18206" y="16216"/>
                  <a:pt x="18147" y="16139"/>
                </a:cubicBezTo>
                <a:cubicBezTo>
                  <a:pt x="18110" y="16090"/>
                  <a:pt x="18150" y="16035"/>
                  <a:pt x="18201" y="16067"/>
                </a:cubicBezTo>
                <a:cubicBezTo>
                  <a:pt x="18220" y="16080"/>
                  <a:pt x="18230" y="16081"/>
                  <a:pt x="18222" y="16067"/>
                </a:cubicBezTo>
                <a:cubicBezTo>
                  <a:pt x="18214" y="16054"/>
                  <a:pt x="18218" y="16025"/>
                  <a:pt x="18229" y="16002"/>
                </a:cubicBezTo>
                <a:cubicBezTo>
                  <a:pt x="18244" y="15972"/>
                  <a:pt x="18238" y="15951"/>
                  <a:pt x="18215" y="15936"/>
                </a:cubicBezTo>
                <a:cubicBezTo>
                  <a:pt x="18186" y="15917"/>
                  <a:pt x="18188" y="15907"/>
                  <a:pt x="18219" y="15829"/>
                </a:cubicBezTo>
                <a:cubicBezTo>
                  <a:pt x="18237" y="15781"/>
                  <a:pt x="18281" y="15720"/>
                  <a:pt x="18315" y="15692"/>
                </a:cubicBezTo>
                <a:cubicBezTo>
                  <a:pt x="18369" y="15647"/>
                  <a:pt x="18376" y="15642"/>
                  <a:pt x="18386" y="15686"/>
                </a:cubicBezTo>
                <a:cubicBezTo>
                  <a:pt x="18402" y="15754"/>
                  <a:pt x="18444" y="15752"/>
                  <a:pt x="18479" y="15680"/>
                </a:cubicBezTo>
                <a:cubicBezTo>
                  <a:pt x="18504" y="15629"/>
                  <a:pt x="18506" y="15625"/>
                  <a:pt x="18476" y="15644"/>
                </a:cubicBezTo>
                <a:cubicBezTo>
                  <a:pt x="18455" y="15657"/>
                  <a:pt x="18426" y="15636"/>
                  <a:pt x="18404" y="15596"/>
                </a:cubicBezTo>
                <a:cubicBezTo>
                  <a:pt x="18370" y="15533"/>
                  <a:pt x="18370" y="15527"/>
                  <a:pt x="18408" y="15507"/>
                </a:cubicBezTo>
                <a:cubicBezTo>
                  <a:pt x="18429" y="15495"/>
                  <a:pt x="18480" y="15460"/>
                  <a:pt x="18522" y="15423"/>
                </a:cubicBezTo>
                <a:cubicBezTo>
                  <a:pt x="18564" y="15387"/>
                  <a:pt x="18620" y="15359"/>
                  <a:pt x="18647" y="15364"/>
                </a:cubicBezTo>
                <a:cubicBezTo>
                  <a:pt x="18683" y="15370"/>
                  <a:pt x="18694" y="15354"/>
                  <a:pt x="18690" y="15310"/>
                </a:cubicBezTo>
                <a:cubicBezTo>
                  <a:pt x="18679" y="15201"/>
                  <a:pt x="18822" y="15102"/>
                  <a:pt x="18904" y="15161"/>
                </a:cubicBezTo>
                <a:cubicBezTo>
                  <a:pt x="18929" y="15179"/>
                  <a:pt x="18949" y="15175"/>
                  <a:pt x="18961" y="15143"/>
                </a:cubicBezTo>
                <a:cubicBezTo>
                  <a:pt x="18985" y="15078"/>
                  <a:pt x="19101" y="15074"/>
                  <a:pt x="19122" y="15137"/>
                </a:cubicBezTo>
                <a:cubicBezTo>
                  <a:pt x="19136" y="15180"/>
                  <a:pt x="19144" y="15174"/>
                  <a:pt x="19168" y="15125"/>
                </a:cubicBezTo>
                <a:cubicBezTo>
                  <a:pt x="19191" y="15080"/>
                  <a:pt x="19191" y="15058"/>
                  <a:pt x="19172" y="15006"/>
                </a:cubicBezTo>
                <a:cubicBezTo>
                  <a:pt x="19151" y="14951"/>
                  <a:pt x="19153" y="14931"/>
                  <a:pt x="19190" y="14899"/>
                </a:cubicBezTo>
                <a:cubicBezTo>
                  <a:pt x="19213" y="14878"/>
                  <a:pt x="19228" y="14841"/>
                  <a:pt x="19222" y="14815"/>
                </a:cubicBezTo>
                <a:cubicBezTo>
                  <a:pt x="19216" y="14790"/>
                  <a:pt x="19218" y="14757"/>
                  <a:pt x="19225" y="14744"/>
                </a:cubicBezTo>
                <a:cubicBezTo>
                  <a:pt x="19233" y="14731"/>
                  <a:pt x="19239" y="14699"/>
                  <a:pt x="19240" y="14666"/>
                </a:cubicBezTo>
                <a:cubicBezTo>
                  <a:pt x="19240" y="14625"/>
                  <a:pt x="19262" y="14601"/>
                  <a:pt x="19318" y="14589"/>
                </a:cubicBezTo>
                <a:cubicBezTo>
                  <a:pt x="19362" y="14579"/>
                  <a:pt x="19401" y="14554"/>
                  <a:pt x="19404" y="14535"/>
                </a:cubicBezTo>
                <a:cubicBezTo>
                  <a:pt x="19406" y="14516"/>
                  <a:pt x="19430" y="14505"/>
                  <a:pt x="19457" y="14511"/>
                </a:cubicBezTo>
                <a:cubicBezTo>
                  <a:pt x="19485" y="14517"/>
                  <a:pt x="19500" y="14507"/>
                  <a:pt x="19493" y="14487"/>
                </a:cubicBezTo>
                <a:cubicBezTo>
                  <a:pt x="19486" y="14469"/>
                  <a:pt x="19501" y="14427"/>
                  <a:pt x="19525" y="14398"/>
                </a:cubicBezTo>
                <a:cubicBezTo>
                  <a:pt x="19550" y="14369"/>
                  <a:pt x="19564" y="14334"/>
                  <a:pt x="19557" y="14315"/>
                </a:cubicBezTo>
                <a:cubicBezTo>
                  <a:pt x="19550" y="14295"/>
                  <a:pt x="19559" y="14262"/>
                  <a:pt x="19579" y="14243"/>
                </a:cubicBezTo>
                <a:cubicBezTo>
                  <a:pt x="19608" y="14216"/>
                  <a:pt x="19610" y="14201"/>
                  <a:pt x="19589" y="14160"/>
                </a:cubicBezTo>
                <a:cubicBezTo>
                  <a:pt x="19553" y="14086"/>
                  <a:pt x="19609" y="14015"/>
                  <a:pt x="19689" y="14034"/>
                </a:cubicBezTo>
                <a:cubicBezTo>
                  <a:pt x="19739" y="14046"/>
                  <a:pt x="19760" y="14035"/>
                  <a:pt x="19786" y="13969"/>
                </a:cubicBezTo>
                <a:cubicBezTo>
                  <a:pt x="19810" y="13907"/>
                  <a:pt x="19826" y="13893"/>
                  <a:pt x="19843" y="13921"/>
                </a:cubicBezTo>
                <a:cubicBezTo>
                  <a:pt x="19884" y="13990"/>
                  <a:pt x="19903" y="13964"/>
                  <a:pt x="19893" y="13850"/>
                </a:cubicBezTo>
                <a:cubicBezTo>
                  <a:pt x="19887" y="13788"/>
                  <a:pt x="19896" y="13687"/>
                  <a:pt x="19911" y="13629"/>
                </a:cubicBezTo>
                <a:cubicBezTo>
                  <a:pt x="19948" y="13484"/>
                  <a:pt x="20005" y="13430"/>
                  <a:pt x="20086" y="13468"/>
                </a:cubicBezTo>
                <a:cubicBezTo>
                  <a:pt x="20126" y="13488"/>
                  <a:pt x="20152" y="13485"/>
                  <a:pt x="20161" y="13462"/>
                </a:cubicBezTo>
                <a:cubicBezTo>
                  <a:pt x="20169" y="13438"/>
                  <a:pt x="20181" y="13443"/>
                  <a:pt x="20196" y="13468"/>
                </a:cubicBezTo>
                <a:cubicBezTo>
                  <a:pt x="20238" y="13537"/>
                  <a:pt x="20248" y="13509"/>
                  <a:pt x="20239" y="13325"/>
                </a:cubicBezTo>
                <a:cubicBezTo>
                  <a:pt x="20227" y="13076"/>
                  <a:pt x="20244" y="12995"/>
                  <a:pt x="20318" y="12931"/>
                </a:cubicBezTo>
                <a:cubicBezTo>
                  <a:pt x="20352" y="12902"/>
                  <a:pt x="20378" y="12883"/>
                  <a:pt x="20378" y="12896"/>
                </a:cubicBezTo>
                <a:cubicBezTo>
                  <a:pt x="20378" y="12908"/>
                  <a:pt x="20391" y="12900"/>
                  <a:pt x="20407" y="12878"/>
                </a:cubicBezTo>
                <a:cubicBezTo>
                  <a:pt x="20423" y="12856"/>
                  <a:pt x="20469" y="12845"/>
                  <a:pt x="20510" y="12854"/>
                </a:cubicBezTo>
                <a:lnTo>
                  <a:pt x="20585" y="12872"/>
                </a:lnTo>
                <a:lnTo>
                  <a:pt x="20575" y="12657"/>
                </a:lnTo>
                <a:cubicBezTo>
                  <a:pt x="20560" y="12396"/>
                  <a:pt x="20587" y="12339"/>
                  <a:pt x="20714" y="12359"/>
                </a:cubicBezTo>
                <a:cubicBezTo>
                  <a:pt x="20768" y="12368"/>
                  <a:pt x="20800" y="12358"/>
                  <a:pt x="20807" y="12329"/>
                </a:cubicBezTo>
                <a:cubicBezTo>
                  <a:pt x="20812" y="12305"/>
                  <a:pt x="20829" y="12295"/>
                  <a:pt x="20846" y="12305"/>
                </a:cubicBezTo>
                <a:cubicBezTo>
                  <a:pt x="20886" y="12331"/>
                  <a:pt x="20911" y="12257"/>
                  <a:pt x="20882" y="12198"/>
                </a:cubicBezTo>
                <a:cubicBezTo>
                  <a:pt x="20867" y="12169"/>
                  <a:pt x="20866" y="12145"/>
                  <a:pt x="20878" y="12132"/>
                </a:cubicBezTo>
                <a:cubicBezTo>
                  <a:pt x="20889" y="12121"/>
                  <a:pt x="20897" y="12041"/>
                  <a:pt x="20896" y="11954"/>
                </a:cubicBezTo>
                <a:cubicBezTo>
                  <a:pt x="20894" y="11778"/>
                  <a:pt x="20927" y="11683"/>
                  <a:pt x="20967" y="11751"/>
                </a:cubicBezTo>
                <a:cubicBezTo>
                  <a:pt x="20986" y="11782"/>
                  <a:pt x="20997" y="11779"/>
                  <a:pt x="21017" y="11733"/>
                </a:cubicBezTo>
                <a:cubicBezTo>
                  <a:pt x="21042" y="11677"/>
                  <a:pt x="21048" y="11680"/>
                  <a:pt x="21064" y="11745"/>
                </a:cubicBezTo>
                <a:cubicBezTo>
                  <a:pt x="21083" y="11824"/>
                  <a:pt x="21134" y="11836"/>
                  <a:pt x="21160" y="11769"/>
                </a:cubicBezTo>
                <a:cubicBezTo>
                  <a:pt x="21169" y="11744"/>
                  <a:pt x="21186" y="11735"/>
                  <a:pt x="21196" y="11745"/>
                </a:cubicBezTo>
                <a:cubicBezTo>
                  <a:pt x="21227" y="11777"/>
                  <a:pt x="21240" y="11691"/>
                  <a:pt x="21214" y="11638"/>
                </a:cubicBezTo>
                <a:cubicBezTo>
                  <a:pt x="21194" y="11598"/>
                  <a:pt x="21194" y="11577"/>
                  <a:pt x="21214" y="11536"/>
                </a:cubicBezTo>
                <a:cubicBezTo>
                  <a:pt x="21234" y="11495"/>
                  <a:pt x="21233" y="11464"/>
                  <a:pt x="21199" y="11387"/>
                </a:cubicBezTo>
                <a:cubicBezTo>
                  <a:pt x="21158" y="11293"/>
                  <a:pt x="21159" y="11292"/>
                  <a:pt x="21199" y="11173"/>
                </a:cubicBezTo>
                <a:cubicBezTo>
                  <a:pt x="21227" y="11089"/>
                  <a:pt x="21232" y="11043"/>
                  <a:pt x="21217" y="11018"/>
                </a:cubicBezTo>
                <a:cubicBezTo>
                  <a:pt x="21202" y="10993"/>
                  <a:pt x="21201" y="10967"/>
                  <a:pt x="21217" y="10934"/>
                </a:cubicBezTo>
                <a:cubicBezTo>
                  <a:pt x="21234" y="10900"/>
                  <a:pt x="21237" y="10863"/>
                  <a:pt x="21221" y="10803"/>
                </a:cubicBezTo>
                <a:cubicBezTo>
                  <a:pt x="21208" y="10757"/>
                  <a:pt x="21203" y="10708"/>
                  <a:pt x="21210" y="10696"/>
                </a:cubicBezTo>
                <a:cubicBezTo>
                  <a:pt x="21217" y="10684"/>
                  <a:pt x="21228" y="10643"/>
                  <a:pt x="21231" y="10600"/>
                </a:cubicBezTo>
                <a:cubicBezTo>
                  <a:pt x="21246" y="10420"/>
                  <a:pt x="21259" y="10365"/>
                  <a:pt x="21314" y="10320"/>
                </a:cubicBezTo>
                <a:cubicBezTo>
                  <a:pt x="21345" y="10294"/>
                  <a:pt x="21371" y="10251"/>
                  <a:pt x="21367" y="10225"/>
                </a:cubicBezTo>
                <a:cubicBezTo>
                  <a:pt x="21363" y="10198"/>
                  <a:pt x="21373" y="10159"/>
                  <a:pt x="21392" y="10135"/>
                </a:cubicBezTo>
                <a:cubicBezTo>
                  <a:pt x="21414" y="10108"/>
                  <a:pt x="21421" y="10075"/>
                  <a:pt x="21410" y="10046"/>
                </a:cubicBezTo>
                <a:cubicBezTo>
                  <a:pt x="21400" y="10021"/>
                  <a:pt x="21396" y="9967"/>
                  <a:pt x="21399" y="9933"/>
                </a:cubicBezTo>
                <a:cubicBezTo>
                  <a:pt x="21403" y="9898"/>
                  <a:pt x="21394" y="9851"/>
                  <a:pt x="21381" y="9825"/>
                </a:cubicBezTo>
                <a:cubicBezTo>
                  <a:pt x="21363" y="9789"/>
                  <a:pt x="21366" y="9748"/>
                  <a:pt x="21392" y="9664"/>
                </a:cubicBezTo>
                <a:cubicBezTo>
                  <a:pt x="21426" y="9556"/>
                  <a:pt x="21428" y="9553"/>
                  <a:pt x="21471" y="9617"/>
                </a:cubicBezTo>
                <a:cubicBezTo>
                  <a:pt x="21513" y="9679"/>
                  <a:pt x="21513" y="9685"/>
                  <a:pt x="21499" y="9611"/>
                </a:cubicBezTo>
                <a:cubicBezTo>
                  <a:pt x="21491" y="9569"/>
                  <a:pt x="21494" y="9522"/>
                  <a:pt x="21506" y="9509"/>
                </a:cubicBezTo>
                <a:cubicBezTo>
                  <a:pt x="21518" y="9497"/>
                  <a:pt x="21528" y="9451"/>
                  <a:pt x="21528" y="9408"/>
                </a:cubicBezTo>
                <a:cubicBezTo>
                  <a:pt x="21528" y="9365"/>
                  <a:pt x="21539" y="9311"/>
                  <a:pt x="21553" y="9289"/>
                </a:cubicBezTo>
                <a:cubicBezTo>
                  <a:pt x="21570" y="9260"/>
                  <a:pt x="21572" y="9237"/>
                  <a:pt x="21556" y="9205"/>
                </a:cubicBezTo>
                <a:cubicBezTo>
                  <a:pt x="21544" y="9180"/>
                  <a:pt x="21537" y="9104"/>
                  <a:pt x="21542" y="9038"/>
                </a:cubicBezTo>
                <a:cubicBezTo>
                  <a:pt x="21550" y="8927"/>
                  <a:pt x="21548" y="8922"/>
                  <a:pt x="21521" y="8985"/>
                </a:cubicBezTo>
                <a:cubicBezTo>
                  <a:pt x="21492" y="9050"/>
                  <a:pt x="21489" y="9050"/>
                  <a:pt x="21467" y="8955"/>
                </a:cubicBezTo>
                <a:cubicBezTo>
                  <a:pt x="21436" y="8819"/>
                  <a:pt x="21437" y="8789"/>
                  <a:pt x="21485" y="8704"/>
                </a:cubicBezTo>
                <a:cubicBezTo>
                  <a:pt x="21508" y="8664"/>
                  <a:pt x="21530" y="8572"/>
                  <a:pt x="21535" y="8496"/>
                </a:cubicBezTo>
                <a:cubicBezTo>
                  <a:pt x="21539" y="8420"/>
                  <a:pt x="21550" y="8334"/>
                  <a:pt x="21556" y="8305"/>
                </a:cubicBezTo>
                <a:cubicBezTo>
                  <a:pt x="21563" y="8276"/>
                  <a:pt x="21573" y="8161"/>
                  <a:pt x="21578" y="8049"/>
                </a:cubicBezTo>
                <a:cubicBezTo>
                  <a:pt x="21585" y="7871"/>
                  <a:pt x="21577" y="7833"/>
                  <a:pt x="21535" y="7756"/>
                </a:cubicBezTo>
                <a:cubicBezTo>
                  <a:pt x="21508" y="7708"/>
                  <a:pt x="21488" y="7632"/>
                  <a:pt x="21488" y="7590"/>
                </a:cubicBezTo>
                <a:cubicBezTo>
                  <a:pt x="21488" y="7547"/>
                  <a:pt x="21469" y="7487"/>
                  <a:pt x="21446" y="7452"/>
                </a:cubicBezTo>
                <a:cubicBezTo>
                  <a:pt x="21401" y="7385"/>
                  <a:pt x="21388" y="7162"/>
                  <a:pt x="21424" y="7101"/>
                </a:cubicBezTo>
                <a:cubicBezTo>
                  <a:pt x="21435" y="7082"/>
                  <a:pt x="21446" y="7021"/>
                  <a:pt x="21449" y="6964"/>
                </a:cubicBezTo>
                <a:cubicBezTo>
                  <a:pt x="21456" y="6864"/>
                  <a:pt x="21451" y="6858"/>
                  <a:pt x="21374" y="6856"/>
                </a:cubicBezTo>
                <a:cubicBezTo>
                  <a:pt x="21291" y="6854"/>
                  <a:pt x="21242" y="6776"/>
                  <a:pt x="21264" y="6683"/>
                </a:cubicBezTo>
                <a:cubicBezTo>
                  <a:pt x="21269" y="6658"/>
                  <a:pt x="21265" y="6621"/>
                  <a:pt x="21253" y="6600"/>
                </a:cubicBezTo>
                <a:cubicBezTo>
                  <a:pt x="21230" y="6561"/>
                  <a:pt x="21227" y="6043"/>
                  <a:pt x="21249" y="5926"/>
                </a:cubicBezTo>
                <a:cubicBezTo>
                  <a:pt x="21258" y="5879"/>
                  <a:pt x="21243" y="5863"/>
                  <a:pt x="21189" y="5855"/>
                </a:cubicBezTo>
                <a:cubicBezTo>
                  <a:pt x="21138" y="5846"/>
                  <a:pt x="21122" y="5829"/>
                  <a:pt x="21124" y="5783"/>
                </a:cubicBezTo>
                <a:cubicBezTo>
                  <a:pt x="21126" y="5744"/>
                  <a:pt x="21114" y="5723"/>
                  <a:pt x="21092" y="5729"/>
                </a:cubicBezTo>
                <a:cubicBezTo>
                  <a:pt x="21066" y="5737"/>
                  <a:pt x="21059" y="5717"/>
                  <a:pt x="21064" y="5640"/>
                </a:cubicBezTo>
                <a:cubicBezTo>
                  <a:pt x="21068" y="5573"/>
                  <a:pt x="21056" y="5511"/>
                  <a:pt x="21024" y="5455"/>
                </a:cubicBezTo>
                <a:cubicBezTo>
                  <a:pt x="20988" y="5391"/>
                  <a:pt x="20984" y="5362"/>
                  <a:pt x="21003" y="5330"/>
                </a:cubicBezTo>
                <a:cubicBezTo>
                  <a:pt x="21022" y="5298"/>
                  <a:pt x="21040" y="5312"/>
                  <a:pt x="21089" y="5390"/>
                </a:cubicBezTo>
                <a:cubicBezTo>
                  <a:pt x="21123" y="5445"/>
                  <a:pt x="21153" y="5522"/>
                  <a:pt x="21153" y="5556"/>
                </a:cubicBezTo>
                <a:cubicBezTo>
                  <a:pt x="21153" y="5642"/>
                  <a:pt x="21207" y="5632"/>
                  <a:pt x="21235" y="5545"/>
                </a:cubicBezTo>
                <a:cubicBezTo>
                  <a:pt x="21261" y="5464"/>
                  <a:pt x="21246" y="5406"/>
                  <a:pt x="21206" y="5431"/>
                </a:cubicBezTo>
                <a:cubicBezTo>
                  <a:pt x="21192" y="5441"/>
                  <a:pt x="21164" y="5411"/>
                  <a:pt x="21142" y="5372"/>
                </a:cubicBezTo>
                <a:cubicBezTo>
                  <a:pt x="21112" y="5317"/>
                  <a:pt x="21109" y="5290"/>
                  <a:pt x="21128" y="5258"/>
                </a:cubicBezTo>
                <a:cubicBezTo>
                  <a:pt x="21163" y="5200"/>
                  <a:pt x="21159" y="5163"/>
                  <a:pt x="21117" y="5163"/>
                </a:cubicBezTo>
                <a:cubicBezTo>
                  <a:pt x="21098" y="5163"/>
                  <a:pt x="21051" y="5211"/>
                  <a:pt x="21014" y="5270"/>
                </a:cubicBezTo>
                <a:cubicBezTo>
                  <a:pt x="20942" y="5386"/>
                  <a:pt x="20903" y="5385"/>
                  <a:pt x="20903" y="5258"/>
                </a:cubicBezTo>
                <a:cubicBezTo>
                  <a:pt x="20903" y="5215"/>
                  <a:pt x="20891" y="5161"/>
                  <a:pt x="20878" y="5139"/>
                </a:cubicBezTo>
                <a:cubicBezTo>
                  <a:pt x="20860" y="5109"/>
                  <a:pt x="20861" y="5085"/>
                  <a:pt x="20882" y="5044"/>
                </a:cubicBezTo>
                <a:cubicBezTo>
                  <a:pt x="20904" y="4999"/>
                  <a:pt x="20902" y="4990"/>
                  <a:pt x="20874" y="4990"/>
                </a:cubicBezTo>
                <a:cubicBezTo>
                  <a:pt x="20822" y="4990"/>
                  <a:pt x="20808" y="4916"/>
                  <a:pt x="20857" y="4895"/>
                </a:cubicBezTo>
                <a:cubicBezTo>
                  <a:pt x="20902" y="4875"/>
                  <a:pt x="20919" y="4766"/>
                  <a:pt x="20882" y="4728"/>
                </a:cubicBezTo>
                <a:cubicBezTo>
                  <a:pt x="20870" y="4716"/>
                  <a:pt x="20860" y="4730"/>
                  <a:pt x="20860" y="4758"/>
                </a:cubicBezTo>
                <a:cubicBezTo>
                  <a:pt x="20860" y="4785"/>
                  <a:pt x="20847" y="4826"/>
                  <a:pt x="20832" y="4847"/>
                </a:cubicBezTo>
                <a:cubicBezTo>
                  <a:pt x="20810" y="4877"/>
                  <a:pt x="20796" y="4870"/>
                  <a:pt x="20767" y="4817"/>
                </a:cubicBezTo>
                <a:cubicBezTo>
                  <a:pt x="20732" y="4753"/>
                  <a:pt x="20733" y="4738"/>
                  <a:pt x="20764" y="4680"/>
                </a:cubicBezTo>
                <a:cubicBezTo>
                  <a:pt x="20796" y="4622"/>
                  <a:pt x="20792" y="4622"/>
                  <a:pt x="20739" y="4615"/>
                </a:cubicBezTo>
                <a:cubicBezTo>
                  <a:pt x="20708" y="4610"/>
                  <a:pt x="20664" y="4596"/>
                  <a:pt x="20642" y="4591"/>
                </a:cubicBezTo>
                <a:cubicBezTo>
                  <a:pt x="20599" y="4579"/>
                  <a:pt x="20520" y="4335"/>
                  <a:pt x="20550" y="4304"/>
                </a:cubicBezTo>
                <a:cubicBezTo>
                  <a:pt x="20586" y="4267"/>
                  <a:pt x="20568" y="4135"/>
                  <a:pt x="20521" y="4084"/>
                </a:cubicBezTo>
                <a:cubicBezTo>
                  <a:pt x="20495" y="4056"/>
                  <a:pt x="20421" y="4031"/>
                  <a:pt x="20357" y="4030"/>
                </a:cubicBezTo>
                <a:lnTo>
                  <a:pt x="20243" y="4030"/>
                </a:lnTo>
                <a:lnTo>
                  <a:pt x="20246" y="3875"/>
                </a:lnTo>
                <a:cubicBezTo>
                  <a:pt x="20247" y="3774"/>
                  <a:pt x="20238" y="3703"/>
                  <a:pt x="20218" y="3678"/>
                </a:cubicBezTo>
                <a:cubicBezTo>
                  <a:pt x="20195" y="3651"/>
                  <a:pt x="20193" y="3631"/>
                  <a:pt x="20211" y="3613"/>
                </a:cubicBezTo>
                <a:cubicBezTo>
                  <a:pt x="20266" y="3556"/>
                  <a:pt x="20229" y="3529"/>
                  <a:pt x="20161" y="3577"/>
                </a:cubicBezTo>
                <a:cubicBezTo>
                  <a:pt x="20081" y="3633"/>
                  <a:pt x="20035" y="3615"/>
                  <a:pt x="20053" y="3535"/>
                </a:cubicBezTo>
                <a:cubicBezTo>
                  <a:pt x="20065" y="3485"/>
                  <a:pt x="20062" y="3483"/>
                  <a:pt x="19989" y="3470"/>
                </a:cubicBezTo>
                <a:cubicBezTo>
                  <a:pt x="19919" y="3457"/>
                  <a:pt x="19895" y="3415"/>
                  <a:pt x="19907" y="3333"/>
                </a:cubicBezTo>
                <a:cubicBezTo>
                  <a:pt x="19913" y="3291"/>
                  <a:pt x="19905" y="3216"/>
                  <a:pt x="19889" y="3166"/>
                </a:cubicBezTo>
                <a:cubicBezTo>
                  <a:pt x="19868" y="3097"/>
                  <a:pt x="19868" y="3067"/>
                  <a:pt x="19886" y="3035"/>
                </a:cubicBezTo>
                <a:cubicBezTo>
                  <a:pt x="19904" y="3001"/>
                  <a:pt x="19897" y="2994"/>
                  <a:pt x="19854" y="3011"/>
                </a:cubicBezTo>
                <a:cubicBezTo>
                  <a:pt x="19813" y="3027"/>
                  <a:pt x="19789" y="3018"/>
                  <a:pt x="19775" y="2975"/>
                </a:cubicBezTo>
                <a:cubicBezTo>
                  <a:pt x="19761" y="2934"/>
                  <a:pt x="19726" y="2918"/>
                  <a:pt x="19664" y="2915"/>
                </a:cubicBezTo>
                <a:cubicBezTo>
                  <a:pt x="19600" y="2913"/>
                  <a:pt x="19575" y="2892"/>
                  <a:pt x="19575" y="2856"/>
                </a:cubicBezTo>
                <a:cubicBezTo>
                  <a:pt x="19575" y="2828"/>
                  <a:pt x="19565" y="2798"/>
                  <a:pt x="19554" y="2784"/>
                </a:cubicBezTo>
                <a:cubicBezTo>
                  <a:pt x="19528" y="2753"/>
                  <a:pt x="19524" y="2680"/>
                  <a:pt x="19547" y="2629"/>
                </a:cubicBezTo>
                <a:cubicBezTo>
                  <a:pt x="19556" y="2607"/>
                  <a:pt x="19543" y="2561"/>
                  <a:pt x="19514" y="2516"/>
                </a:cubicBezTo>
                <a:cubicBezTo>
                  <a:pt x="19472" y="2449"/>
                  <a:pt x="19462" y="2447"/>
                  <a:pt x="19439" y="2492"/>
                </a:cubicBezTo>
                <a:cubicBezTo>
                  <a:pt x="19425" y="2521"/>
                  <a:pt x="19422" y="2556"/>
                  <a:pt x="19429" y="2576"/>
                </a:cubicBezTo>
                <a:cubicBezTo>
                  <a:pt x="19443" y="2614"/>
                  <a:pt x="19370" y="2698"/>
                  <a:pt x="19350" y="2665"/>
                </a:cubicBezTo>
                <a:cubicBezTo>
                  <a:pt x="19344" y="2654"/>
                  <a:pt x="19340" y="2603"/>
                  <a:pt x="19347" y="2552"/>
                </a:cubicBezTo>
                <a:cubicBezTo>
                  <a:pt x="19354" y="2490"/>
                  <a:pt x="19347" y="2439"/>
                  <a:pt x="19325" y="2409"/>
                </a:cubicBezTo>
                <a:cubicBezTo>
                  <a:pt x="19307" y="2383"/>
                  <a:pt x="19293" y="2375"/>
                  <a:pt x="19293" y="2391"/>
                </a:cubicBezTo>
                <a:cubicBezTo>
                  <a:pt x="19293" y="2406"/>
                  <a:pt x="19268" y="2382"/>
                  <a:pt x="19240" y="2337"/>
                </a:cubicBezTo>
                <a:cubicBezTo>
                  <a:pt x="19211" y="2292"/>
                  <a:pt x="19190" y="2231"/>
                  <a:pt x="19190" y="2206"/>
                </a:cubicBezTo>
                <a:cubicBezTo>
                  <a:pt x="19190" y="2180"/>
                  <a:pt x="19174" y="2164"/>
                  <a:pt x="19157" y="2164"/>
                </a:cubicBezTo>
                <a:cubicBezTo>
                  <a:pt x="19109" y="2164"/>
                  <a:pt x="19096" y="2087"/>
                  <a:pt x="19136" y="2039"/>
                </a:cubicBezTo>
                <a:cubicBezTo>
                  <a:pt x="19187" y="1977"/>
                  <a:pt x="19163" y="1930"/>
                  <a:pt x="19065" y="1902"/>
                </a:cubicBezTo>
                <a:cubicBezTo>
                  <a:pt x="19019" y="1889"/>
                  <a:pt x="18975" y="1865"/>
                  <a:pt x="18968" y="1848"/>
                </a:cubicBezTo>
                <a:cubicBezTo>
                  <a:pt x="18962" y="1831"/>
                  <a:pt x="18938" y="1836"/>
                  <a:pt x="18915" y="1860"/>
                </a:cubicBezTo>
                <a:cubicBezTo>
                  <a:pt x="18880" y="1896"/>
                  <a:pt x="18869" y="1891"/>
                  <a:pt x="18847" y="1842"/>
                </a:cubicBezTo>
                <a:cubicBezTo>
                  <a:pt x="18827" y="1797"/>
                  <a:pt x="18801" y="1785"/>
                  <a:pt x="18733" y="1800"/>
                </a:cubicBezTo>
                <a:cubicBezTo>
                  <a:pt x="18655" y="1818"/>
                  <a:pt x="18642" y="1815"/>
                  <a:pt x="18633" y="1753"/>
                </a:cubicBezTo>
                <a:cubicBezTo>
                  <a:pt x="18627" y="1714"/>
                  <a:pt x="18601" y="1673"/>
                  <a:pt x="18579" y="1663"/>
                </a:cubicBezTo>
                <a:cubicBezTo>
                  <a:pt x="18557" y="1654"/>
                  <a:pt x="18540" y="1623"/>
                  <a:pt x="18543" y="1598"/>
                </a:cubicBezTo>
                <a:cubicBezTo>
                  <a:pt x="18547" y="1570"/>
                  <a:pt x="18531" y="1551"/>
                  <a:pt x="18504" y="1550"/>
                </a:cubicBezTo>
                <a:cubicBezTo>
                  <a:pt x="18479" y="1550"/>
                  <a:pt x="18455" y="1539"/>
                  <a:pt x="18447" y="1526"/>
                </a:cubicBezTo>
                <a:cubicBezTo>
                  <a:pt x="18440" y="1514"/>
                  <a:pt x="18419" y="1511"/>
                  <a:pt x="18404" y="1520"/>
                </a:cubicBezTo>
                <a:cubicBezTo>
                  <a:pt x="18375" y="1539"/>
                  <a:pt x="18322" y="1417"/>
                  <a:pt x="18322" y="1330"/>
                </a:cubicBezTo>
                <a:cubicBezTo>
                  <a:pt x="18322" y="1294"/>
                  <a:pt x="18291" y="1271"/>
                  <a:pt x="18226" y="1264"/>
                </a:cubicBezTo>
                <a:cubicBezTo>
                  <a:pt x="18014" y="1241"/>
                  <a:pt x="17968" y="1213"/>
                  <a:pt x="17987" y="1115"/>
                </a:cubicBezTo>
                <a:cubicBezTo>
                  <a:pt x="17996" y="1067"/>
                  <a:pt x="17987" y="1046"/>
                  <a:pt x="17951" y="1037"/>
                </a:cubicBezTo>
                <a:cubicBezTo>
                  <a:pt x="17920" y="1030"/>
                  <a:pt x="17902" y="999"/>
                  <a:pt x="17897" y="948"/>
                </a:cubicBezTo>
                <a:cubicBezTo>
                  <a:pt x="17894" y="905"/>
                  <a:pt x="17870" y="855"/>
                  <a:pt x="17847" y="835"/>
                </a:cubicBezTo>
                <a:cubicBezTo>
                  <a:pt x="17824" y="813"/>
                  <a:pt x="17812" y="773"/>
                  <a:pt x="17819" y="745"/>
                </a:cubicBezTo>
                <a:cubicBezTo>
                  <a:pt x="17832" y="688"/>
                  <a:pt x="17796" y="678"/>
                  <a:pt x="17776" y="733"/>
                </a:cubicBezTo>
                <a:cubicBezTo>
                  <a:pt x="17767" y="758"/>
                  <a:pt x="17753" y="755"/>
                  <a:pt x="17733" y="727"/>
                </a:cubicBezTo>
                <a:cubicBezTo>
                  <a:pt x="17711" y="696"/>
                  <a:pt x="17696" y="700"/>
                  <a:pt x="17672" y="733"/>
                </a:cubicBezTo>
                <a:cubicBezTo>
                  <a:pt x="17647" y="768"/>
                  <a:pt x="17640" y="761"/>
                  <a:pt x="17630" y="715"/>
                </a:cubicBezTo>
                <a:cubicBezTo>
                  <a:pt x="17623" y="685"/>
                  <a:pt x="17609" y="674"/>
                  <a:pt x="17597" y="686"/>
                </a:cubicBezTo>
                <a:cubicBezTo>
                  <a:pt x="17586" y="697"/>
                  <a:pt x="17537" y="705"/>
                  <a:pt x="17490" y="704"/>
                </a:cubicBezTo>
                <a:cubicBezTo>
                  <a:pt x="17405" y="702"/>
                  <a:pt x="17358" y="661"/>
                  <a:pt x="17358" y="584"/>
                </a:cubicBezTo>
                <a:cubicBezTo>
                  <a:pt x="17358" y="561"/>
                  <a:pt x="17347" y="538"/>
                  <a:pt x="17330" y="537"/>
                </a:cubicBezTo>
                <a:cubicBezTo>
                  <a:pt x="17271" y="533"/>
                  <a:pt x="17168" y="422"/>
                  <a:pt x="17144" y="334"/>
                </a:cubicBezTo>
                <a:cubicBezTo>
                  <a:pt x="17105" y="191"/>
                  <a:pt x="16993" y="129"/>
                  <a:pt x="16826" y="149"/>
                </a:cubicBezTo>
                <a:cubicBezTo>
                  <a:pt x="16723" y="161"/>
                  <a:pt x="16675" y="153"/>
                  <a:pt x="16655" y="119"/>
                </a:cubicBezTo>
                <a:cubicBezTo>
                  <a:pt x="16626" y="70"/>
                  <a:pt x="16583" y="57"/>
                  <a:pt x="16487" y="66"/>
                </a:cubicBezTo>
                <a:cubicBezTo>
                  <a:pt x="16437" y="70"/>
                  <a:pt x="16429" y="84"/>
                  <a:pt x="16434" y="167"/>
                </a:cubicBezTo>
                <a:cubicBezTo>
                  <a:pt x="16439" y="244"/>
                  <a:pt x="16432" y="265"/>
                  <a:pt x="16394" y="274"/>
                </a:cubicBezTo>
                <a:cubicBezTo>
                  <a:pt x="16369" y="280"/>
                  <a:pt x="16348" y="302"/>
                  <a:pt x="16348" y="322"/>
                </a:cubicBezTo>
                <a:cubicBezTo>
                  <a:pt x="16348" y="345"/>
                  <a:pt x="16373" y="346"/>
                  <a:pt x="16419" y="334"/>
                </a:cubicBezTo>
                <a:cubicBezTo>
                  <a:pt x="16518" y="307"/>
                  <a:pt x="16598" y="362"/>
                  <a:pt x="16598" y="453"/>
                </a:cubicBezTo>
                <a:cubicBezTo>
                  <a:pt x="16598" y="521"/>
                  <a:pt x="16601" y="521"/>
                  <a:pt x="16673" y="471"/>
                </a:cubicBezTo>
                <a:cubicBezTo>
                  <a:pt x="16757" y="412"/>
                  <a:pt x="16801" y="429"/>
                  <a:pt x="16762" y="507"/>
                </a:cubicBezTo>
                <a:cubicBezTo>
                  <a:pt x="16731" y="569"/>
                  <a:pt x="16748" y="601"/>
                  <a:pt x="16819" y="614"/>
                </a:cubicBezTo>
                <a:cubicBezTo>
                  <a:pt x="16906" y="630"/>
                  <a:pt x="16930" y="653"/>
                  <a:pt x="16930" y="727"/>
                </a:cubicBezTo>
                <a:cubicBezTo>
                  <a:pt x="16930" y="765"/>
                  <a:pt x="16943" y="810"/>
                  <a:pt x="16955" y="823"/>
                </a:cubicBezTo>
                <a:cubicBezTo>
                  <a:pt x="16968" y="837"/>
                  <a:pt x="16967" y="857"/>
                  <a:pt x="16955" y="882"/>
                </a:cubicBezTo>
                <a:cubicBezTo>
                  <a:pt x="16928" y="939"/>
                  <a:pt x="16910" y="1100"/>
                  <a:pt x="16926" y="1127"/>
                </a:cubicBezTo>
                <a:cubicBezTo>
                  <a:pt x="16934" y="1139"/>
                  <a:pt x="16950" y="1130"/>
                  <a:pt x="16966" y="1109"/>
                </a:cubicBezTo>
                <a:cubicBezTo>
                  <a:pt x="16987" y="1080"/>
                  <a:pt x="16995" y="1084"/>
                  <a:pt x="17005" y="1127"/>
                </a:cubicBezTo>
                <a:cubicBezTo>
                  <a:pt x="17013" y="1163"/>
                  <a:pt x="17045" y="1186"/>
                  <a:pt x="17091" y="1186"/>
                </a:cubicBezTo>
                <a:cubicBezTo>
                  <a:pt x="17143" y="1186"/>
                  <a:pt x="17156" y="1170"/>
                  <a:pt x="17148" y="1133"/>
                </a:cubicBezTo>
                <a:cubicBezTo>
                  <a:pt x="17141" y="1104"/>
                  <a:pt x="17155" y="1071"/>
                  <a:pt x="17180" y="1049"/>
                </a:cubicBezTo>
                <a:cubicBezTo>
                  <a:pt x="17214" y="1019"/>
                  <a:pt x="17237" y="1020"/>
                  <a:pt x="17280" y="1067"/>
                </a:cubicBezTo>
                <a:cubicBezTo>
                  <a:pt x="17324" y="1116"/>
                  <a:pt x="17340" y="1120"/>
                  <a:pt x="17373" y="1085"/>
                </a:cubicBezTo>
                <a:cubicBezTo>
                  <a:pt x="17418" y="1037"/>
                  <a:pt x="17455" y="1057"/>
                  <a:pt x="17455" y="1133"/>
                </a:cubicBezTo>
                <a:cubicBezTo>
                  <a:pt x="17455" y="1162"/>
                  <a:pt x="17476" y="1186"/>
                  <a:pt x="17505" y="1186"/>
                </a:cubicBezTo>
                <a:cubicBezTo>
                  <a:pt x="17532" y="1186"/>
                  <a:pt x="17583" y="1210"/>
                  <a:pt x="17619" y="1240"/>
                </a:cubicBezTo>
                <a:cubicBezTo>
                  <a:pt x="17681" y="1292"/>
                  <a:pt x="17695" y="1338"/>
                  <a:pt x="17687" y="1473"/>
                </a:cubicBezTo>
                <a:cubicBezTo>
                  <a:pt x="17684" y="1513"/>
                  <a:pt x="17700" y="1531"/>
                  <a:pt x="17740" y="1538"/>
                </a:cubicBezTo>
                <a:cubicBezTo>
                  <a:pt x="17840" y="1557"/>
                  <a:pt x="17816" y="1657"/>
                  <a:pt x="17712" y="1657"/>
                </a:cubicBezTo>
                <a:cubicBezTo>
                  <a:pt x="17646" y="1657"/>
                  <a:pt x="17622" y="1667"/>
                  <a:pt x="17626" y="1705"/>
                </a:cubicBezTo>
                <a:cubicBezTo>
                  <a:pt x="17633" y="1777"/>
                  <a:pt x="17503" y="1817"/>
                  <a:pt x="17280" y="1812"/>
                </a:cubicBezTo>
                <a:cubicBezTo>
                  <a:pt x="17165" y="1810"/>
                  <a:pt x="17101" y="1821"/>
                  <a:pt x="17108" y="1842"/>
                </a:cubicBezTo>
                <a:cubicBezTo>
                  <a:pt x="17128" y="1895"/>
                  <a:pt x="17080" y="1928"/>
                  <a:pt x="17048" y="1884"/>
                </a:cubicBezTo>
                <a:cubicBezTo>
                  <a:pt x="17028" y="1857"/>
                  <a:pt x="17014" y="1859"/>
                  <a:pt x="17005" y="1884"/>
                </a:cubicBezTo>
                <a:cubicBezTo>
                  <a:pt x="16985" y="1939"/>
                  <a:pt x="16912" y="1926"/>
                  <a:pt x="16898" y="1866"/>
                </a:cubicBezTo>
                <a:cubicBezTo>
                  <a:pt x="16883" y="1803"/>
                  <a:pt x="16844" y="1792"/>
                  <a:pt x="16851" y="1854"/>
                </a:cubicBezTo>
                <a:cubicBezTo>
                  <a:pt x="16855" y="1881"/>
                  <a:pt x="16835" y="1903"/>
                  <a:pt x="16801" y="1902"/>
                </a:cubicBezTo>
                <a:cubicBezTo>
                  <a:pt x="16771" y="1901"/>
                  <a:pt x="16749" y="1911"/>
                  <a:pt x="16755" y="1926"/>
                </a:cubicBezTo>
                <a:cubicBezTo>
                  <a:pt x="16773" y="1974"/>
                  <a:pt x="16710" y="1994"/>
                  <a:pt x="16637" y="1961"/>
                </a:cubicBezTo>
                <a:cubicBezTo>
                  <a:pt x="16598" y="1944"/>
                  <a:pt x="16570" y="1907"/>
                  <a:pt x="16573" y="1884"/>
                </a:cubicBezTo>
                <a:cubicBezTo>
                  <a:pt x="16576" y="1861"/>
                  <a:pt x="16561" y="1850"/>
                  <a:pt x="16541" y="1854"/>
                </a:cubicBezTo>
                <a:cubicBezTo>
                  <a:pt x="16520" y="1858"/>
                  <a:pt x="16484" y="1846"/>
                  <a:pt x="16462" y="1830"/>
                </a:cubicBezTo>
                <a:cubicBezTo>
                  <a:pt x="16439" y="1814"/>
                  <a:pt x="16410" y="1819"/>
                  <a:pt x="16387" y="1842"/>
                </a:cubicBezTo>
                <a:cubicBezTo>
                  <a:pt x="16329" y="1903"/>
                  <a:pt x="16160" y="1770"/>
                  <a:pt x="16198" y="1693"/>
                </a:cubicBezTo>
                <a:cubicBezTo>
                  <a:pt x="16235" y="1618"/>
                  <a:pt x="16235" y="1238"/>
                  <a:pt x="16198" y="1276"/>
                </a:cubicBezTo>
                <a:cubicBezTo>
                  <a:pt x="16186" y="1289"/>
                  <a:pt x="16182" y="1316"/>
                  <a:pt x="16187" y="1341"/>
                </a:cubicBezTo>
                <a:cubicBezTo>
                  <a:pt x="16193" y="1366"/>
                  <a:pt x="16184" y="1415"/>
                  <a:pt x="16170" y="1449"/>
                </a:cubicBezTo>
                <a:cubicBezTo>
                  <a:pt x="16145" y="1505"/>
                  <a:pt x="16141" y="1507"/>
                  <a:pt x="16109" y="1431"/>
                </a:cubicBezTo>
                <a:cubicBezTo>
                  <a:pt x="16082" y="1366"/>
                  <a:pt x="16081" y="1335"/>
                  <a:pt x="16102" y="1294"/>
                </a:cubicBezTo>
                <a:cubicBezTo>
                  <a:pt x="16124" y="1248"/>
                  <a:pt x="16122" y="1251"/>
                  <a:pt x="16080" y="1294"/>
                </a:cubicBezTo>
                <a:cubicBezTo>
                  <a:pt x="16042" y="1333"/>
                  <a:pt x="16025" y="1335"/>
                  <a:pt x="15991" y="1300"/>
                </a:cubicBezTo>
                <a:cubicBezTo>
                  <a:pt x="15943" y="1250"/>
                  <a:pt x="15773" y="1239"/>
                  <a:pt x="15791" y="1288"/>
                </a:cubicBezTo>
                <a:cubicBezTo>
                  <a:pt x="15823" y="1374"/>
                  <a:pt x="15752" y="1351"/>
                  <a:pt x="15663" y="1246"/>
                </a:cubicBezTo>
                <a:cubicBezTo>
                  <a:pt x="15563" y="1130"/>
                  <a:pt x="15562" y="1126"/>
                  <a:pt x="15556" y="912"/>
                </a:cubicBezTo>
                <a:cubicBezTo>
                  <a:pt x="15549" y="697"/>
                  <a:pt x="15538" y="662"/>
                  <a:pt x="15495" y="733"/>
                </a:cubicBezTo>
                <a:cubicBezTo>
                  <a:pt x="15479" y="760"/>
                  <a:pt x="15460" y="758"/>
                  <a:pt x="15431" y="727"/>
                </a:cubicBezTo>
                <a:cubicBezTo>
                  <a:pt x="15396" y="691"/>
                  <a:pt x="15381" y="698"/>
                  <a:pt x="15331" y="757"/>
                </a:cubicBezTo>
                <a:cubicBezTo>
                  <a:pt x="15261" y="840"/>
                  <a:pt x="15186" y="839"/>
                  <a:pt x="15149" y="757"/>
                </a:cubicBezTo>
                <a:cubicBezTo>
                  <a:pt x="15132" y="720"/>
                  <a:pt x="15099" y="703"/>
                  <a:pt x="15059" y="709"/>
                </a:cubicBezTo>
                <a:cubicBezTo>
                  <a:pt x="15024" y="715"/>
                  <a:pt x="14981" y="693"/>
                  <a:pt x="14959" y="662"/>
                </a:cubicBezTo>
                <a:cubicBezTo>
                  <a:pt x="14938" y="631"/>
                  <a:pt x="14913" y="614"/>
                  <a:pt x="14906" y="620"/>
                </a:cubicBezTo>
                <a:cubicBezTo>
                  <a:pt x="14899" y="626"/>
                  <a:pt x="14892" y="595"/>
                  <a:pt x="14888" y="554"/>
                </a:cubicBezTo>
                <a:cubicBezTo>
                  <a:pt x="14883" y="501"/>
                  <a:pt x="14871" y="489"/>
                  <a:pt x="14845" y="507"/>
                </a:cubicBezTo>
                <a:cubicBezTo>
                  <a:pt x="14826" y="520"/>
                  <a:pt x="14793" y="533"/>
                  <a:pt x="14770" y="537"/>
                </a:cubicBezTo>
                <a:cubicBezTo>
                  <a:pt x="14722" y="545"/>
                  <a:pt x="14712" y="644"/>
                  <a:pt x="14760" y="644"/>
                </a:cubicBezTo>
                <a:cubicBezTo>
                  <a:pt x="14777" y="644"/>
                  <a:pt x="14788" y="677"/>
                  <a:pt x="14788" y="715"/>
                </a:cubicBezTo>
                <a:cubicBezTo>
                  <a:pt x="14788" y="757"/>
                  <a:pt x="14814" y="801"/>
                  <a:pt x="14849" y="829"/>
                </a:cubicBezTo>
                <a:cubicBezTo>
                  <a:pt x="14881" y="855"/>
                  <a:pt x="14913" y="915"/>
                  <a:pt x="14924" y="960"/>
                </a:cubicBezTo>
                <a:cubicBezTo>
                  <a:pt x="14940" y="1031"/>
                  <a:pt x="14955" y="1036"/>
                  <a:pt x="15017" y="1019"/>
                </a:cubicBezTo>
                <a:cubicBezTo>
                  <a:pt x="15072" y="1004"/>
                  <a:pt x="15094" y="1019"/>
                  <a:pt x="15117" y="1073"/>
                </a:cubicBezTo>
                <a:cubicBezTo>
                  <a:pt x="15132" y="1111"/>
                  <a:pt x="15190" y="1174"/>
                  <a:pt x="15245" y="1216"/>
                </a:cubicBezTo>
                <a:cubicBezTo>
                  <a:pt x="15324" y="1276"/>
                  <a:pt x="15344" y="1310"/>
                  <a:pt x="15334" y="1359"/>
                </a:cubicBezTo>
                <a:cubicBezTo>
                  <a:pt x="15328" y="1395"/>
                  <a:pt x="15334" y="1442"/>
                  <a:pt x="15352" y="1467"/>
                </a:cubicBezTo>
                <a:cubicBezTo>
                  <a:pt x="15370" y="1491"/>
                  <a:pt x="15384" y="1526"/>
                  <a:pt x="15384" y="1550"/>
                </a:cubicBezTo>
                <a:cubicBezTo>
                  <a:pt x="15384" y="1574"/>
                  <a:pt x="15400" y="1617"/>
                  <a:pt x="15416" y="1640"/>
                </a:cubicBezTo>
                <a:cubicBezTo>
                  <a:pt x="15433" y="1662"/>
                  <a:pt x="15441" y="1702"/>
                  <a:pt x="15434" y="1729"/>
                </a:cubicBezTo>
                <a:cubicBezTo>
                  <a:pt x="15428" y="1756"/>
                  <a:pt x="15432" y="1781"/>
                  <a:pt x="15441" y="1783"/>
                </a:cubicBezTo>
                <a:cubicBezTo>
                  <a:pt x="15451" y="1784"/>
                  <a:pt x="15474" y="1788"/>
                  <a:pt x="15495" y="1795"/>
                </a:cubicBezTo>
                <a:cubicBezTo>
                  <a:pt x="15532" y="1806"/>
                  <a:pt x="15535" y="1803"/>
                  <a:pt x="15499" y="1735"/>
                </a:cubicBezTo>
                <a:cubicBezTo>
                  <a:pt x="15462" y="1667"/>
                  <a:pt x="15459" y="1664"/>
                  <a:pt x="15499" y="1616"/>
                </a:cubicBezTo>
                <a:cubicBezTo>
                  <a:pt x="15554" y="1548"/>
                  <a:pt x="15581" y="1572"/>
                  <a:pt x="15591" y="1693"/>
                </a:cubicBezTo>
                <a:cubicBezTo>
                  <a:pt x="15600" y="1794"/>
                  <a:pt x="15599" y="1797"/>
                  <a:pt x="15613" y="1711"/>
                </a:cubicBezTo>
                <a:cubicBezTo>
                  <a:pt x="15629" y="1605"/>
                  <a:pt x="15730" y="1576"/>
                  <a:pt x="15759" y="1669"/>
                </a:cubicBezTo>
                <a:cubicBezTo>
                  <a:pt x="15791" y="1773"/>
                  <a:pt x="15751" y="1884"/>
                  <a:pt x="15681" y="1884"/>
                </a:cubicBezTo>
                <a:cubicBezTo>
                  <a:pt x="15634" y="1884"/>
                  <a:pt x="15618" y="1899"/>
                  <a:pt x="15627" y="1938"/>
                </a:cubicBezTo>
                <a:cubicBezTo>
                  <a:pt x="15642" y="2003"/>
                  <a:pt x="15577" y="2045"/>
                  <a:pt x="15545" y="1991"/>
                </a:cubicBezTo>
                <a:cubicBezTo>
                  <a:pt x="15516" y="1942"/>
                  <a:pt x="15266" y="1937"/>
                  <a:pt x="15249" y="1985"/>
                </a:cubicBezTo>
                <a:cubicBezTo>
                  <a:pt x="15242" y="2005"/>
                  <a:pt x="15217" y="2021"/>
                  <a:pt x="15195" y="2021"/>
                </a:cubicBezTo>
                <a:cubicBezTo>
                  <a:pt x="15168" y="2021"/>
                  <a:pt x="15162" y="2040"/>
                  <a:pt x="15170" y="2075"/>
                </a:cubicBezTo>
                <a:cubicBezTo>
                  <a:pt x="15185" y="2141"/>
                  <a:pt x="15097" y="2200"/>
                  <a:pt x="14984" y="2200"/>
                </a:cubicBezTo>
                <a:cubicBezTo>
                  <a:pt x="14929" y="2200"/>
                  <a:pt x="14900" y="2177"/>
                  <a:pt x="14892" y="2140"/>
                </a:cubicBezTo>
                <a:cubicBezTo>
                  <a:pt x="14881" y="2094"/>
                  <a:pt x="14830" y="2087"/>
                  <a:pt x="14542" y="2093"/>
                </a:cubicBezTo>
                <a:cubicBezTo>
                  <a:pt x="14357" y="2096"/>
                  <a:pt x="14184" y="2113"/>
                  <a:pt x="14160" y="2128"/>
                </a:cubicBezTo>
                <a:cubicBezTo>
                  <a:pt x="14133" y="2145"/>
                  <a:pt x="14106" y="2140"/>
                  <a:pt x="14092" y="2116"/>
                </a:cubicBezTo>
                <a:cubicBezTo>
                  <a:pt x="14075" y="2087"/>
                  <a:pt x="14061" y="2096"/>
                  <a:pt x="14039" y="2146"/>
                </a:cubicBezTo>
                <a:cubicBezTo>
                  <a:pt x="14011" y="2210"/>
                  <a:pt x="14009" y="2209"/>
                  <a:pt x="13996" y="2152"/>
                </a:cubicBezTo>
                <a:cubicBezTo>
                  <a:pt x="13988" y="2119"/>
                  <a:pt x="13971" y="2093"/>
                  <a:pt x="13960" y="2093"/>
                </a:cubicBezTo>
                <a:cubicBezTo>
                  <a:pt x="13948" y="2093"/>
                  <a:pt x="13943" y="2113"/>
                  <a:pt x="13949" y="2140"/>
                </a:cubicBezTo>
                <a:cubicBezTo>
                  <a:pt x="13955" y="2167"/>
                  <a:pt x="13954" y="2199"/>
                  <a:pt x="13946" y="2212"/>
                </a:cubicBezTo>
                <a:cubicBezTo>
                  <a:pt x="13938" y="2225"/>
                  <a:pt x="13931" y="2255"/>
                  <a:pt x="13931" y="2277"/>
                </a:cubicBezTo>
                <a:cubicBezTo>
                  <a:pt x="13931" y="2332"/>
                  <a:pt x="13303" y="2369"/>
                  <a:pt x="12325" y="2373"/>
                </a:cubicBezTo>
                <a:cubicBezTo>
                  <a:pt x="11732" y="2375"/>
                  <a:pt x="11553" y="2387"/>
                  <a:pt x="11483" y="2426"/>
                </a:cubicBezTo>
                <a:cubicBezTo>
                  <a:pt x="11347" y="2502"/>
                  <a:pt x="10217" y="2502"/>
                  <a:pt x="10180" y="2426"/>
                </a:cubicBezTo>
                <a:cubicBezTo>
                  <a:pt x="10160" y="2386"/>
                  <a:pt x="10148" y="2378"/>
                  <a:pt x="10126" y="2409"/>
                </a:cubicBezTo>
                <a:cubicBezTo>
                  <a:pt x="10106" y="2437"/>
                  <a:pt x="10092" y="2441"/>
                  <a:pt x="10073" y="2415"/>
                </a:cubicBezTo>
                <a:cubicBezTo>
                  <a:pt x="10055" y="2390"/>
                  <a:pt x="9835" y="2378"/>
                  <a:pt x="9419" y="2379"/>
                </a:cubicBezTo>
                <a:cubicBezTo>
                  <a:pt x="9075" y="2379"/>
                  <a:pt x="8549" y="2363"/>
                  <a:pt x="8252" y="2349"/>
                </a:cubicBezTo>
                <a:cubicBezTo>
                  <a:pt x="7751" y="2325"/>
                  <a:pt x="7711" y="2323"/>
                  <a:pt x="7684" y="2260"/>
                </a:cubicBezTo>
                <a:cubicBezTo>
                  <a:pt x="7669" y="2222"/>
                  <a:pt x="7649" y="2201"/>
                  <a:pt x="7638" y="2212"/>
                </a:cubicBezTo>
                <a:cubicBezTo>
                  <a:pt x="7627" y="2223"/>
                  <a:pt x="7596" y="2192"/>
                  <a:pt x="7570" y="2146"/>
                </a:cubicBezTo>
                <a:cubicBezTo>
                  <a:pt x="7542" y="2096"/>
                  <a:pt x="7508" y="2070"/>
                  <a:pt x="7485" y="2081"/>
                </a:cubicBezTo>
                <a:cubicBezTo>
                  <a:pt x="7460" y="2091"/>
                  <a:pt x="7438" y="2073"/>
                  <a:pt x="7420" y="2027"/>
                </a:cubicBezTo>
                <a:cubicBezTo>
                  <a:pt x="7405" y="1987"/>
                  <a:pt x="7378" y="1956"/>
                  <a:pt x="7360" y="1956"/>
                </a:cubicBezTo>
                <a:cubicBezTo>
                  <a:pt x="7309" y="1956"/>
                  <a:pt x="7295" y="1916"/>
                  <a:pt x="7324" y="1854"/>
                </a:cubicBezTo>
                <a:cubicBezTo>
                  <a:pt x="7347" y="1804"/>
                  <a:pt x="7346" y="1801"/>
                  <a:pt x="7310" y="1848"/>
                </a:cubicBezTo>
                <a:cubicBezTo>
                  <a:pt x="7280" y="1888"/>
                  <a:pt x="7228" y="1899"/>
                  <a:pt x="7099" y="1890"/>
                </a:cubicBezTo>
                <a:cubicBezTo>
                  <a:pt x="6953" y="1880"/>
                  <a:pt x="6925" y="1887"/>
                  <a:pt x="6913" y="1938"/>
                </a:cubicBezTo>
                <a:cubicBezTo>
                  <a:pt x="6902" y="1985"/>
                  <a:pt x="6895" y="1989"/>
                  <a:pt x="6871" y="1956"/>
                </a:cubicBezTo>
                <a:cubicBezTo>
                  <a:pt x="6851" y="1929"/>
                  <a:pt x="6814" y="1922"/>
                  <a:pt x="6771" y="1938"/>
                </a:cubicBezTo>
                <a:cubicBezTo>
                  <a:pt x="6658" y="1978"/>
                  <a:pt x="6654" y="2003"/>
                  <a:pt x="6760" y="2021"/>
                </a:cubicBezTo>
                <a:cubicBezTo>
                  <a:pt x="6815" y="2031"/>
                  <a:pt x="6860" y="2056"/>
                  <a:pt x="6860" y="2075"/>
                </a:cubicBezTo>
                <a:cubicBezTo>
                  <a:pt x="6860" y="2094"/>
                  <a:pt x="6782" y="2131"/>
                  <a:pt x="6685" y="2158"/>
                </a:cubicBezTo>
                <a:cubicBezTo>
                  <a:pt x="6535" y="2200"/>
                  <a:pt x="6488" y="2204"/>
                  <a:pt x="6385" y="2164"/>
                </a:cubicBezTo>
                <a:cubicBezTo>
                  <a:pt x="6318" y="2138"/>
                  <a:pt x="6240" y="2078"/>
                  <a:pt x="6210" y="2033"/>
                </a:cubicBezTo>
                <a:cubicBezTo>
                  <a:pt x="6166" y="1965"/>
                  <a:pt x="6133" y="1956"/>
                  <a:pt x="6021" y="1956"/>
                </a:cubicBezTo>
                <a:cubicBezTo>
                  <a:pt x="5910" y="1955"/>
                  <a:pt x="5876" y="1936"/>
                  <a:pt x="5825" y="1866"/>
                </a:cubicBezTo>
                <a:cubicBezTo>
                  <a:pt x="5777" y="1801"/>
                  <a:pt x="5767" y="1773"/>
                  <a:pt x="5785" y="1741"/>
                </a:cubicBezTo>
                <a:cubicBezTo>
                  <a:pt x="5804" y="1709"/>
                  <a:pt x="5826" y="1712"/>
                  <a:pt x="5875" y="1753"/>
                </a:cubicBezTo>
                <a:cubicBezTo>
                  <a:pt x="5964" y="1828"/>
                  <a:pt x="6077" y="1765"/>
                  <a:pt x="6078" y="1640"/>
                </a:cubicBezTo>
                <a:cubicBezTo>
                  <a:pt x="6078" y="1563"/>
                  <a:pt x="6087" y="1554"/>
                  <a:pt x="6146" y="1562"/>
                </a:cubicBezTo>
                <a:cubicBezTo>
                  <a:pt x="6220" y="1572"/>
                  <a:pt x="6226" y="1543"/>
                  <a:pt x="6182" y="1443"/>
                </a:cubicBezTo>
                <a:cubicBezTo>
                  <a:pt x="6156" y="1384"/>
                  <a:pt x="6156" y="1366"/>
                  <a:pt x="6192" y="1282"/>
                </a:cubicBezTo>
                <a:cubicBezTo>
                  <a:pt x="6228" y="1198"/>
                  <a:pt x="6238" y="1191"/>
                  <a:pt x="6274" y="1228"/>
                </a:cubicBezTo>
                <a:cubicBezTo>
                  <a:pt x="6308" y="1263"/>
                  <a:pt x="6320" y="1264"/>
                  <a:pt x="6335" y="1222"/>
                </a:cubicBezTo>
                <a:cubicBezTo>
                  <a:pt x="6348" y="1187"/>
                  <a:pt x="6385" y="1170"/>
                  <a:pt x="6449" y="1174"/>
                </a:cubicBezTo>
                <a:cubicBezTo>
                  <a:pt x="6535" y="1180"/>
                  <a:pt x="6542" y="1177"/>
                  <a:pt x="6524" y="1121"/>
                </a:cubicBezTo>
                <a:cubicBezTo>
                  <a:pt x="6503" y="1054"/>
                  <a:pt x="6532" y="978"/>
                  <a:pt x="6578" y="978"/>
                </a:cubicBezTo>
                <a:cubicBezTo>
                  <a:pt x="6591" y="978"/>
                  <a:pt x="6607" y="946"/>
                  <a:pt x="6614" y="906"/>
                </a:cubicBezTo>
                <a:cubicBezTo>
                  <a:pt x="6623" y="845"/>
                  <a:pt x="6634" y="838"/>
                  <a:pt x="6671" y="870"/>
                </a:cubicBezTo>
                <a:cubicBezTo>
                  <a:pt x="6694" y="892"/>
                  <a:pt x="6713" y="923"/>
                  <a:pt x="6713" y="942"/>
                </a:cubicBezTo>
                <a:cubicBezTo>
                  <a:pt x="6713" y="961"/>
                  <a:pt x="6728" y="978"/>
                  <a:pt x="6746" y="978"/>
                </a:cubicBezTo>
                <a:cubicBezTo>
                  <a:pt x="6789" y="978"/>
                  <a:pt x="6783" y="945"/>
                  <a:pt x="6728" y="870"/>
                </a:cubicBezTo>
                <a:cubicBezTo>
                  <a:pt x="6682" y="808"/>
                  <a:pt x="6683" y="805"/>
                  <a:pt x="6724" y="781"/>
                </a:cubicBezTo>
                <a:cubicBezTo>
                  <a:pt x="6900" y="680"/>
                  <a:pt x="6926" y="597"/>
                  <a:pt x="6813" y="519"/>
                </a:cubicBezTo>
                <a:cubicBezTo>
                  <a:pt x="6752" y="476"/>
                  <a:pt x="6748" y="480"/>
                  <a:pt x="6710" y="566"/>
                </a:cubicBezTo>
                <a:cubicBezTo>
                  <a:pt x="6679" y="637"/>
                  <a:pt x="6645" y="668"/>
                  <a:pt x="6567" y="686"/>
                </a:cubicBezTo>
                <a:cubicBezTo>
                  <a:pt x="6511" y="698"/>
                  <a:pt x="6469" y="718"/>
                  <a:pt x="6474" y="733"/>
                </a:cubicBezTo>
                <a:cubicBezTo>
                  <a:pt x="6496" y="791"/>
                  <a:pt x="6436" y="803"/>
                  <a:pt x="6389" y="751"/>
                </a:cubicBezTo>
                <a:cubicBezTo>
                  <a:pt x="6345" y="703"/>
                  <a:pt x="6336" y="705"/>
                  <a:pt x="6314" y="751"/>
                </a:cubicBezTo>
                <a:cubicBezTo>
                  <a:pt x="6299" y="781"/>
                  <a:pt x="6272" y="793"/>
                  <a:pt x="6249" y="781"/>
                </a:cubicBezTo>
                <a:cubicBezTo>
                  <a:pt x="6228" y="770"/>
                  <a:pt x="6212" y="771"/>
                  <a:pt x="6214" y="787"/>
                </a:cubicBezTo>
                <a:cubicBezTo>
                  <a:pt x="6221" y="865"/>
                  <a:pt x="6180" y="987"/>
                  <a:pt x="6128" y="1031"/>
                </a:cubicBezTo>
                <a:cubicBezTo>
                  <a:pt x="6077" y="1076"/>
                  <a:pt x="6066" y="1074"/>
                  <a:pt x="6042" y="1025"/>
                </a:cubicBezTo>
                <a:cubicBezTo>
                  <a:pt x="6019" y="979"/>
                  <a:pt x="6021" y="961"/>
                  <a:pt x="6060" y="912"/>
                </a:cubicBezTo>
                <a:cubicBezTo>
                  <a:pt x="6103" y="858"/>
                  <a:pt x="6105" y="848"/>
                  <a:pt x="6075" y="775"/>
                </a:cubicBezTo>
                <a:cubicBezTo>
                  <a:pt x="6052" y="721"/>
                  <a:pt x="6019" y="698"/>
                  <a:pt x="5971" y="698"/>
                </a:cubicBezTo>
                <a:cubicBezTo>
                  <a:pt x="5909" y="698"/>
                  <a:pt x="5902" y="709"/>
                  <a:pt x="5892" y="811"/>
                </a:cubicBezTo>
                <a:cubicBezTo>
                  <a:pt x="5887" y="875"/>
                  <a:pt x="5892" y="948"/>
                  <a:pt x="5907" y="978"/>
                </a:cubicBezTo>
                <a:cubicBezTo>
                  <a:pt x="5953" y="1071"/>
                  <a:pt x="5957" y="1144"/>
                  <a:pt x="5921" y="1192"/>
                </a:cubicBezTo>
                <a:cubicBezTo>
                  <a:pt x="5847" y="1292"/>
                  <a:pt x="5791" y="1325"/>
                  <a:pt x="5732" y="1306"/>
                </a:cubicBezTo>
                <a:cubicBezTo>
                  <a:pt x="5681" y="1289"/>
                  <a:pt x="5672" y="1294"/>
                  <a:pt x="5675" y="1347"/>
                </a:cubicBezTo>
                <a:cubicBezTo>
                  <a:pt x="5679" y="1429"/>
                  <a:pt x="5613" y="1416"/>
                  <a:pt x="5553" y="1324"/>
                </a:cubicBezTo>
                <a:cubicBezTo>
                  <a:pt x="5521" y="1274"/>
                  <a:pt x="5478" y="1263"/>
                  <a:pt x="5371" y="1264"/>
                </a:cubicBezTo>
                <a:lnTo>
                  <a:pt x="5232" y="1264"/>
                </a:lnTo>
                <a:lnTo>
                  <a:pt x="5225" y="1407"/>
                </a:lnTo>
                <a:cubicBezTo>
                  <a:pt x="5216" y="1558"/>
                  <a:pt x="5242" y="1623"/>
                  <a:pt x="5286" y="1562"/>
                </a:cubicBezTo>
                <a:cubicBezTo>
                  <a:pt x="5323" y="1510"/>
                  <a:pt x="5359" y="1563"/>
                  <a:pt x="5336" y="1634"/>
                </a:cubicBezTo>
                <a:cubicBezTo>
                  <a:pt x="5322" y="1674"/>
                  <a:pt x="5325" y="1699"/>
                  <a:pt x="5350" y="1729"/>
                </a:cubicBezTo>
                <a:cubicBezTo>
                  <a:pt x="5381" y="1767"/>
                  <a:pt x="5377" y="1781"/>
                  <a:pt x="5321" y="1818"/>
                </a:cubicBezTo>
                <a:cubicBezTo>
                  <a:pt x="5240" y="1873"/>
                  <a:pt x="5087" y="1891"/>
                  <a:pt x="5071" y="1848"/>
                </a:cubicBezTo>
                <a:cubicBezTo>
                  <a:pt x="5053" y="1797"/>
                  <a:pt x="4924" y="1805"/>
                  <a:pt x="4897" y="1860"/>
                </a:cubicBezTo>
                <a:cubicBezTo>
                  <a:pt x="4869" y="1915"/>
                  <a:pt x="4803" y="1901"/>
                  <a:pt x="4768" y="1830"/>
                </a:cubicBezTo>
                <a:cubicBezTo>
                  <a:pt x="4751" y="1797"/>
                  <a:pt x="4729" y="1790"/>
                  <a:pt x="4693" y="1812"/>
                </a:cubicBezTo>
                <a:cubicBezTo>
                  <a:pt x="4665" y="1830"/>
                  <a:pt x="4628" y="1836"/>
                  <a:pt x="4611" y="1824"/>
                </a:cubicBezTo>
                <a:cubicBezTo>
                  <a:pt x="4593" y="1813"/>
                  <a:pt x="4567" y="1824"/>
                  <a:pt x="4550" y="1848"/>
                </a:cubicBezTo>
                <a:cubicBezTo>
                  <a:pt x="4526" y="1882"/>
                  <a:pt x="4513" y="1881"/>
                  <a:pt x="4490" y="1848"/>
                </a:cubicBezTo>
                <a:cubicBezTo>
                  <a:pt x="4473" y="1825"/>
                  <a:pt x="4443" y="1814"/>
                  <a:pt x="4422" y="1818"/>
                </a:cubicBezTo>
                <a:cubicBezTo>
                  <a:pt x="4401" y="1823"/>
                  <a:pt x="4267" y="1810"/>
                  <a:pt x="4125" y="1795"/>
                </a:cubicBezTo>
                <a:cubicBezTo>
                  <a:pt x="3921" y="1772"/>
                  <a:pt x="3859" y="1753"/>
                  <a:pt x="3818" y="1699"/>
                </a:cubicBezTo>
                <a:cubicBezTo>
                  <a:pt x="3760" y="1622"/>
                  <a:pt x="3759" y="1521"/>
                  <a:pt x="3818" y="1449"/>
                </a:cubicBezTo>
                <a:cubicBezTo>
                  <a:pt x="3851" y="1409"/>
                  <a:pt x="3854" y="1390"/>
                  <a:pt x="3833" y="1347"/>
                </a:cubicBezTo>
                <a:cubicBezTo>
                  <a:pt x="3811" y="1304"/>
                  <a:pt x="3819" y="1284"/>
                  <a:pt x="3890" y="1222"/>
                </a:cubicBezTo>
                <a:cubicBezTo>
                  <a:pt x="3936" y="1182"/>
                  <a:pt x="3981" y="1153"/>
                  <a:pt x="3990" y="1157"/>
                </a:cubicBezTo>
                <a:cubicBezTo>
                  <a:pt x="3998" y="1160"/>
                  <a:pt x="4029" y="1153"/>
                  <a:pt x="4054" y="1139"/>
                </a:cubicBezTo>
                <a:cubicBezTo>
                  <a:pt x="4079" y="1124"/>
                  <a:pt x="4118" y="1125"/>
                  <a:pt x="4140" y="1145"/>
                </a:cubicBezTo>
                <a:cubicBezTo>
                  <a:pt x="4172" y="1174"/>
                  <a:pt x="4181" y="1171"/>
                  <a:pt x="4190" y="1115"/>
                </a:cubicBezTo>
                <a:cubicBezTo>
                  <a:pt x="4201" y="1042"/>
                  <a:pt x="4257" y="1020"/>
                  <a:pt x="4279" y="1079"/>
                </a:cubicBezTo>
                <a:cubicBezTo>
                  <a:pt x="4286" y="1098"/>
                  <a:pt x="4305" y="1115"/>
                  <a:pt x="4322" y="1115"/>
                </a:cubicBezTo>
                <a:cubicBezTo>
                  <a:pt x="4339" y="1115"/>
                  <a:pt x="4347" y="1098"/>
                  <a:pt x="4340" y="1079"/>
                </a:cubicBezTo>
                <a:cubicBezTo>
                  <a:pt x="4317" y="1017"/>
                  <a:pt x="4352" y="967"/>
                  <a:pt x="4386" y="1014"/>
                </a:cubicBezTo>
                <a:cubicBezTo>
                  <a:pt x="4428" y="1071"/>
                  <a:pt x="4525" y="1082"/>
                  <a:pt x="4497" y="1025"/>
                </a:cubicBezTo>
                <a:cubicBezTo>
                  <a:pt x="4483" y="998"/>
                  <a:pt x="4482" y="975"/>
                  <a:pt x="4497" y="960"/>
                </a:cubicBezTo>
                <a:cubicBezTo>
                  <a:pt x="4509" y="947"/>
                  <a:pt x="4518" y="894"/>
                  <a:pt x="4518" y="841"/>
                </a:cubicBezTo>
                <a:cubicBezTo>
                  <a:pt x="4518" y="720"/>
                  <a:pt x="4610" y="563"/>
                  <a:pt x="4650" y="614"/>
                </a:cubicBezTo>
                <a:cubicBezTo>
                  <a:pt x="4688" y="663"/>
                  <a:pt x="4854" y="629"/>
                  <a:pt x="4854" y="572"/>
                </a:cubicBezTo>
                <a:cubicBezTo>
                  <a:pt x="4854" y="524"/>
                  <a:pt x="5050" y="309"/>
                  <a:pt x="5071" y="334"/>
                </a:cubicBezTo>
                <a:cubicBezTo>
                  <a:pt x="5078" y="342"/>
                  <a:pt x="5077" y="335"/>
                  <a:pt x="5071" y="322"/>
                </a:cubicBezTo>
                <a:cubicBezTo>
                  <a:pt x="5055" y="285"/>
                  <a:pt x="5104" y="209"/>
                  <a:pt x="5143" y="209"/>
                </a:cubicBezTo>
                <a:cubicBezTo>
                  <a:pt x="5169" y="209"/>
                  <a:pt x="5179" y="177"/>
                  <a:pt x="5179" y="101"/>
                </a:cubicBezTo>
                <a:cubicBezTo>
                  <a:pt x="5179" y="15"/>
                  <a:pt x="5172" y="0"/>
                  <a:pt x="5132" y="0"/>
                </a:cubicBezTo>
                <a:close/>
                <a:moveTo>
                  <a:pt x="4447" y="143"/>
                </a:moveTo>
                <a:cubicBezTo>
                  <a:pt x="4440" y="132"/>
                  <a:pt x="4422" y="143"/>
                  <a:pt x="4407" y="167"/>
                </a:cubicBezTo>
                <a:cubicBezTo>
                  <a:pt x="4387" y="201"/>
                  <a:pt x="4392" y="210"/>
                  <a:pt x="4422" y="191"/>
                </a:cubicBezTo>
                <a:cubicBezTo>
                  <a:pt x="4442" y="178"/>
                  <a:pt x="4453" y="154"/>
                  <a:pt x="4447" y="143"/>
                </a:cubicBezTo>
                <a:close/>
                <a:moveTo>
                  <a:pt x="6207" y="662"/>
                </a:moveTo>
                <a:cubicBezTo>
                  <a:pt x="6169" y="662"/>
                  <a:pt x="6163" y="670"/>
                  <a:pt x="6189" y="698"/>
                </a:cubicBezTo>
                <a:cubicBezTo>
                  <a:pt x="6229" y="741"/>
                  <a:pt x="6253" y="741"/>
                  <a:pt x="6253" y="698"/>
                </a:cubicBezTo>
                <a:cubicBezTo>
                  <a:pt x="6253" y="678"/>
                  <a:pt x="6232" y="661"/>
                  <a:pt x="6207" y="662"/>
                </a:cubicBezTo>
                <a:close/>
                <a:moveTo>
                  <a:pt x="15284" y="1526"/>
                </a:moveTo>
                <a:cubicBezTo>
                  <a:pt x="15265" y="1494"/>
                  <a:pt x="15259" y="1503"/>
                  <a:pt x="15259" y="1568"/>
                </a:cubicBezTo>
                <a:cubicBezTo>
                  <a:pt x="15259" y="1633"/>
                  <a:pt x="15265" y="1642"/>
                  <a:pt x="15284" y="1610"/>
                </a:cubicBezTo>
                <a:cubicBezTo>
                  <a:pt x="15304" y="1577"/>
                  <a:pt x="15304" y="1559"/>
                  <a:pt x="15284" y="1526"/>
                </a:cubicBezTo>
                <a:close/>
                <a:moveTo>
                  <a:pt x="6307" y="1812"/>
                </a:moveTo>
                <a:cubicBezTo>
                  <a:pt x="6270" y="1812"/>
                  <a:pt x="6258" y="1832"/>
                  <a:pt x="6260" y="1884"/>
                </a:cubicBezTo>
                <a:cubicBezTo>
                  <a:pt x="6263" y="1945"/>
                  <a:pt x="6276" y="1956"/>
                  <a:pt x="6382" y="1956"/>
                </a:cubicBezTo>
                <a:cubicBezTo>
                  <a:pt x="6448" y="1956"/>
                  <a:pt x="6503" y="1939"/>
                  <a:pt x="6503" y="1920"/>
                </a:cubicBezTo>
                <a:cubicBezTo>
                  <a:pt x="6503" y="1901"/>
                  <a:pt x="6476" y="1884"/>
                  <a:pt x="6442" y="1884"/>
                </a:cubicBezTo>
                <a:cubicBezTo>
                  <a:pt x="6408" y="1884"/>
                  <a:pt x="6374" y="1867"/>
                  <a:pt x="6367" y="1848"/>
                </a:cubicBezTo>
                <a:cubicBezTo>
                  <a:pt x="6360" y="1829"/>
                  <a:pt x="6334" y="1812"/>
                  <a:pt x="6307" y="1812"/>
                </a:cubicBezTo>
                <a:close/>
                <a:moveTo>
                  <a:pt x="14724" y="1812"/>
                </a:moveTo>
                <a:cubicBezTo>
                  <a:pt x="14661" y="1812"/>
                  <a:pt x="14613" y="1829"/>
                  <a:pt x="14613" y="1848"/>
                </a:cubicBezTo>
                <a:cubicBezTo>
                  <a:pt x="14613" y="1868"/>
                  <a:pt x="14668" y="1884"/>
                  <a:pt x="14738" y="1884"/>
                </a:cubicBezTo>
                <a:cubicBezTo>
                  <a:pt x="14817" y="1884"/>
                  <a:pt x="14860" y="1870"/>
                  <a:pt x="14852" y="1848"/>
                </a:cubicBezTo>
                <a:cubicBezTo>
                  <a:pt x="14845" y="1829"/>
                  <a:pt x="14786" y="1812"/>
                  <a:pt x="14724" y="1812"/>
                </a:cubicBezTo>
                <a:close/>
                <a:moveTo>
                  <a:pt x="1984" y="2421"/>
                </a:moveTo>
                <a:cubicBezTo>
                  <a:pt x="1984" y="2379"/>
                  <a:pt x="1977" y="2382"/>
                  <a:pt x="1948" y="2426"/>
                </a:cubicBezTo>
                <a:cubicBezTo>
                  <a:pt x="1929" y="2455"/>
                  <a:pt x="1906" y="2469"/>
                  <a:pt x="1898" y="2456"/>
                </a:cubicBezTo>
                <a:cubicBezTo>
                  <a:pt x="1890" y="2443"/>
                  <a:pt x="1887" y="2455"/>
                  <a:pt x="1887" y="2486"/>
                </a:cubicBezTo>
                <a:cubicBezTo>
                  <a:pt x="1887" y="2534"/>
                  <a:pt x="1893" y="2541"/>
                  <a:pt x="1934" y="2510"/>
                </a:cubicBezTo>
                <a:cubicBezTo>
                  <a:pt x="1960" y="2490"/>
                  <a:pt x="1984" y="2448"/>
                  <a:pt x="1984" y="2421"/>
                </a:cubicBezTo>
                <a:close/>
                <a:moveTo>
                  <a:pt x="1227" y="3565"/>
                </a:moveTo>
                <a:cubicBezTo>
                  <a:pt x="1220" y="3577"/>
                  <a:pt x="1221" y="3606"/>
                  <a:pt x="1230" y="3631"/>
                </a:cubicBezTo>
                <a:cubicBezTo>
                  <a:pt x="1244" y="3666"/>
                  <a:pt x="1248" y="3666"/>
                  <a:pt x="1255" y="3631"/>
                </a:cubicBezTo>
                <a:cubicBezTo>
                  <a:pt x="1266" y="3580"/>
                  <a:pt x="1246" y="3534"/>
                  <a:pt x="1227" y="3565"/>
                </a:cubicBezTo>
                <a:close/>
                <a:moveTo>
                  <a:pt x="934" y="4024"/>
                </a:moveTo>
                <a:cubicBezTo>
                  <a:pt x="916" y="4036"/>
                  <a:pt x="892" y="4048"/>
                  <a:pt x="884" y="4048"/>
                </a:cubicBezTo>
                <a:cubicBezTo>
                  <a:pt x="873" y="4048"/>
                  <a:pt x="870" y="4323"/>
                  <a:pt x="881" y="4352"/>
                </a:cubicBezTo>
                <a:cubicBezTo>
                  <a:pt x="882" y="4355"/>
                  <a:pt x="900" y="4344"/>
                  <a:pt x="923" y="4334"/>
                </a:cubicBezTo>
                <a:cubicBezTo>
                  <a:pt x="957" y="4319"/>
                  <a:pt x="966" y="4289"/>
                  <a:pt x="966" y="4161"/>
                </a:cubicBezTo>
                <a:cubicBezTo>
                  <a:pt x="966" y="4033"/>
                  <a:pt x="961" y="4007"/>
                  <a:pt x="934" y="4024"/>
                </a:cubicBezTo>
                <a:close/>
                <a:moveTo>
                  <a:pt x="21549" y="6838"/>
                </a:moveTo>
                <a:cubicBezTo>
                  <a:pt x="21538" y="6838"/>
                  <a:pt x="21528" y="6905"/>
                  <a:pt x="21528" y="6987"/>
                </a:cubicBezTo>
                <a:cubicBezTo>
                  <a:pt x="21528" y="7070"/>
                  <a:pt x="21519" y="7156"/>
                  <a:pt x="21506" y="7178"/>
                </a:cubicBezTo>
                <a:cubicBezTo>
                  <a:pt x="21492" y="7202"/>
                  <a:pt x="21489" y="7242"/>
                  <a:pt x="21499" y="7279"/>
                </a:cubicBezTo>
                <a:cubicBezTo>
                  <a:pt x="21508" y="7314"/>
                  <a:pt x="21512" y="7357"/>
                  <a:pt x="21510" y="7375"/>
                </a:cubicBezTo>
                <a:cubicBezTo>
                  <a:pt x="21507" y="7392"/>
                  <a:pt x="21516" y="7425"/>
                  <a:pt x="21531" y="7440"/>
                </a:cubicBezTo>
                <a:cubicBezTo>
                  <a:pt x="21546" y="7456"/>
                  <a:pt x="21564" y="7464"/>
                  <a:pt x="21567" y="7464"/>
                </a:cubicBezTo>
                <a:cubicBezTo>
                  <a:pt x="21570" y="7465"/>
                  <a:pt x="21571" y="7327"/>
                  <a:pt x="21571" y="7154"/>
                </a:cubicBezTo>
                <a:cubicBezTo>
                  <a:pt x="21571" y="6968"/>
                  <a:pt x="21562" y="6838"/>
                  <a:pt x="21549" y="6838"/>
                </a:cubicBezTo>
                <a:close/>
                <a:moveTo>
                  <a:pt x="17" y="8639"/>
                </a:moveTo>
                <a:cubicBezTo>
                  <a:pt x="-4" y="8652"/>
                  <a:pt x="-5" y="8676"/>
                  <a:pt x="13" y="8740"/>
                </a:cubicBezTo>
                <a:cubicBezTo>
                  <a:pt x="31" y="8802"/>
                  <a:pt x="41" y="8811"/>
                  <a:pt x="52" y="8776"/>
                </a:cubicBezTo>
                <a:cubicBezTo>
                  <a:pt x="74" y="8711"/>
                  <a:pt x="50" y="8618"/>
                  <a:pt x="17" y="8639"/>
                </a:cubicBezTo>
                <a:close/>
                <a:moveTo>
                  <a:pt x="20" y="8925"/>
                </a:moveTo>
                <a:cubicBezTo>
                  <a:pt x="14" y="8897"/>
                  <a:pt x="7" y="8908"/>
                  <a:pt x="6" y="8949"/>
                </a:cubicBezTo>
                <a:cubicBezTo>
                  <a:pt x="5" y="8986"/>
                  <a:pt x="10" y="9008"/>
                  <a:pt x="17" y="8997"/>
                </a:cubicBezTo>
                <a:cubicBezTo>
                  <a:pt x="24" y="8985"/>
                  <a:pt x="26" y="8950"/>
                  <a:pt x="20" y="8925"/>
                </a:cubicBezTo>
                <a:close/>
                <a:moveTo>
                  <a:pt x="21488" y="9754"/>
                </a:moveTo>
                <a:lnTo>
                  <a:pt x="21488" y="9837"/>
                </a:lnTo>
                <a:cubicBezTo>
                  <a:pt x="21488" y="9896"/>
                  <a:pt x="21497" y="9912"/>
                  <a:pt x="21521" y="9897"/>
                </a:cubicBezTo>
                <a:cubicBezTo>
                  <a:pt x="21539" y="9885"/>
                  <a:pt x="21556" y="9902"/>
                  <a:pt x="21563" y="9933"/>
                </a:cubicBezTo>
                <a:cubicBezTo>
                  <a:pt x="21570" y="9962"/>
                  <a:pt x="21582" y="9973"/>
                  <a:pt x="21588" y="9962"/>
                </a:cubicBezTo>
                <a:cubicBezTo>
                  <a:pt x="21595" y="9951"/>
                  <a:pt x="21573" y="9901"/>
                  <a:pt x="21542" y="9849"/>
                </a:cubicBezTo>
                <a:lnTo>
                  <a:pt x="21488" y="9754"/>
                </a:lnTo>
                <a:close/>
                <a:moveTo>
                  <a:pt x="1048" y="12860"/>
                </a:moveTo>
                <a:cubicBezTo>
                  <a:pt x="1037" y="12848"/>
                  <a:pt x="1027" y="12857"/>
                  <a:pt x="1027" y="12878"/>
                </a:cubicBezTo>
                <a:cubicBezTo>
                  <a:pt x="1027" y="12898"/>
                  <a:pt x="1037" y="12913"/>
                  <a:pt x="1048" y="12913"/>
                </a:cubicBezTo>
                <a:cubicBezTo>
                  <a:pt x="1060" y="12913"/>
                  <a:pt x="1070" y="12904"/>
                  <a:pt x="1070" y="12896"/>
                </a:cubicBezTo>
                <a:cubicBezTo>
                  <a:pt x="1070" y="12887"/>
                  <a:pt x="1060" y="12872"/>
                  <a:pt x="1048" y="12860"/>
                </a:cubicBezTo>
                <a:close/>
                <a:moveTo>
                  <a:pt x="1248" y="13456"/>
                </a:moveTo>
                <a:cubicBezTo>
                  <a:pt x="1231" y="13445"/>
                  <a:pt x="1212" y="13456"/>
                  <a:pt x="1205" y="13474"/>
                </a:cubicBezTo>
                <a:cubicBezTo>
                  <a:pt x="1199" y="13492"/>
                  <a:pt x="1214" y="13504"/>
                  <a:pt x="1238" y="13504"/>
                </a:cubicBezTo>
                <a:cubicBezTo>
                  <a:pt x="1288" y="13504"/>
                  <a:pt x="1291" y="13484"/>
                  <a:pt x="1248" y="13456"/>
                </a:cubicBezTo>
                <a:close/>
                <a:moveTo>
                  <a:pt x="6282" y="14863"/>
                </a:moveTo>
                <a:cubicBezTo>
                  <a:pt x="6268" y="14826"/>
                  <a:pt x="6232" y="14857"/>
                  <a:pt x="6232" y="14905"/>
                </a:cubicBezTo>
                <a:cubicBezTo>
                  <a:pt x="6232" y="14922"/>
                  <a:pt x="6247" y="14928"/>
                  <a:pt x="6264" y="14917"/>
                </a:cubicBezTo>
                <a:cubicBezTo>
                  <a:pt x="6281" y="14906"/>
                  <a:pt x="6288" y="14881"/>
                  <a:pt x="6282" y="14863"/>
                </a:cubicBezTo>
                <a:close/>
                <a:moveTo>
                  <a:pt x="2398" y="15000"/>
                </a:moveTo>
                <a:cubicBezTo>
                  <a:pt x="2356" y="14987"/>
                  <a:pt x="2350" y="14991"/>
                  <a:pt x="2369" y="15030"/>
                </a:cubicBezTo>
                <a:cubicBezTo>
                  <a:pt x="2396" y="15085"/>
                  <a:pt x="2421" y="15092"/>
                  <a:pt x="2437" y="15048"/>
                </a:cubicBezTo>
                <a:cubicBezTo>
                  <a:pt x="2443" y="15031"/>
                  <a:pt x="2426" y="15009"/>
                  <a:pt x="2398" y="15000"/>
                </a:cubicBezTo>
                <a:close/>
                <a:moveTo>
                  <a:pt x="15291" y="15006"/>
                </a:moveTo>
                <a:cubicBezTo>
                  <a:pt x="15274" y="15006"/>
                  <a:pt x="15259" y="15023"/>
                  <a:pt x="15259" y="15042"/>
                </a:cubicBezTo>
                <a:cubicBezTo>
                  <a:pt x="15259" y="15061"/>
                  <a:pt x="15270" y="15078"/>
                  <a:pt x="15281" y="15078"/>
                </a:cubicBezTo>
                <a:cubicBezTo>
                  <a:pt x="15292" y="15078"/>
                  <a:pt x="15306" y="15061"/>
                  <a:pt x="15313" y="15042"/>
                </a:cubicBezTo>
                <a:cubicBezTo>
                  <a:pt x="15320" y="15023"/>
                  <a:pt x="15309" y="15006"/>
                  <a:pt x="15291" y="15006"/>
                </a:cubicBezTo>
                <a:close/>
                <a:moveTo>
                  <a:pt x="6471" y="15078"/>
                </a:moveTo>
                <a:cubicBezTo>
                  <a:pt x="6440" y="15078"/>
                  <a:pt x="6424" y="15094"/>
                  <a:pt x="6431" y="15113"/>
                </a:cubicBezTo>
                <a:cubicBezTo>
                  <a:pt x="6439" y="15133"/>
                  <a:pt x="6463" y="15143"/>
                  <a:pt x="6485" y="15143"/>
                </a:cubicBezTo>
                <a:cubicBezTo>
                  <a:pt x="6507" y="15143"/>
                  <a:pt x="6524" y="15133"/>
                  <a:pt x="6524" y="15113"/>
                </a:cubicBezTo>
                <a:cubicBezTo>
                  <a:pt x="6524" y="15094"/>
                  <a:pt x="6500" y="15078"/>
                  <a:pt x="6471" y="15078"/>
                </a:cubicBezTo>
                <a:close/>
                <a:moveTo>
                  <a:pt x="17612" y="15322"/>
                </a:moveTo>
                <a:cubicBezTo>
                  <a:pt x="17594" y="15322"/>
                  <a:pt x="17580" y="15339"/>
                  <a:pt x="17580" y="15358"/>
                </a:cubicBezTo>
                <a:cubicBezTo>
                  <a:pt x="17580" y="15377"/>
                  <a:pt x="17587" y="15388"/>
                  <a:pt x="17597" y="15388"/>
                </a:cubicBezTo>
                <a:cubicBezTo>
                  <a:pt x="17608" y="15388"/>
                  <a:pt x="17626" y="15377"/>
                  <a:pt x="17633" y="15358"/>
                </a:cubicBezTo>
                <a:cubicBezTo>
                  <a:pt x="17640" y="15339"/>
                  <a:pt x="17630" y="15322"/>
                  <a:pt x="17612" y="15322"/>
                </a:cubicBezTo>
                <a:close/>
                <a:moveTo>
                  <a:pt x="5228" y="15686"/>
                </a:moveTo>
                <a:cubicBezTo>
                  <a:pt x="5217" y="15674"/>
                  <a:pt x="5207" y="15683"/>
                  <a:pt x="5207" y="15704"/>
                </a:cubicBezTo>
                <a:cubicBezTo>
                  <a:pt x="5207" y="15724"/>
                  <a:pt x="5217" y="15739"/>
                  <a:pt x="5228" y="15739"/>
                </a:cubicBezTo>
                <a:cubicBezTo>
                  <a:pt x="5240" y="15739"/>
                  <a:pt x="5250" y="15730"/>
                  <a:pt x="5250" y="15722"/>
                </a:cubicBezTo>
                <a:cubicBezTo>
                  <a:pt x="5250" y="15713"/>
                  <a:pt x="5240" y="15698"/>
                  <a:pt x="5228" y="15686"/>
                </a:cubicBezTo>
                <a:close/>
                <a:moveTo>
                  <a:pt x="6817" y="15912"/>
                </a:moveTo>
                <a:cubicBezTo>
                  <a:pt x="6793" y="15912"/>
                  <a:pt x="6779" y="15926"/>
                  <a:pt x="6785" y="15942"/>
                </a:cubicBezTo>
                <a:cubicBezTo>
                  <a:pt x="6791" y="15958"/>
                  <a:pt x="6810" y="15972"/>
                  <a:pt x="6828" y="15972"/>
                </a:cubicBezTo>
                <a:cubicBezTo>
                  <a:pt x="6845" y="15972"/>
                  <a:pt x="6860" y="15958"/>
                  <a:pt x="6860" y="15942"/>
                </a:cubicBezTo>
                <a:cubicBezTo>
                  <a:pt x="6860" y="15926"/>
                  <a:pt x="6841" y="15912"/>
                  <a:pt x="6817" y="15912"/>
                </a:cubicBezTo>
                <a:close/>
                <a:moveTo>
                  <a:pt x="3640" y="16193"/>
                </a:moveTo>
                <a:cubicBezTo>
                  <a:pt x="3628" y="16193"/>
                  <a:pt x="3622" y="16209"/>
                  <a:pt x="3629" y="16228"/>
                </a:cubicBezTo>
                <a:cubicBezTo>
                  <a:pt x="3636" y="16248"/>
                  <a:pt x="3649" y="16264"/>
                  <a:pt x="3654" y="16264"/>
                </a:cubicBezTo>
                <a:cubicBezTo>
                  <a:pt x="3659" y="16264"/>
                  <a:pt x="3661" y="16248"/>
                  <a:pt x="3661" y="16228"/>
                </a:cubicBezTo>
                <a:cubicBezTo>
                  <a:pt x="3661" y="16209"/>
                  <a:pt x="3652" y="16193"/>
                  <a:pt x="3640" y="16193"/>
                </a:cubicBezTo>
                <a:close/>
                <a:moveTo>
                  <a:pt x="4936" y="16330"/>
                </a:moveTo>
                <a:cubicBezTo>
                  <a:pt x="4913" y="16330"/>
                  <a:pt x="4897" y="16346"/>
                  <a:pt x="4904" y="16365"/>
                </a:cubicBezTo>
                <a:cubicBezTo>
                  <a:pt x="4911" y="16385"/>
                  <a:pt x="4938" y="16401"/>
                  <a:pt x="4961" y="16401"/>
                </a:cubicBezTo>
                <a:cubicBezTo>
                  <a:pt x="4984" y="16401"/>
                  <a:pt x="4996" y="16385"/>
                  <a:pt x="4989" y="16365"/>
                </a:cubicBezTo>
                <a:cubicBezTo>
                  <a:pt x="4982" y="16346"/>
                  <a:pt x="4959" y="16330"/>
                  <a:pt x="4936" y="16330"/>
                </a:cubicBezTo>
                <a:close/>
                <a:moveTo>
                  <a:pt x="14967" y="16628"/>
                </a:moveTo>
                <a:cubicBezTo>
                  <a:pt x="14955" y="16616"/>
                  <a:pt x="14945" y="16625"/>
                  <a:pt x="14945" y="16646"/>
                </a:cubicBezTo>
                <a:cubicBezTo>
                  <a:pt x="14945" y="16666"/>
                  <a:pt x="14955" y="16681"/>
                  <a:pt x="14967" y="16681"/>
                </a:cubicBezTo>
                <a:cubicBezTo>
                  <a:pt x="14978" y="16681"/>
                  <a:pt x="14988" y="16672"/>
                  <a:pt x="14988" y="16664"/>
                </a:cubicBezTo>
                <a:cubicBezTo>
                  <a:pt x="14988" y="16655"/>
                  <a:pt x="14978" y="16640"/>
                  <a:pt x="14967" y="16628"/>
                </a:cubicBezTo>
                <a:close/>
                <a:moveTo>
                  <a:pt x="16348" y="17033"/>
                </a:moveTo>
                <a:cubicBezTo>
                  <a:pt x="16294" y="17033"/>
                  <a:pt x="16262" y="17046"/>
                  <a:pt x="16262" y="17075"/>
                </a:cubicBezTo>
                <a:cubicBezTo>
                  <a:pt x="16262" y="17106"/>
                  <a:pt x="16290" y="17114"/>
                  <a:pt x="16348" y="17105"/>
                </a:cubicBezTo>
                <a:cubicBezTo>
                  <a:pt x="16394" y="17097"/>
                  <a:pt x="16430" y="17080"/>
                  <a:pt x="16430" y="17063"/>
                </a:cubicBezTo>
                <a:cubicBezTo>
                  <a:pt x="16430" y="17046"/>
                  <a:pt x="16394" y="17033"/>
                  <a:pt x="16348" y="17033"/>
                </a:cubicBezTo>
                <a:close/>
                <a:moveTo>
                  <a:pt x="20128" y="18524"/>
                </a:moveTo>
                <a:cubicBezTo>
                  <a:pt x="19934" y="18539"/>
                  <a:pt x="19932" y="18538"/>
                  <a:pt x="19907" y="18595"/>
                </a:cubicBezTo>
                <a:cubicBezTo>
                  <a:pt x="19894" y="18626"/>
                  <a:pt x="19871" y="18638"/>
                  <a:pt x="19850" y="18625"/>
                </a:cubicBezTo>
                <a:cubicBezTo>
                  <a:pt x="19830" y="18612"/>
                  <a:pt x="19818" y="18613"/>
                  <a:pt x="19825" y="18631"/>
                </a:cubicBezTo>
                <a:cubicBezTo>
                  <a:pt x="19832" y="18649"/>
                  <a:pt x="19826" y="18678"/>
                  <a:pt x="19814" y="18691"/>
                </a:cubicBezTo>
                <a:cubicBezTo>
                  <a:pt x="19802" y="18703"/>
                  <a:pt x="19798" y="18723"/>
                  <a:pt x="19804" y="18738"/>
                </a:cubicBezTo>
                <a:cubicBezTo>
                  <a:pt x="19809" y="18754"/>
                  <a:pt x="19797" y="18795"/>
                  <a:pt x="19775" y="18828"/>
                </a:cubicBezTo>
                <a:cubicBezTo>
                  <a:pt x="19749" y="18867"/>
                  <a:pt x="19730" y="18870"/>
                  <a:pt x="19721" y="18846"/>
                </a:cubicBezTo>
                <a:cubicBezTo>
                  <a:pt x="19695" y="18773"/>
                  <a:pt x="19679" y="18812"/>
                  <a:pt x="19679" y="18941"/>
                </a:cubicBezTo>
                <a:cubicBezTo>
                  <a:pt x="19678" y="19042"/>
                  <a:pt x="19670" y="19070"/>
                  <a:pt x="19643" y="19066"/>
                </a:cubicBezTo>
                <a:cubicBezTo>
                  <a:pt x="19602" y="19061"/>
                  <a:pt x="19596" y="19126"/>
                  <a:pt x="19632" y="19185"/>
                </a:cubicBezTo>
                <a:cubicBezTo>
                  <a:pt x="19651" y="19217"/>
                  <a:pt x="19647" y="19248"/>
                  <a:pt x="19625" y="19323"/>
                </a:cubicBezTo>
                <a:cubicBezTo>
                  <a:pt x="19606" y="19386"/>
                  <a:pt x="19595" y="19568"/>
                  <a:pt x="19593" y="19847"/>
                </a:cubicBezTo>
                <a:cubicBezTo>
                  <a:pt x="19591" y="20081"/>
                  <a:pt x="19583" y="20290"/>
                  <a:pt x="19575" y="20312"/>
                </a:cubicBezTo>
                <a:cubicBezTo>
                  <a:pt x="19567" y="20335"/>
                  <a:pt x="19569" y="20368"/>
                  <a:pt x="19582" y="20390"/>
                </a:cubicBezTo>
                <a:cubicBezTo>
                  <a:pt x="19595" y="20411"/>
                  <a:pt x="19607" y="20465"/>
                  <a:pt x="19607" y="20509"/>
                </a:cubicBezTo>
                <a:cubicBezTo>
                  <a:pt x="19607" y="20553"/>
                  <a:pt x="19614" y="20619"/>
                  <a:pt x="19625" y="20652"/>
                </a:cubicBezTo>
                <a:cubicBezTo>
                  <a:pt x="19645" y="20713"/>
                  <a:pt x="19666" y="20859"/>
                  <a:pt x="19664" y="20914"/>
                </a:cubicBezTo>
                <a:cubicBezTo>
                  <a:pt x="19664" y="20931"/>
                  <a:pt x="19690" y="20990"/>
                  <a:pt x="19721" y="21046"/>
                </a:cubicBezTo>
                <a:cubicBezTo>
                  <a:pt x="19778" y="21144"/>
                  <a:pt x="19780" y="21150"/>
                  <a:pt x="19743" y="21218"/>
                </a:cubicBezTo>
                <a:cubicBezTo>
                  <a:pt x="19710" y="21280"/>
                  <a:pt x="19710" y="21290"/>
                  <a:pt x="19739" y="21290"/>
                </a:cubicBezTo>
                <a:cubicBezTo>
                  <a:pt x="19758" y="21290"/>
                  <a:pt x="19776" y="21272"/>
                  <a:pt x="19782" y="21254"/>
                </a:cubicBezTo>
                <a:cubicBezTo>
                  <a:pt x="19793" y="21225"/>
                  <a:pt x="19862" y="21266"/>
                  <a:pt x="19968" y="21362"/>
                </a:cubicBezTo>
                <a:cubicBezTo>
                  <a:pt x="19988" y="21380"/>
                  <a:pt x="20013" y="21385"/>
                  <a:pt x="20025" y="21373"/>
                </a:cubicBezTo>
                <a:cubicBezTo>
                  <a:pt x="20036" y="21362"/>
                  <a:pt x="20057" y="21367"/>
                  <a:pt x="20071" y="21385"/>
                </a:cubicBezTo>
                <a:cubicBezTo>
                  <a:pt x="20085" y="21404"/>
                  <a:pt x="20116" y="21425"/>
                  <a:pt x="20139" y="21433"/>
                </a:cubicBezTo>
                <a:cubicBezTo>
                  <a:pt x="20197" y="21453"/>
                  <a:pt x="20319" y="21389"/>
                  <a:pt x="20364" y="21314"/>
                </a:cubicBezTo>
                <a:cubicBezTo>
                  <a:pt x="20395" y="21262"/>
                  <a:pt x="20401" y="21201"/>
                  <a:pt x="20396" y="20980"/>
                </a:cubicBezTo>
                <a:cubicBezTo>
                  <a:pt x="20391" y="20731"/>
                  <a:pt x="20386" y="20710"/>
                  <a:pt x="20343" y="20700"/>
                </a:cubicBezTo>
                <a:cubicBezTo>
                  <a:pt x="20317" y="20694"/>
                  <a:pt x="20284" y="20660"/>
                  <a:pt x="20268" y="20622"/>
                </a:cubicBezTo>
                <a:cubicBezTo>
                  <a:pt x="20240" y="20557"/>
                  <a:pt x="20235" y="20555"/>
                  <a:pt x="20164" y="20604"/>
                </a:cubicBezTo>
                <a:cubicBezTo>
                  <a:pt x="20089" y="20657"/>
                  <a:pt x="20088" y="20657"/>
                  <a:pt x="20057" y="20557"/>
                </a:cubicBezTo>
                <a:cubicBezTo>
                  <a:pt x="20037" y="20493"/>
                  <a:pt x="20033" y="20445"/>
                  <a:pt x="20046" y="20431"/>
                </a:cubicBezTo>
                <a:cubicBezTo>
                  <a:pt x="20058" y="20420"/>
                  <a:pt x="20068" y="20356"/>
                  <a:pt x="20068" y="20288"/>
                </a:cubicBezTo>
                <a:cubicBezTo>
                  <a:pt x="20068" y="20221"/>
                  <a:pt x="20056" y="20177"/>
                  <a:pt x="20046" y="20187"/>
                </a:cubicBezTo>
                <a:cubicBezTo>
                  <a:pt x="20004" y="20230"/>
                  <a:pt x="19980" y="20102"/>
                  <a:pt x="19986" y="19877"/>
                </a:cubicBezTo>
                <a:cubicBezTo>
                  <a:pt x="19992" y="19644"/>
                  <a:pt x="20019" y="19565"/>
                  <a:pt x="20082" y="19603"/>
                </a:cubicBezTo>
                <a:cubicBezTo>
                  <a:pt x="20096" y="19611"/>
                  <a:pt x="20109" y="19590"/>
                  <a:pt x="20111" y="19555"/>
                </a:cubicBezTo>
                <a:cubicBezTo>
                  <a:pt x="20117" y="19413"/>
                  <a:pt x="20123" y="19380"/>
                  <a:pt x="20146" y="19287"/>
                </a:cubicBezTo>
                <a:cubicBezTo>
                  <a:pt x="20167" y="19203"/>
                  <a:pt x="20174" y="19195"/>
                  <a:pt x="20211" y="19227"/>
                </a:cubicBezTo>
                <a:cubicBezTo>
                  <a:pt x="20234" y="19248"/>
                  <a:pt x="20253" y="19290"/>
                  <a:pt x="20253" y="19317"/>
                </a:cubicBezTo>
                <a:cubicBezTo>
                  <a:pt x="20253" y="19405"/>
                  <a:pt x="20291" y="19407"/>
                  <a:pt x="20346" y="19323"/>
                </a:cubicBezTo>
                <a:cubicBezTo>
                  <a:pt x="20377" y="19275"/>
                  <a:pt x="20400" y="19201"/>
                  <a:pt x="20400" y="19150"/>
                </a:cubicBezTo>
                <a:cubicBezTo>
                  <a:pt x="20400" y="19100"/>
                  <a:pt x="20410" y="19048"/>
                  <a:pt x="20421" y="19036"/>
                </a:cubicBezTo>
                <a:cubicBezTo>
                  <a:pt x="20433" y="19025"/>
                  <a:pt x="20443" y="18938"/>
                  <a:pt x="20443" y="18846"/>
                </a:cubicBezTo>
                <a:cubicBezTo>
                  <a:pt x="20443" y="18707"/>
                  <a:pt x="20436" y="18681"/>
                  <a:pt x="20407" y="18685"/>
                </a:cubicBezTo>
                <a:cubicBezTo>
                  <a:pt x="20387" y="18687"/>
                  <a:pt x="20371" y="18667"/>
                  <a:pt x="20371" y="18643"/>
                </a:cubicBezTo>
                <a:cubicBezTo>
                  <a:pt x="20370" y="18561"/>
                  <a:pt x="20268" y="18513"/>
                  <a:pt x="20128" y="18524"/>
                </a:cubicBezTo>
                <a:close/>
                <a:moveTo>
                  <a:pt x="1584" y="18530"/>
                </a:moveTo>
                <a:cubicBezTo>
                  <a:pt x="1428" y="18530"/>
                  <a:pt x="1298" y="18547"/>
                  <a:pt x="1291" y="18565"/>
                </a:cubicBezTo>
                <a:cubicBezTo>
                  <a:pt x="1284" y="18584"/>
                  <a:pt x="1265" y="18588"/>
                  <a:pt x="1248" y="18577"/>
                </a:cubicBezTo>
                <a:cubicBezTo>
                  <a:pt x="1223" y="18561"/>
                  <a:pt x="1216" y="18618"/>
                  <a:pt x="1216" y="18923"/>
                </a:cubicBezTo>
                <a:cubicBezTo>
                  <a:pt x="1216" y="19159"/>
                  <a:pt x="1207" y="19301"/>
                  <a:pt x="1191" y="19329"/>
                </a:cubicBezTo>
                <a:cubicBezTo>
                  <a:pt x="1172" y="19361"/>
                  <a:pt x="1172" y="19379"/>
                  <a:pt x="1191" y="19412"/>
                </a:cubicBezTo>
                <a:cubicBezTo>
                  <a:pt x="1209" y="19442"/>
                  <a:pt x="1216" y="19659"/>
                  <a:pt x="1216" y="20175"/>
                </a:cubicBezTo>
                <a:cubicBezTo>
                  <a:pt x="1216" y="20585"/>
                  <a:pt x="1227" y="20909"/>
                  <a:pt x="1238" y="20920"/>
                </a:cubicBezTo>
                <a:cubicBezTo>
                  <a:pt x="1263" y="20947"/>
                  <a:pt x="1261" y="21156"/>
                  <a:pt x="1234" y="21212"/>
                </a:cubicBezTo>
                <a:cubicBezTo>
                  <a:pt x="1220" y="21242"/>
                  <a:pt x="1220" y="21273"/>
                  <a:pt x="1238" y="21308"/>
                </a:cubicBezTo>
                <a:cubicBezTo>
                  <a:pt x="1252" y="21337"/>
                  <a:pt x="1257" y="21356"/>
                  <a:pt x="1248" y="21356"/>
                </a:cubicBezTo>
                <a:cubicBezTo>
                  <a:pt x="1240" y="21356"/>
                  <a:pt x="1244" y="21380"/>
                  <a:pt x="1259" y="21409"/>
                </a:cubicBezTo>
                <a:cubicBezTo>
                  <a:pt x="1283" y="21457"/>
                  <a:pt x="1291" y="21458"/>
                  <a:pt x="1323" y="21409"/>
                </a:cubicBezTo>
                <a:cubicBezTo>
                  <a:pt x="1352" y="21366"/>
                  <a:pt x="1406" y="21357"/>
                  <a:pt x="1591" y="21362"/>
                </a:cubicBezTo>
                <a:cubicBezTo>
                  <a:pt x="1847" y="21367"/>
                  <a:pt x="1887" y="21343"/>
                  <a:pt x="1887" y="21183"/>
                </a:cubicBezTo>
                <a:cubicBezTo>
                  <a:pt x="1887" y="21095"/>
                  <a:pt x="1878" y="21088"/>
                  <a:pt x="1827" y="21105"/>
                </a:cubicBezTo>
                <a:cubicBezTo>
                  <a:pt x="1717" y="21141"/>
                  <a:pt x="1446" y="21144"/>
                  <a:pt x="1434" y="21111"/>
                </a:cubicBezTo>
                <a:cubicBezTo>
                  <a:pt x="1422" y="21080"/>
                  <a:pt x="1423" y="20351"/>
                  <a:pt x="1434" y="20181"/>
                </a:cubicBezTo>
                <a:cubicBezTo>
                  <a:pt x="1442" y="20062"/>
                  <a:pt x="1474" y="20017"/>
                  <a:pt x="1527" y="20062"/>
                </a:cubicBezTo>
                <a:cubicBezTo>
                  <a:pt x="1551" y="20083"/>
                  <a:pt x="1590" y="20120"/>
                  <a:pt x="1612" y="20139"/>
                </a:cubicBezTo>
                <a:cubicBezTo>
                  <a:pt x="1635" y="20159"/>
                  <a:pt x="1696" y="20169"/>
                  <a:pt x="1748" y="20169"/>
                </a:cubicBezTo>
                <a:lnTo>
                  <a:pt x="1844" y="20169"/>
                </a:lnTo>
                <a:lnTo>
                  <a:pt x="1844" y="19966"/>
                </a:lnTo>
                <a:lnTo>
                  <a:pt x="1844" y="19764"/>
                </a:lnTo>
                <a:lnTo>
                  <a:pt x="1748" y="19740"/>
                </a:lnTo>
                <a:cubicBezTo>
                  <a:pt x="1695" y="19728"/>
                  <a:pt x="1618" y="19716"/>
                  <a:pt x="1580" y="19716"/>
                </a:cubicBezTo>
                <a:cubicBezTo>
                  <a:pt x="1542" y="19716"/>
                  <a:pt x="1506" y="19701"/>
                  <a:pt x="1498" y="19680"/>
                </a:cubicBezTo>
                <a:cubicBezTo>
                  <a:pt x="1489" y="19657"/>
                  <a:pt x="1476" y="19666"/>
                  <a:pt x="1459" y="19704"/>
                </a:cubicBezTo>
                <a:cubicBezTo>
                  <a:pt x="1410" y="19817"/>
                  <a:pt x="1384" y="19721"/>
                  <a:pt x="1384" y="19424"/>
                </a:cubicBezTo>
                <a:cubicBezTo>
                  <a:pt x="1384" y="19266"/>
                  <a:pt x="1391" y="19126"/>
                  <a:pt x="1402" y="19108"/>
                </a:cubicBezTo>
                <a:cubicBezTo>
                  <a:pt x="1413" y="19090"/>
                  <a:pt x="1427" y="19012"/>
                  <a:pt x="1430" y="18935"/>
                </a:cubicBezTo>
                <a:cubicBezTo>
                  <a:pt x="1436" y="18819"/>
                  <a:pt x="1443" y="18790"/>
                  <a:pt x="1484" y="18780"/>
                </a:cubicBezTo>
                <a:cubicBezTo>
                  <a:pt x="1511" y="18774"/>
                  <a:pt x="1546" y="18789"/>
                  <a:pt x="1559" y="18810"/>
                </a:cubicBezTo>
                <a:cubicBezTo>
                  <a:pt x="1571" y="18831"/>
                  <a:pt x="1638" y="18846"/>
                  <a:pt x="1709" y="18846"/>
                </a:cubicBezTo>
                <a:cubicBezTo>
                  <a:pt x="1837" y="18846"/>
                  <a:pt x="1839" y="18846"/>
                  <a:pt x="1852" y="18738"/>
                </a:cubicBezTo>
                <a:cubicBezTo>
                  <a:pt x="1877" y="18525"/>
                  <a:pt x="1889" y="18530"/>
                  <a:pt x="1584" y="18530"/>
                </a:cubicBezTo>
                <a:close/>
                <a:moveTo>
                  <a:pt x="12261" y="18530"/>
                </a:moveTo>
                <a:cubicBezTo>
                  <a:pt x="12146" y="18530"/>
                  <a:pt x="12103" y="18561"/>
                  <a:pt x="12118" y="18625"/>
                </a:cubicBezTo>
                <a:cubicBezTo>
                  <a:pt x="12133" y="18689"/>
                  <a:pt x="12065" y="18821"/>
                  <a:pt x="12029" y="18798"/>
                </a:cubicBezTo>
                <a:cubicBezTo>
                  <a:pt x="12009" y="18785"/>
                  <a:pt x="12000" y="18816"/>
                  <a:pt x="12000" y="18929"/>
                </a:cubicBezTo>
                <a:cubicBezTo>
                  <a:pt x="12000" y="19014"/>
                  <a:pt x="12008" y="19091"/>
                  <a:pt x="12018" y="19102"/>
                </a:cubicBezTo>
                <a:cubicBezTo>
                  <a:pt x="12049" y="19134"/>
                  <a:pt x="12040" y="19396"/>
                  <a:pt x="12007" y="19442"/>
                </a:cubicBezTo>
                <a:cubicBezTo>
                  <a:pt x="11991" y="19465"/>
                  <a:pt x="11983" y="19509"/>
                  <a:pt x="11989" y="19543"/>
                </a:cubicBezTo>
                <a:cubicBezTo>
                  <a:pt x="11997" y="19582"/>
                  <a:pt x="11984" y="19625"/>
                  <a:pt x="11957" y="19656"/>
                </a:cubicBezTo>
                <a:cubicBezTo>
                  <a:pt x="11934" y="19684"/>
                  <a:pt x="11924" y="19715"/>
                  <a:pt x="11932" y="19728"/>
                </a:cubicBezTo>
                <a:cubicBezTo>
                  <a:pt x="11956" y="19768"/>
                  <a:pt x="11956" y="20045"/>
                  <a:pt x="11932" y="20092"/>
                </a:cubicBezTo>
                <a:cubicBezTo>
                  <a:pt x="11921" y="20116"/>
                  <a:pt x="11906" y="20242"/>
                  <a:pt x="11900" y="20372"/>
                </a:cubicBezTo>
                <a:cubicBezTo>
                  <a:pt x="11895" y="20502"/>
                  <a:pt x="11877" y="20644"/>
                  <a:pt x="11861" y="20688"/>
                </a:cubicBezTo>
                <a:cubicBezTo>
                  <a:pt x="11845" y="20731"/>
                  <a:pt x="11830" y="20825"/>
                  <a:pt x="11829" y="20896"/>
                </a:cubicBezTo>
                <a:cubicBezTo>
                  <a:pt x="11827" y="20974"/>
                  <a:pt x="11809" y="21050"/>
                  <a:pt x="11786" y="21087"/>
                </a:cubicBezTo>
                <a:cubicBezTo>
                  <a:pt x="11742" y="21158"/>
                  <a:pt x="11740" y="21203"/>
                  <a:pt x="11772" y="21236"/>
                </a:cubicBezTo>
                <a:cubicBezTo>
                  <a:pt x="11786" y="21252"/>
                  <a:pt x="11783" y="21276"/>
                  <a:pt x="11765" y="21314"/>
                </a:cubicBezTo>
                <a:cubicBezTo>
                  <a:pt x="11742" y="21361"/>
                  <a:pt x="11742" y="21368"/>
                  <a:pt x="11772" y="21350"/>
                </a:cubicBezTo>
                <a:cubicBezTo>
                  <a:pt x="11793" y="21337"/>
                  <a:pt x="11821" y="21356"/>
                  <a:pt x="11843" y="21397"/>
                </a:cubicBezTo>
                <a:cubicBezTo>
                  <a:pt x="11871" y="21449"/>
                  <a:pt x="11884" y="21455"/>
                  <a:pt x="11897" y="21421"/>
                </a:cubicBezTo>
                <a:cubicBezTo>
                  <a:pt x="11906" y="21397"/>
                  <a:pt x="11928" y="21375"/>
                  <a:pt x="11943" y="21373"/>
                </a:cubicBezTo>
                <a:cubicBezTo>
                  <a:pt x="11958" y="21371"/>
                  <a:pt x="11984" y="21364"/>
                  <a:pt x="12004" y="21362"/>
                </a:cubicBezTo>
                <a:cubicBezTo>
                  <a:pt x="12024" y="21359"/>
                  <a:pt x="12043" y="21339"/>
                  <a:pt x="12043" y="21314"/>
                </a:cubicBezTo>
                <a:cubicBezTo>
                  <a:pt x="12043" y="21289"/>
                  <a:pt x="12055" y="21238"/>
                  <a:pt x="12072" y="21201"/>
                </a:cubicBezTo>
                <a:cubicBezTo>
                  <a:pt x="12101" y="21135"/>
                  <a:pt x="12100" y="21134"/>
                  <a:pt x="12122" y="21218"/>
                </a:cubicBezTo>
                <a:cubicBezTo>
                  <a:pt x="12140" y="21293"/>
                  <a:pt x="12143" y="21283"/>
                  <a:pt x="12132" y="21165"/>
                </a:cubicBezTo>
                <a:cubicBezTo>
                  <a:pt x="12125" y="21088"/>
                  <a:pt x="12112" y="21005"/>
                  <a:pt x="12100" y="20980"/>
                </a:cubicBezTo>
                <a:cubicBezTo>
                  <a:pt x="12085" y="20948"/>
                  <a:pt x="12090" y="20911"/>
                  <a:pt x="12125" y="20849"/>
                </a:cubicBezTo>
                <a:cubicBezTo>
                  <a:pt x="12152" y="20801"/>
                  <a:pt x="12180" y="20774"/>
                  <a:pt x="12186" y="20783"/>
                </a:cubicBezTo>
                <a:cubicBezTo>
                  <a:pt x="12191" y="20793"/>
                  <a:pt x="12207" y="20780"/>
                  <a:pt x="12222" y="20759"/>
                </a:cubicBezTo>
                <a:cubicBezTo>
                  <a:pt x="12241" y="20732"/>
                  <a:pt x="12256" y="20746"/>
                  <a:pt x="12282" y="20813"/>
                </a:cubicBezTo>
                <a:cubicBezTo>
                  <a:pt x="12307" y="20876"/>
                  <a:pt x="12330" y="20899"/>
                  <a:pt x="12357" y="20885"/>
                </a:cubicBezTo>
                <a:cubicBezTo>
                  <a:pt x="12399" y="20862"/>
                  <a:pt x="12411" y="20894"/>
                  <a:pt x="12425" y="21063"/>
                </a:cubicBezTo>
                <a:cubicBezTo>
                  <a:pt x="12450" y="21367"/>
                  <a:pt x="12455" y="21380"/>
                  <a:pt x="12561" y="21373"/>
                </a:cubicBezTo>
                <a:cubicBezTo>
                  <a:pt x="12614" y="21370"/>
                  <a:pt x="12671" y="21363"/>
                  <a:pt x="12686" y="21362"/>
                </a:cubicBezTo>
                <a:cubicBezTo>
                  <a:pt x="12717" y="21357"/>
                  <a:pt x="12720" y="20835"/>
                  <a:pt x="12689" y="20783"/>
                </a:cubicBezTo>
                <a:cubicBezTo>
                  <a:pt x="12678" y="20765"/>
                  <a:pt x="12668" y="20706"/>
                  <a:pt x="12664" y="20658"/>
                </a:cubicBezTo>
                <a:cubicBezTo>
                  <a:pt x="12660" y="20610"/>
                  <a:pt x="12648" y="20551"/>
                  <a:pt x="12639" y="20527"/>
                </a:cubicBezTo>
                <a:cubicBezTo>
                  <a:pt x="12630" y="20503"/>
                  <a:pt x="12629" y="20432"/>
                  <a:pt x="12636" y="20366"/>
                </a:cubicBezTo>
                <a:cubicBezTo>
                  <a:pt x="12642" y="20300"/>
                  <a:pt x="12639" y="20233"/>
                  <a:pt x="12628" y="20223"/>
                </a:cubicBezTo>
                <a:cubicBezTo>
                  <a:pt x="12618" y="20212"/>
                  <a:pt x="12611" y="20162"/>
                  <a:pt x="12614" y="20110"/>
                </a:cubicBezTo>
                <a:cubicBezTo>
                  <a:pt x="12618" y="20047"/>
                  <a:pt x="12608" y="19997"/>
                  <a:pt x="12582" y="19966"/>
                </a:cubicBezTo>
                <a:cubicBezTo>
                  <a:pt x="12552" y="19931"/>
                  <a:pt x="12543" y="19879"/>
                  <a:pt x="12543" y="19734"/>
                </a:cubicBezTo>
                <a:cubicBezTo>
                  <a:pt x="12543" y="19631"/>
                  <a:pt x="12534" y="19538"/>
                  <a:pt x="12521" y="19525"/>
                </a:cubicBezTo>
                <a:cubicBezTo>
                  <a:pt x="12508" y="19511"/>
                  <a:pt x="12502" y="19454"/>
                  <a:pt x="12511" y="19376"/>
                </a:cubicBezTo>
                <a:cubicBezTo>
                  <a:pt x="12532" y="19183"/>
                  <a:pt x="12538" y="18912"/>
                  <a:pt x="12521" y="18929"/>
                </a:cubicBezTo>
                <a:cubicBezTo>
                  <a:pt x="12496" y="18955"/>
                  <a:pt x="12418" y="18752"/>
                  <a:pt x="12418" y="18661"/>
                </a:cubicBezTo>
                <a:cubicBezTo>
                  <a:pt x="12418" y="18561"/>
                  <a:pt x="12384" y="18530"/>
                  <a:pt x="12261" y="18530"/>
                </a:cubicBezTo>
                <a:close/>
                <a:moveTo>
                  <a:pt x="13949" y="18530"/>
                </a:moveTo>
                <a:cubicBezTo>
                  <a:pt x="13795" y="18530"/>
                  <a:pt x="13777" y="18540"/>
                  <a:pt x="13742" y="18613"/>
                </a:cubicBezTo>
                <a:cubicBezTo>
                  <a:pt x="13721" y="18658"/>
                  <a:pt x="13695" y="18695"/>
                  <a:pt x="13685" y="18697"/>
                </a:cubicBezTo>
                <a:cubicBezTo>
                  <a:pt x="13646" y="18704"/>
                  <a:pt x="13635" y="18788"/>
                  <a:pt x="13667" y="18828"/>
                </a:cubicBezTo>
                <a:cubicBezTo>
                  <a:pt x="13690" y="18855"/>
                  <a:pt x="13693" y="18890"/>
                  <a:pt x="13682" y="18935"/>
                </a:cubicBezTo>
                <a:cubicBezTo>
                  <a:pt x="13672" y="18971"/>
                  <a:pt x="13661" y="19059"/>
                  <a:pt x="13657" y="19126"/>
                </a:cubicBezTo>
                <a:cubicBezTo>
                  <a:pt x="13645" y="19293"/>
                  <a:pt x="13635" y="19342"/>
                  <a:pt x="13610" y="19317"/>
                </a:cubicBezTo>
                <a:cubicBezTo>
                  <a:pt x="13599" y="19305"/>
                  <a:pt x="13589" y="19318"/>
                  <a:pt x="13589" y="19346"/>
                </a:cubicBezTo>
                <a:cubicBezTo>
                  <a:pt x="13589" y="19375"/>
                  <a:pt x="13599" y="19412"/>
                  <a:pt x="13610" y="19424"/>
                </a:cubicBezTo>
                <a:cubicBezTo>
                  <a:pt x="13637" y="19451"/>
                  <a:pt x="13636" y="19589"/>
                  <a:pt x="13610" y="19633"/>
                </a:cubicBezTo>
                <a:cubicBezTo>
                  <a:pt x="13599" y="19651"/>
                  <a:pt x="13588" y="19745"/>
                  <a:pt x="13585" y="19841"/>
                </a:cubicBezTo>
                <a:cubicBezTo>
                  <a:pt x="13581" y="20019"/>
                  <a:pt x="13540" y="20143"/>
                  <a:pt x="13496" y="20115"/>
                </a:cubicBezTo>
                <a:cubicBezTo>
                  <a:pt x="13460" y="20093"/>
                  <a:pt x="13421" y="20268"/>
                  <a:pt x="13421" y="20449"/>
                </a:cubicBezTo>
                <a:cubicBezTo>
                  <a:pt x="13421" y="20538"/>
                  <a:pt x="13412" y="20625"/>
                  <a:pt x="13400" y="20646"/>
                </a:cubicBezTo>
                <a:cubicBezTo>
                  <a:pt x="13383" y="20673"/>
                  <a:pt x="13383" y="20706"/>
                  <a:pt x="13400" y="20759"/>
                </a:cubicBezTo>
                <a:cubicBezTo>
                  <a:pt x="13412" y="20800"/>
                  <a:pt x="13430" y="20868"/>
                  <a:pt x="13442" y="20908"/>
                </a:cubicBezTo>
                <a:cubicBezTo>
                  <a:pt x="13459" y="20961"/>
                  <a:pt x="13459" y="20995"/>
                  <a:pt x="13442" y="21022"/>
                </a:cubicBezTo>
                <a:cubicBezTo>
                  <a:pt x="13430" y="21042"/>
                  <a:pt x="13421" y="21128"/>
                  <a:pt x="13421" y="21212"/>
                </a:cubicBezTo>
                <a:cubicBezTo>
                  <a:pt x="13421" y="21349"/>
                  <a:pt x="13427" y="21366"/>
                  <a:pt x="13464" y="21350"/>
                </a:cubicBezTo>
                <a:cubicBezTo>
                  <a:pt x="13487" y="21340"/>
                  <a:pt x="13509" y="21343"/>
                  <a:pt x="13514" y="21356"/>
                </a:cubicBezTo>
                <a:cubicBezTo>
                  <a:pt x="13518" y="21368"/>
                  <a:pt x="13594" y="21379"/>
                  <a:pt x="13682" y="21379"/>
                </a:cubicBezTo>
                <a:cubicBezTo>
                  <a:pt x="13799" y="21380"/>
                  <a:pt x="13839" y="21366"/>
                  <a:pt x="13839" y="21332"/>
                </a:cubicBezTo>
                <a:cubicBezTo>
                  <a:pt x="13839" y="21306"/>
                  <a:pt x="13853" y="21278"/>
                  <a:pt x="13871" y="21266"/>
                </a:cubicBezTo>
                <a:cubicBezTo>
                  <a:pt x="13889" y="21255"/>
                  <a:pt x="13913" y="21206"/>
                  <a:pt x="13924" y="21159"/>
                </a:cubicBezTo>
                <a:cubicBezTo>
                  <a:pt x="13937" y="21103"/>
                  <a:pt x="13954" y="21080"/>
                  <a:pt x="13974" y="21093"/>
                </a:cubicBezTo>
                <a:cubicBezTo>
                  <a:pt x="13993" y="21105"/>
                  <a:pt x="14006" y="21092"/>
                  <a:pt x="14006" y="21063"/>
                </a:cubicBezTo>
                <a:cubicBezTo>
                  <a:pt x="14006" y="21036"/>
                  <a:pt x="13981" y="21010"/>
                  <a:pt x="13949" y="21004"/>
                </a:cubicBezTo>
                <a:cubicBezTo>
                  <a:pt x="13865" y="20988"/>
                  <a:pt x="13873" y="20892"/>
                  <a:pt x="13960" y="20879"/>
                </a:cubicBezTo>
                <a:cubicBezTo>
                  <a:pt x="14058" y="20863"/>
                  <a:pt x="14085" y="20912"/>
                  <a:pt x="14085" y="21117"/>
                </a:cubicBezTo>
                <a:cubicBezTo>
                  <a:pt x="14085" y="21214"/>
                  <a:pt x="14092" y="21308"/>
                  <a:pt x="14103" y="21326"/>
                </a:cubicBezTo>
                <a:cubicBezTo>
                  <a:pt x="14114" y="21344"/>
                  <a:pt x="14209" y="21363"/>
                  <a:pt x="14313" y="21367"/>
                </a:cubicBezTo>
                <a:cubicBezTo>
                  <a:pt x="14418" y="21372"/>
                  <a:pt x="14500" y="21369"/>
                  <a:pt x="14495" y="21362"/>
                </a:cubicBezTo>
                <a:cubicBezTo>
                  <a:pt x="14491" y="21354"/>
                  <a:pt x="14495" y="21331"/>
                  <a:pt x="14506" y="21308"/>
                </a:cubicBezTo>
                <a:cubicBezTo>
                  <a:pt x="14520" y="21280"/>
                  <a:pt x="14519" y="21224"/>
                  <a:pt x="14503" y="21147"/>
                </a:cubicBezTo>
                <a:cubicBezTo>
                  <a:pt x="14482" y="21050"/>
                  <a:pt x="14484" y="21027"/>
                  <a:pt x="14513" y="20992"/>
                </a:cubicBezTo>
                <a:cubicBezTo>
                  <a:pt x="14532" y="20969"/>
                  <a:pt x="14549" y="20911"/>
                  <a:pt x="14549" y="20867"/>
                </a:cubicBezTo>
                <a:cubicBezTo>
                  <a:pt x="14549" y="20788"/>
                  <a:pt x="14549" y="20789"/>
                  <a:pt x="14520" y="20855"/>
                </a:cubicBezTo>
                <a:cubicBezTo>
                  <a:pt x="14496" y="20910"/>
                  <a:pt x="14489" y="20910"/>
                  <a:pt x="14481" y="20867"/>
                </a:cubicBezTo>
                <a:cubicBezTo>
                  <a:pt x="14476" y="20838"/>
                  <a:pt x="14457" y="20744"/>
                  <a:pt x="14442" y="20658"/>
                </a:cubicBezTo>
                <a:cubicBezTo>
                  <a:pt x="14427" y="20572"/>
                  <a:pt x="14411" y="20486"/>
                  <a:pt x="14403" y="20467"/>
                </a:cubicBezTo>
                <a:cubicBezTo>
                  <a:pt x="14384" y="20424"/>
                  <a:pt x="14358" y="20067"/>
                  <a:pt x="14360" y="19859"/>
                </a:cubicBezTo>
                <a:cubicBezTo>
                  <a:pt x="14360" y="19773"/>
                  <a:pt x="14347" y="19680"/>
                  <a:pt x="14331" y="19650"/>
                </a:cubicBezTo>
                <a:cubicBezTo>
                  <a:pt x="14314" y="19618"/>
                  <a:pt x="14306" y="19542"/>
                  <a:pt x="14310" y="19466"/>
                </a:cubicBezTo>
                <a:cubicBezTo>
                  <a:pt x="14315" y="19374"/>
                  <a:pt x="14308" y="19332"/>
                  <a:pt x="14285" y="19317"/>
                </a:cubicBezTo>
                <a:cubicBezTo>
                  <a:pt x="14267" y="19305"/>
                  <a:pt x="14256" y="19286"/>
                  <a:pt x="14263" y="19275"/>
                </a:cubicBezTo>
                <a:cubicBezTo>
                  <a:pt x="14270" y="19263"/>
                  <a:pt x="14262" y="19202"/>
                  <a:pt x="14246" y="19138"/>
                </a:cubicBezTo>
                <a:cubicBezTo>
                  <a:pt x="14229" y="19073"/>
                  <a:pt x="14213" y="18930"/>
                  <a:pt x="14210" y="18822"/>
                </a:cubicBezTo>
                <a:cubicBezTo>
                  <a:pt x="14201" y="18561"/>
                  <a:pt x="14172" y="18530"/>
                  <a:pt x="13949" y="18530"/>
                </a:cubicBezTo>
                <a:close/>
                <a:moveTo>
                  <a:pt x="17640" y="18530"/>
                </a:moveTo>
                <a:cubicBezTo>
                  <a:pt x="17485" y="18530"/>
                  <a:pt x="17453" y="18544"/>
                  <a:pt x="17437" y="18595"/>
                </a:cubicBezTo>
                <a:cubicBezTo>
                  <a:pt x="17400" y="18709"/>
                  <a:pt x="17346" y="19069"/>
                  <a:pt x="17344" y="19227"/>
                </a:cubicBezTo>
                <a:cubicBezTo>
                  <a:pt x="17343" y="19322"/>
                  <a:pt x="17326" y="19424"/>
                  <a:pt x="17301" y="19484"/>
                </a:cubicBezTo>
                <a:cubicBezTo>
                  <a:pt x="17271" y="19556"/>
                  <a:pt x="17266" y="19592"/>
                  <a:pt x="17283" y="19621"/>
                </a:cubicBezTo>
                <a:cubicBezTo>
                  <a:pt x="17311" y="19667"/>
                  <a:pt x="17316" y="19809"/>
                  <a:pt x="17290" y="19835"/>
                </a:cubicBezTo>
                <a:cubicBezTo>
                  <a:pt x="17272" y="19855"/>
                  <a:pt x="17237" y="20251"/>
                  <a:pt x="17244" y="20354"/>
                </a:cubicBezTo>
                <a:cubicBezTo>
                  <a:pt x="17252" y="20461"/>
                  <a:pt x="17202" y="20456"/>
                  <a:pt x="17166" y="20348"/>
                </a:cubicBezTo>
                <a:cubicBezTo>
                  <a:pt x="17118" y="20209"/>
                  <a:pt x="17098" y="20212"/>
                  <a:pt x="17098" y="20360"/>
                </a:cubicBezTo>
                <a:cubicBezTo>
                  <a:pt x="17098" y="20426"/>
                  <a:pt x="17088" y="20491"/>
                  <a:pt x="17076" y="20503"/>
                </a:cubicBezTo>
                <a:cubicBezTo>
                  <a:pt x="17065" y="20515"/>
                  <a:pt x="17058" y="20572"/>
                  <a:pt x="17058" y="20628"/>
                </a:cubicBezTo>
                <a:cubicBezTo>
                  <a:pt x="17058" y="20707"/>
                  <a:pt x="17067" y="20730"/>
                  <a:pt x="17098" y="20730"/>
                </a:cubicBezTo>
                <a:cubicBezTo>
                  <a:pt x="17151" y="20730"/>
                  <a:pt x="17167" y="20780"/>
                  <a:pt x="17130" y="20831"/>
                </a:cubicBezTo>
                <a:cubicBezTo>
                  <a:pt x="17108" y="20862"/>
                  <a:pt x="17098" y="21063"/>
                  <a:pt x="17119" y="21063"/>
                </a:cubicBezTo>
                <a:cubicBezTo>
                  <a:pt x="17121" y="21063"/>
                  <a:pt x="17125" y="21131"/>
                  <a:pt x="17126" y="21212"/>
                </a:cubicBezTo>
                <a:cubicBezTo>
                  <a:pt x="17129" y="21376"/>
                  <a:pt x="17125" y="21372"/>
                  <a:pt x="17312" y="21362"/>
                </a:cubicBezTo>
                <a:cubicBezTo>
                  <a:pt x="17365" y="21358"/>
                  <a:pt x="17415" y="21372"/>
                  <a:pt x="17423" y="21391"/>
                </a:cubicBezTo>
                <a:cubicBezTo>
                  <a:pt x="17430" y="21411"/>
                  <a:pt x="17448" y="21414"/>
                  <a:pt x="17465" y="21403"/>
                </a:cubicBezTo>
                <a:cubicBezTo>
                  <a:pt x="17483" y="21392"/>
                  <a:pt x="17492" y="21376"/>
                  <a:pt x="17487" y="21367"/>
                </a:cubicBezTo>
                <a:cubicBezTo>
                  <a:pt x="17482" y="21359"/>
                  <a:pt x="17493" y="21310"/>
                  <a:pt x="17508" y="21260"/>
                </a:cubicBezTo>
                <a:cubicBezTo>
                  <a:pt x="17524" y="21210"/>
                  <a:pt x="17529" y="21158"/>
                  <a:pt x="17523" y="21141"/>
                </a:cubicBezTo>
                <a:cubicBezTo>
                  <a:pt x="17504" y="21091"/>
                  <a:pt x="17560" y="21010"/>
                  <a:pt x="17612" y="21010"/>
                </a:cubicBezTo>
                <a:cubicBezTo>
                  <a:pt x="17647" y="21010"/>
                  <a:pt x="17660" y="20993"/>
                  <a:pt x="17651" y="20956"/>
                </a:cubicBezTo>
                <a:cubicBezTo>
                  <a:pt x="17636" y="20889"/>
                  <a:pt x="17695" y="20850"/>
                  <a:pt x="17733" y="20902"/>
                </a:cubicBezTo>
                <a:cubicBezTo>
                  <a:pt x="17761" y="20941"/>
                  <a:pt x="17789" y="21131"/>
                  <a:pt x="17794" y="21332"/>
                </a:cubicBezTo>
                <a:cubicBezTo>
                  <a:pt x="17795" y="21397"/>
                  <a:pt x="17803" y="21419"/>
                  <a:pt x="17819" y="21397"/>
                </a:cubicBezTo>
                <a:cubicBezTo>
                  <a:pt x="17832" y="21380"/>
                  <a:pt x="17896" y="21363"/>
                  <a:pt x="17965" y="21362"/>
                </a:cubicBezTo>
                <a:cubicBezTo>
                  <a:pt x="18197" y="21357"/>
                  <a:pt x="18193" y="21362"/>
                  <a:pt x="18190" y="21195"/>
                </a:cubicBezTo>
                <a:cubicBezTo>
                  <a:pt x="18188" y="21113"/>
                  <a:pt x="18197" y="21039"/>
                  <a:pt x="18208" y="21028"/>
                </a:cubicBezTo>
                <a:cubicBezTo>
                  <a:pt x="18258" y="20976"/>
                  <a:pt x="18200" y="20655"/>
                  <a:pt x="18144" y="20670"/>
                </a:cubicBezTo>
                <a:cubicBezTo>
                  <a:pt x="18121" y="20676"/>
                  <a:pt x="18112" y="20649"/>
                  <a:pt x="18115" y="20575"/>
                </a:cubicBezTo>
                <a:cubicBezTo>
                  <a:pt x="18118" y="20518"/>
                  <a:pt x="18109" y="20449"/>
                  <a:pt x="18094" y="20420"/>
                </a:cubicBezTo>
                <a:cubicBezTo>
                  <a:pt x="18077" y="20388"/>
                  <a:pt x="18064" y="20269"/>
                  <a:pt x="18062" y="20139"/>
                </a:cubicBezTo>
                <a:cubicBezTo>
                  <a:pt x="18060" y="20016"/>
                  <a:pt x="18052" y="19897"/>
                  <a:pt x="18044" y="19877"/>
                </a:cubicBezTo>
                <a:cubicBezTo>
                  <a:pt x="18015" y="19808"/>
                  <a:pt x="18028" y="19633"/>
                  <a:pt x="18062" y="19633"/>
                </a:cubicBezTo>
                <a:cubicBezTo>
                  <a:pt x="18079" y="19633"/>
                  <a:pt x="18089" y="19646"/>
                  <a:pt x="18087" y="19668"/>
                </a:cubicBezTo>
                <a:cubicBezTo>
                  <a:pt x="18084" y="19690"/>
                  <a:pt x="18095" y="19728"/>
                  <a:pt x="18112" y="19752"/>
                </a:cubicBezTo>
                <a:cubicBezTo>
                  <a:pt x="18136" y="19786"/>
                  <a:pt x="18144" y="19784"/>
                  <a:pt x="18144" y="19740"/>
                </a:cubicBezTo>
                <a:cubicBezTo>
                  <a:pt x="18144" y="19710"/>
                  <a:pt x="18134" y="19680"/>
                  <a:pt x="18122" y="19668"/>
                </a:cubicBezTo>
                <a:cubicBezTo>
                  <a:pt x="18111" y="19656"/>
                  <a:pt x="18101" y="19607"/>
                  <a:pt x="18101" y="19561"/>
                </a:cubicBezTo>
                <a:cubicBezTo>
                  <a:pt x="18101" y="19515"/>
                  <a:pt x="18091" y="19466"/>
                  <a:pt x="18079" y="19454"/>
                </a:cubicBezTo>
                <a:cubicBezTo>
                  <a:pt x="18068" y="19442"/>
                  <a:pt x="18062" y="19378"/>
                  <a:pt x="18062" y="19305"/>
                </a:cubicBezTo>
                <a:cubicBezTo>
                  <a:pt x="18062" y="19182"/>
                  <a:pt x="18056" y="19170"/>
                  <a:pt x="18008" y="19185"/>
                </a:cubicBezTo>
                <a:cubicBezTo>
                  <a:pt x="17967" y="19199"/>
                  <a:pt x="17953" y="19186"/>
                  <a:pt x="17937" y="19114"/>
                </a:cubicBezTo>
                <a:cubicBezTo>
                  <a:pt x="17925" y="19064"/>
                  <a:pt x="17920" y="18998"/>
                  <a:pt x="17926" y="18971"/>
                </a:cubicBezTo>
                <a:cubicBezTo>
                  <a:pt x="17932" y="18944"/>
                  <a:pt x="17927" y="18912"/>
                  <a:pt x="17915" y="18899"/>
                </a:cubicBezTo>
                <a:cubicBezTo>
                  <a:pt x="17903" y="18887"/>
                  <a:pt x="17894" y="18810"/>
                  <a:pt x="17894" y="18726"/>
                </a:cubicBezTo>
                <a:cubicBezTo>
                  <a:pt x="17894" y="18540"/>
                  <a:pt x="17882" y="18530"/>
                  <a:pt x="17640" y="18530"/>
                </a:cubicBezTo>
                <a:close/>
                <a:moveTo>
                  <a:pt x="2373" y="18536"/>
                </a:moveTo>
                <a:cubicBezTo>
                  <a:pt x="2312" y="18556"/>
                  <a:pt x="2267" y="18586"/>
                  <a:pt x="2273" y="18601"/>
                </a:cubicBezTo>
                <a:cubicBezTo>
                  <a:pt x="2279" y="18617"/>
                  <a:pt x="2270" y="18645"/>
                  <a:pt x="2255" y="18661"/>
                </a:cubicBezTo>
                <a:cubicBezTo>
                  <a:pt x="2215" y="18701"/>
                  <a:pt x="2162" y="18948"/>
                  <a:pt x="2169" y="19060"/>
                </a:cubicBezTo>
                <a:cubicBezTo>
                  <a:pt x="2173" y="19113"/>
                  <a:pt x="2166" y="19169"/>
                  <a:pt x="2155" y="19179"/>
                </a:cubicBezTo>
                <a:cubicBezTo>
                  <a:pt x="2144" y="19190"/>
                  <a:pt x="2151" y="19234"/>
                  <a:pt x="2169" y="19281"/>
                </a:cubicBezTo>
                <a:cubicBezTo>
                  <a:pt x="2188" y="19328"/>
                  <a:pt x="2196" y="19370"/>
                  <a:pt x="2187" y="19370"/>
                </a:cubicBezTo>
                <a:cubicBezTo>
                  <a:pt x="2179" y="19370"/>
                  <a:pt x="2187" y="19394"/>
                  <a:pt x="2201" y="19424"/>
                </a:cubicBezTo>
                <a:cubicBezTo>
                  <a:pt x="2220" y="19461"/>
                  <a:pt x="2220" y="19489"/>
                  <a:pt x="2205" y="19513"/>
                </a:cubicBezTo>
                <a:cubicBezTo>
                  <a:pt x="2190" y="19538"/>
                  <a:pt x="2196" y="19594"/>
                  <a:pt x="2223" y="19686"/>
                </a:cubicBezTo>
                <a:cubicBezTo>
                  <a:pt x="2262" y="19823"/>
                  <a:pt x="2292" y="19870"/>
                  <a:pt x="2344" y="19883"/>
                </a:cubicBezTo>
                <a:cubicBezTo>
                  <a:pt x="2360" y="19887"/>
                  <a:pt x="2387" y="19913"/>
                  <a:pt x="2405" y="19943"/>
                </a:cubicBezTo>
                <a:cubicBezTo>
                  <a:pt x="2431" y="19986"/>
                  <a:pt x="2430" y="20006"/>
                  <a:pt x="2408" y="20050"/>
                </a:cubicBezTo>
                <a:cubicBezTo>
                  <a:pt x="2393" y="20080"/>
                  <a:pt x="2389" y="20129"/>
                  <a:pt x="2398" y="20163"/>
                </a:cubicBezTo>
                <a:cubicBezTo>
                  <a:pt x="2411" y="20217"/>
                  <a:pt x="2413" y="20213"/>
                  <a:pt x="2430" y="20139"/>
                </a:cubicBezTo>
                <a:cubicBezTo>
                  <a:pt x="2449" y="20055"/>
                  <a:pt x="2481" y="20070"/>
                  <a:pt x="2494" y="20169"/>
                </a:cubicBezTo>
                <a:cubicBezTo>
                  <a:pt x="2498" y="20196"/>
                  <a:pt x="2517" y="20248"/>
                  <a:pt x="2537" y="20282"/>
                </a:cubicBezTo>
                <a:cubicBezTo>
                  <a:pt x="2563" y="20328"/>
                  <a:pt x="2571" y="20375"/>
                  <a:pt x="2562" y="20473"/>
                </a:cubicBezTo>
                <a:cubicBezTo>
                  <a:pt x="2555" y="20546"/>
                  <a:pt x="2557" y="20594"/>
                  <a:pt x="2566" y="20581"/>
                </a:cubicBezTo>
                <a:cubicBezTo>
                  <a:pt x="2590" y="20543"/>
                  <a:pt x="2658" y="20619"/>
                  <a:pt x="2658" y="20682"/>
                </a:cubicBezTo>
                <a:cubicBezTo>
                  <a:pt x="2658" y="20712"/>
                  <a:pt x="2642" y="20744"/>
                  <a:pt x="2619" y="20753"/>
                </a:cubicBezTo>
                <a:cubicBezTo>
                  <a:pt x="2582" y="20770"/>
                  <a:pt x="2580" y="20777"/>
                  <a:pt x="2608" y="20849"/>
                </a:cubicBezTo>
                <a:cubicBezTo>
                  <a:pt x="2635" y="20917"/>
                  <a:pt x="2634" y="20938"/>
                  <a:pt x="2608" y="20974"/>
                </a:cubicBezTo>
                <a:cubicBezTo>
                  <a:pt x="2588" y="21002"/>
                  <a:pt x="2575" y="20999"/>
                  <a:pt x="2566" y="20974"/>
                </a:cubicBezTo>
                <a:cubicBezTo>
                  <a:pt x="2558" y="20954"/>
                  <a:pt x="2532" y="20938"/>
                  <a:pt x="2508" y="20938"/>
                </a:cubicBezTo>
                <a:cubicBezTo>
                  <a:pt x="2475" y="20938"/>
                  <a:pt x="2467" y="20958"/>
                  <a:pt x="2473" y="21034"/>
                </a:cubicBezTo>
                <a:cubicBezTo>
                  <a:pt x="2481" y="21155"/>
                  <a:pt x="2435" y="21180"/>
                  <a:pt x="2333" y="21099"/>
                </a:cubicBezTo>
                <a:cubicBezTo>
                  <a:pt x="2286" y="21061"/>
                  <a:pt x="2262" y="21018"/>
                  <a:pt x="2269" y="20986"/>
                </a:cubicBezTo>
                <a:cubicBezTo>
                  <a:pt x="2284" y="20921"/>
                  <a:pt x="2252" y="20927"/>
                  <a:pt x="2219" y="20992"/>
                </a:cubicBezTo>
                <a:cubicBezTo>
                  <a:pt x="2205" y="21020"/>
                  <a:pt x="2185" y="21038"/>
                  <a:pt x="2173" y="21034"/>
                </a:cubicBezTo>
                <a:cubicBezTo>
                  <a:pt x="2160" y="21029"/>
                  <a:pt x="2149" y="21063"/>
                  <a:pt x="2148" y="21111"/>
                </a:cubicBezTo>
                <a:cubicBezTo>
                  <a:pt x="2147" y="21170"/>
                  <a:pt x="2133" y="21200"/>
                  <a:pt x="2109" y="21201"/>
                </a:cubicBezTo>
                <a:cubicBezTo>
                  <a:pt x="2089" y="21201"/>
                  <a:pt x="2073" y="21217"/>
                  <a:pt x="2073" y="21236"/>
                </a:cubicBezTo>
                <a:cubicBezTo>
                  <a:pt x="2073" y="21256"/>
                  <a:pt x="2132" y="21287"/>
                  <a:pt x="2201" y="21308"/>
                </a:cubicBezTo>
                <a:cubicBezTo>
                  <a:pt x="2270" y="21329"/>
                  <a:pt x="2338" y="21363"/>
                  <a:pt x="2351" y="21385"/>
                </a:cubicBezTo>
                <a:cubicBezTo>
                  <a:pt x="2381" y="21434"/>
                  <a:pt x="2479" y="21443"/>
                  <a:pt x="2530" y="21397"/>
                </a:cubicBezTo>
                <a:cubicBezTo>
                  <a:pt x="2639" y="21299"/>
                  <a:pt x="2699" y="21264"/>
                  <a:pt x="2769" y="21278"/>
                </a:cubicBezTo>
                <a:cubicBezTo>
                  <a:pt x="2853" y="21295"/>
                  <a:pt x="2869" y="21268"/>
                  <a:pt x="2812" y="21195"/>
                </a:cubicBezTo>
                <a:cubicBezTo>
                  <a:pt x="2777" y="21149"/>
                  <a:pt x="2777" y="21144"/>
                  <a:pt x="2812" y="21099"/>
                </a:cubicBezTo>
                <a:cubicBezTo>
                  <a:pt x="2843" y="21059"/>
                  <a:pt x="2848" y="20996"/>
                  <a:pt x="2848" y="20682"/>
                </a:cubicBezTo>
                <a:cubicBezTo>
                  <a:pt x="2848" y="20440"/>
                  <a:pt x="2840" y="20316"/>
                  <a:pt x="2826" y="20330"/>
                </a:cubicBezTo>
                <a:cubicBezTo>
                  <a:pt x="2815" y="20342"/>
                  <a:pt x="2797" y="20324"/>
                  <a:pt x="2790" y="20294"/>
                </a:cubicBezTo>
                <a:cubicBezTo>
                  <a:pt x="2783" y="20264"/>
                  <a:pt x="2762" y="20241"/>
                  <a:pt x="2740" y="20241"/>
                </a:cubicBezTo>
                <a:cubicBezTo>
                  <a:pt x="2704" y="20241"/>
                  <a:pt x="2646" y="20096"/>
                  <a:pt x="2655" y="20026"/>
                </a:cubicBezTo>
                <a:cubicBezTo>
                  <a:pt x="2657" y="20012"/>
                  <a:pt x="2630" y="19965"/>
                  <a:pt x="2598" y="19925"/>
                </a:cubicBezTo>
                <a:cubicBezTo>
                  <a:pt x="2557" y="19874"/>
                  <a:pt x="2540" y="19826"/>
                  <a:pt x="2544" y="19770"/>
                </a:cubicBezTo>
                <a:cubicBezTo>
                  <a:pt x="2547" y="19725"/>
                  <a:pt x="2538" y="19678"/>
                  <a:pt x="2523" y="19668"/>
                </a:cubicBezTo>
                <a:cubicBezTo>
                  <a:pt x="2506" y="19658"/>
                  <a:pt x="2498" y="19622"/>
                  <a:pt x="2505" y="19579"/>
                </a:cubicBezTo>
                <a:cubicBezTo>
                  <a:pt x="2520" y="19484"/>
                  <a:pt x="2455" y="19361"/>
                  <a:pt x="2405" y="19388"/>
                </a:cubicBezTo>
                <a:cubicBezTo>
                  <a:pt x="2361" y="19411"/>
                  <a:pt x="2288" y="19213"/>
                  <a:pt x="2326" y="19173"/>
                </a:cubicBezTo>
                <a:cubicBezTo>
                  <a:pt x="2341" y="19158"/>
                  <a:pt x="2339" y="19140"/>
                  <a:pt x="2323" y="19108"/>
                </a:cubicBezTo>
                <a:cubicBezTo>
                  <a:pt x="2290" y="19043"/>
                  <a:pt x="2360" y="18818"/>
                  <a:pt x="2394" y="18875"/>
                </a:cubicBezTo>
                <a:cubicBezTo>
                  <a:pt x="2407" y="18897"/>
                  <a:pt x="2431" y="18917"/>
                  <a:pt x="2448" y="18917"/>
                </a:cubicBezTo>
                <a:cubicBezTo>
                  <a:pt x="2465" y="18917"/>
                  <a:pt x="2500" y="18947"/>
                  <a:pt x="2526" y="18989"/>
                </a:cubicBezTo>
                <a:cubicBezTo>
                  <a:pt x="2566" y="19051"/>
                  <a:pt x="2578" y="19055"/>
                  <a:pt x="2605" y="19018"/>
                </a:cubicBezTo>
                <a:cubicBezTo>
                  <a:pt x="2622" y="18994"/>
                  <a:pt x="2657" y="18985"/>
                  <a:pt x="2680" y="18995"/>
                </a:cubicBezTo>
                <a:cubicBezTo>
                  <a:pt x="2703" y="19005"/>
                  <a:pt x="2723" y="18993"/>
                  <a:pt x="2730" y="18965"/>
                </a:cubicBezTo>
                <a:cubicBezTo>
                  <a:pt x="2736" y="18938"/>
                  <a:pt x="2765" y="18917"/>
                  <a:pt x="2794" y="18917"/>
                </a:cubicBezTo>
                <a:cubicBezTo>
                  <a:pt x="2841" y="18917"/>
                  <a:pt x="2848" y="18902"/>
                  <a:pt x="2848" y="18792"/>
                </a:cubicBezTo>
                <a:cubicBezTo>
                  <a:pt x="2848" y="18713"/>
                  <a:pt x="2840" y="18676"/>
                  <a:pt x="2826" y="18691"/>
                </a:cubicBezTo>
                <a:cubicBezTo>
                  <a:pt x="2814" y="18703"/>
                  <a:pt x="2797" y="18679"/>
                  <a:pt x="2790" y="18637"/>
                </a:cubicBezTo>
                <a:cubicBezTo>
                  <a:pt x="2783" y="18591"/>
                  <a:pt x="2769" y="18572"/>
                  <a:pt x="2751" y="18583"/>
                </a:cubicBezTo>
                <a:cubicBezTo>
                  <a:pt x="2735" y="18593"/>
                  <a:pt x="2699" y="18582"/>
                  <a:pt x="2673" y="18565"/>
                </a:cubicBezTo>
                <a:cubicBezTo>
                  <a:pt x="2582" y="18508"/>
                  <a:pt x="2484" y="18498"/>
                  <a:pt x="2373" y="18536"/>
                </a:cubicBezTo>
                <a:close/>
                <a:moveTo>
                  <a:pt x="6688" y="18536"/>
                </a:moveTo>
                <a:cubicBezTo>
                  <a:pt x="6572" y="18540"/>
                  <a:pt x="6533" y="18553"/>
                  <a:pt x="6503" y="18607"/>
                </a:cubicBezTo>
                <a:cubicBezTo>
                  <a:pt x="6466" y="18673"/>
                  <a:pt x="6407" y="18669"/>
                  <a:pt x="6431" y="18601"/>
                </a:cubicBezTo>
                <a:cubicBezTo>
                  <a:pt x="6438" y="18583"/>
                  <a:pt x="6433" y="18565"/>
                  <a:pt x="6421" y="18565"/>
                </a:cubicBezTo>
                <a:cubicBezTo>
                  <a:pt x="6392" y="18565"/>
                  <a:pt x="6391" y="18648"/>
                  <a:pt x="6421" y="18697"/>
                </a:cubicBezTo>
                <a:cubicBezTo>
                  <a:pt x="6438" y="18725"/>
                  <a:pt x="6434" y="18762"/>
                  <a:pt x="6399" y="18840"/>
                </a:cubicBezTo>
                <a:cubicBezTo>
                  <a:pt x="6354" y="18943"/>
                  <a:pt x="6317" y="18957"/>
                  <a:pt x="6317" y="18869"/>
                </a:cubicBezTo>
                <a:cubicBezTo>
                  <a:pt x="6317" y="18846"/>
                  <a:pt x="6297" y="18828"/>
                  <a:pt x="6274" y="18828"/>
                </a:cubicBezTo>
                <a:cubicBezTo>
                  <a:pt x="6245" y="18828"/>
                  <a:pt x="6232" y="18851"/>
                  <a:pt x="6232" y="18905"/>
                </a:cubicBezTo>
                <a:cubicBezTo>
                  <a:pt x="6232" y="18948"/>
                  <a:pt x="6239" y="18990"/>
                  <a:pt x="6249" y="19001"/>
                </a:cubicBezTo>
                <a:cubicBezTo>
                  <a:pt x="6260" y="19011"/>
                  <a:pt x="6266" y="19048"/>
                  <a:pt x="6260" y="19084"/>
                </a:cubicBezTo>
                <a:cubicBezTo>
                  <a:pt x="6254" y="19120"/>
                  <a:pt x="6259" y="19161"/>
                  <a:pt x="6271" y="19173"/>
                </a:cubicBezTo>
                <a:cubicBezTo>
                  <a:pt x="6285" y="19189"/>
                  <a:pt x="6288" y="19223"/>
                  <a:pt x="6274" y="19281"/>
                </a:cubicBezTo>
                <a:cubicBezTo>
                  <a:pt x="6264" y="19329"/>
                  <a:pt x="6256" y="19405"/>
                  <a:pt x="6257" y="19448"/>
                </a:cubicBezTo>
                <a:cubicBezTo>
                  <a:pt x="6257" y="19490"/>
                  <a:pt x="6251" y="19721"/>
                  <a:pt x="6246" y="19960"/>
                </a:cubicBezTo>
                <a:cubicBezTo>
                  <a:pt x="6240" y="20209"/>
                  <a:pt x="6245" y="20414"/>
                  <a:pt x="6257" y="20437"/>
                </a:cubicBezTo>
                <a:cubicBezTo>
                  <a:pt x="6269" y="20463"/>
                  <a:pt x="6267" y="20489"/>
                  <a:pt x="6253" y="20503"/>
                </a:cubicBezTo>
                <a:cubicBezTo>
                  <a:pt x="6241" y="20515"/>
                  <a:pt x="6232" y="20568"/>
                  <a:pt x="6232" y="20622"/>
                </a:cubicBezTo>
                <a:cubicBezTo>
                  <a:pt x="6232" y="20676"/>
                  <a:pt x="6217" y="20741"/>
                  <a:pt x="6199" y="20765"/>
                </a:cubicBezTo>
                <a:cubicBezTo>
                  <a:pt x="6171" y="20805"/>
                  <a:pt x="6172" y="20815"/>
                  <a:pt x="6203" y="20873"/>
                </a:cubicBezTo>
                <a:cubicBezTo>
                  <a:pt x="6232" y="20925"/>
                  <a:pt x="6232" y="20948"/>
                  <a:pt x="6210" y="20992"/>
                </a:cubicBezTo>
                <a:cubicBezTo>
                  <a:pt x="6195" y="21021"/>
                  <a:pt x="6192" y="21057"/>
                  <a:pt x="6199" y="21069"/>
                </a:cubicBezTo>
                <a:cubicBezTo>
                  <a:pt x="6207" y="21082"/>
                  <a:pt x="6226" y="21059"/>
                  <a:pt x="6242" y="21022"/>
                </a:cubicBezTo>
                <a:cubicBezTo>
                  <a:pt x="6259" y="20985"/>
                  <a:pt x="6274" y="20974"/>
                  <a:pt x="6274" y="20992"/>
                </a:cubicBezTo>
                <a:cubicBezTo>
                  <a:pt x="6275" y="21010"/>
                  <a:pt x="6285" y="20996"/>
                  <a:pt x="6299" y="20962"/>
                </a:cubicBezTo>
                <a:cubicBezTo>
                  <a:pt x="6324" y="20906"/>
                  <a:pt x="6334" y="20918"/>
                  <a:pt x="6399" y="21081"/>
                </a:cubicBezTo>
                <a:cubicBezTo>
                  <a:pt x="6447" y="21200"/>
                  <a:pt x="6505" y="21285"/>
                  <a:pt x="6567" y="21338"/>
                </a:cubicBezTo>
                <a:cubicBezTo>
                  <a:pt x="6619" y="21382"/>
                  <a:pt x="6690" y="21419"/>
                  <a:pt x="6724" y="21421"/>
                </a:cubicBezTo>
                <a:cubicBezTo>
                  <a:pt x="6807" y="21426"/>
                  <a:pt x="6891" y="21317"/>
                  <a:pt x="6892" y="21201"/>
                </a:cubicBezTo>
                <a:cubicBezTo>
                  <a:pt x="6893" y="21115"/>
                  <a:pt x="6886" y="21108"/>
                  <a:pt x="6813" y="21129"/>
                </a:cubicBezTo>
                <a:cubicBezTo>
                  <a:pt x="6767" y="21142"/>
                  <a:pt x="6732" y="21140"/>
                  <a:pt x="6724" y="21117"/>
                </a:cubicBezTo>
                <a:cubicBezTo>
                  <a:pt x="6717" y="21097"/>
                  <a:pt x="6677" y="21081"/>
                  <a:pt x="6639" y="21081"/>
                </a:cubicBezTo>
                <a:cubicBezTo>
                  <a:pt x="6543" y="21081"/>
                  <a:pt x="6487" y="20955"/>
                  <a:pt x="6539" y="20861"/>
                </a:cubicBezTo>
                <a:cubicBezTo>
                  <a:pt x="6570" y="20802"/>
                  <a:pt x="6568" y="20799"/>
                  <a:pt x="6503" y="20753"/>
                </a:cubicBezTo>
                <a:cubicBezTo>
                  <a:pt x="6419" y="20694"/>
                  <a:pt x="6418" y="20678"/>
                  <a:pt x="6414" y="20068"/>
                </a:cubicBezTo>
                <a:cubicBezTo>
                  <a:pt x="6411" y="19637"/>
                  <a:pt x="6412" y="19599"/>
                  <a:pt x="6446" y="19609"/>
                </a:cubicBezTo>
                <a:cubicBezTo>
                  <a:pt x="6491" y="19621"/>
                  <a:pt x="6492" y="19599"/>
                  <a:pt x="6449" y="19489"/>
                </a:cubicBezTo>
                <a:cubicBezTo>
                  <a:pt x="6422" y="19419"/>
                  <a:pt x="6420" y="19396"/>
                  <a:pt x="6442" y="19352"/>
                </a:cubicBezTo>
                <a:cubicBezTo>
                  <a:pt x="6457" y="19323"/>
                  <a:pt x="6480" y="19307"/>
                  <a:pt x="6496" y="19317"/>
                </a:cubicBezTo>
                <a:cubicBezTo>
                  <a:pt x="6515" y="19329"/>
                  <a:pt x="6524" y="19300"/>
                  <a:pt x="6524" y="19233"/>
                </a:cubicBezTo>
                <a:cubicBezTo>
                  <a:pt x="6524" y="19114"/>
                  <a:pt x="6558" y="19054"/>
                  <a:pt x="6624" y="19054"/>
                </a:cubicBezTo>
                <a:cubicBezTo>
                  <a:pt x="6667" y="19054"/>
                  <a:pt x="6671" y="19045"/>
                  <a:pt x="6649" y="19001"/>
                </a:cubicBezTo>
                <a:cubicBezTo>
                  <a:pt x="6635" y="18972"/>
                  <a:pt x="6632" y="18950"/>
                  <a:pt x="6642" y="18947"/>
                </a:cubicBezTo>
                <a:cubicBezTo>
                  <a:pt x="6652" y="18944"/>
                  <a:pt x="6670" y="18934"/>
                  <a:pt x="6681" y="18929"/>
                </a:cubicBezTo>
                <a:cubicBezTo>
                  <a:pt x="6693" y="18925"/>
                  <a:pt x="6716" y="18919"/>
                  <a:pt x="6735" y="18917"/>
                </a:cubicBezTo>
                <a:cubicBezTo>
                  <a:pt x="6754" y="18915"/>
                  <a:pt x="6775" y="18881"/>
                  <a:pt x="6781" y="18840"/>
                </a:cubicBezTo>
                <a:cubicBezTo>
                  <a:pt x="6791" y="18777"/>
                  <a:pt x="6798" y="18773"/>
                  <a:pt x="6824" y="18810"/>
                </a:cubicBezTo>
                <a:cubicBezTo>
                  <a:pt x="6851" y="18846"/>
                  <a:pt x="6860" y="18835"/>
                  <a:pt x="6871" y="18762"/>
                </a:cubicBezTo>
                <a:cubicBezTo>
                  <a:pt x="6878" y="18714"/>
                  <a:pt x="6873" y="18642"/>
                  <a:pt x="6860" y="18601"/>
                </a:cubicBezTo>
                <a:cubicBezTo>
                  <a:pt x="6839" y="18535"/>
                  <a:pt x="6819" y="18530"/>
                  <a:pt x="6688" y="18536"/>
                </a:cubicBezTo>
                <a:close/>
                <a:moveTo>
                  <a:pt x="16837" y="18536"/>
                </a:moveTo>
                <a:cubicBezTo>
                  <a:pt x="16801" y="18529"/>
                  <a:pt x="16749" y="18544"/>
                  <a:pt x="16680" y="18547"/>
                </a:cubicBezTo>
                <a:cubicBezTo>
                  <a:pt x="16562" y="18554"/>
                  <a:pt x="16504" y="18574"/>
                  <a:pt x="16491" y="18607"/>
                </a:cubicBezTo>
                <a:cubicBezTo>
                  <a:pt x="16464" y="18678"/>
                  <a:pt x="16466" y="18702"/>
                  <a:pt x="16512" y="18768"/>
                </a:cubicBezTo>
                <a:cubicBezTo>
                  <a:pt x="16557" y="18832"/>
                  <a:pt x="16572" y="19068"/>
                  <a:pt x="16534" y="19108"/>
                </a:cubicBezTo>
                <a:cubicBezTo>
                  <a:pt x="16522" y="19120"/>
                  <a:pt x="16512" y="19172"/>
                  <a:pt x="16512" y="19227"/>
                </a:cubicBezTo>
                <a:cubicBezTo>
                  <a:pt x="16512" y="19282"/>
                  <a:pt x="16522" y="19340"/>
                  <a:pt x="16534" y="19352"/>
                </a:cubicBezTo>
                <a:cubicBezTo>
                  <a:pt x="16545" y="19364"/>
                  <a:pt x="16555" y="19433"/>
                  <a:pt x="16555" y="19507"/>
                </a:cubicBezTo>
                <a:cubicBezTo>
                  <a:pt x="16555" y="19582"/>
                  <a:pt x="16545" y="19656"/>
                  <a:pt x="16534" y="19668"/>
                </a:cubicBezTo>
                <a:cubicBezTo>
                  <a:pt x="16522" y="19680"/>
                  <a:pt x="16512" y="19793"/>
                  <a:pt x="16512" y="19925"/>
                </a:cubicBezTo>
                <a:cubicBezTo>
                  <a:pt x="16512" y="20057"/>
                  <a:pt x="16522" y="20175"/>
                  <a:pt x="16534" y="20187"/>
                </a:cubicBezTo>
                <a:cubicBezTo>
                  <a:pt x="16545" y="20199"/>
                  <a:pt x="16555" y="20333"/>
                  <a:pt x="16555" y="20485"/>
                </a:cubicBezTo>
                <a:cubicBezTo>
                  <a:pt x="16555" y="20718"/>
                  <a:pt x="16548" y="20766"/>
                  <a:pt x="16516" y="20795"/>
                </a:cubicBezTo>
                <a:cubicBezTo>
                  <a:pt x="16489" y="20819"/>
                  <a:pt x="16472" y="20817"/>
                  <a:pt x="16455" y="20789"/>
                </a:cubicBezTo>
                <a:cubicBezTo>
                  <a:pt x="16437" y="20759"/>
                  <a:pt x="16430" y="20764"/>
                  <a:pt x="16430" y="20807"/>
                </a:cubicBezTo>
                <a:cubicBezTo>
                  <a:pt x="16430" y="20895"/>
                  <a:pt x="16386" y="20924"/>
                  <a:pt x="16355" y="20855"/>
                </a:cubicBezTo>
                <a:cubicBezTo>
                  <a:pt x="16336" y="20812"/>
                  <a:pt x="16286" y="20782"/>
                  <a:pt x="16191" y="20765"/>
                </a:cubicBezTo>
                <a:cubicBezTo>
                  <a:pt x="16116" y="20752"/>
                  <a:pt x="16046" y="20746"/>
                  <a:pt x="16038" y="20747"/>
                </a:cubicBezTo>
                <a:cubicBezTo>
                  <a:pt x="16012" y="20751"/>
                  <a:pt x="15992" y="20122"/>
                  <a:pt x="15995" y="19340"/>
                </a:cubicBezTo>
                <a:cubicBezTo>
                  <a:pt x="15996" y="18933"/>
                  <a:pt x="15993" y="18592"/>
                  <a:pt x="15984" y="18577"/>
                </a:cubicBezTo>
                <a:cubicBezTo>
                  <a:pt x="15947" y="18515"/>
                  <a:pt x="15600" y="18538"/>
                  <a:pt x="15623" y="18601"/>
                </a:cubicBezTo>
                <a:cubicBezTo>
                  <a:pt x="15630" y="18618"/>
                  <a:pt x="15628" y="18643"/>
                  <a:pt x="15616" y="18655"/>
                </a:cubicBezTo>
                <a:cubicBezTo>
                  <a:pt x="15587" y="18685"/>
                  <a:pt x="15589" y="18926"/>
                  <a:pt x="15620" y="18977"/>
                </a:cubicBezTo>
                <a:cubicBezTo>
                  <a:pt x="15639" y="19009"/>
                  <a:pt x="15639" y="19028"/>
                  <a:pt x="15620" y="19060"/>
                </a:cubicBezTo>
                <a:cubicBezTo>
                  <a:pt x="15584" y="19121"/>
                  <a:pt x="15584" y="20704"/>
                  <a:pt x="15620" y="20801"/>
                </a:cubicBezTo>
                <a:cubicBezTo>
                  <a:pt x="15641" y="20856"/>
                  <a:pt x="15641" y="20883"/>
                  <a:pt x="15620" y="20938"/>
                </a:cubicBezTo>
                <a:cubicBezTo>
                  <a:pt x="15584" y="21035"/>
                  <a:pt x="15586" y="21315"/>
                  <a:pt x="15623" y="21350"/>
                </a:cubicBezTo>
                <a:cubicBezTo>
                  <a:pt x="15657" y="21381"/>
                  <a:pt x="16253" y="21370"/>
                  <a:pt x="16284" y="21338"/>
                </a:cubicBezTo>
                <a:cubicBezTo>
                  <a:pt x="16295" y="21326"/>
                  <a:pt x="16312" y="21326"/>
                  <a:pt x="16323" y="21338"/>
                </a:cubicBezTo>
                <a:cubicBezTo>
                  <a:pt x="16334" y="21349"/>
                  <a:pt x="16348" y="21281"/>
                  <a:pt x="16352" y="21177"/>
                </a:cubicBezTo>
                <a:cubicBezTo>
                  <a:pt x="16356" y="21041"/>
                  <a:pt x="16364" y="20992"/>
                  <a:pt x="16387" y="20992"/>
                </a:cubicBezTo>
                <a:cubicBezTo>
                  <a:pt x="16409" y="20992"/>
                  <a:pt x="16422" y="21037"/>
                  <a:pt x="16427" y="21141"/>
                </a:cubicBezTo>
                <a:cubicBezTo>
                  <a:pt x="16433" y="21290"/>
                  <a:pt x="16458" y="21334"/>
                  <a:pt x="16480" y="21236"/>
                </a:cubicBezTo>
                <a:cubicBezTo>
                  <a:pt x="16487" y="21207"/>
                  <a:pt x="16487" y="21138"/>
                  <a:pt x="16480" y="21081"/>
                </a:cubicBezTo>
                <a:cubicBezTo>
                  <a:pt x="16463" y="20935"/>
                  <a:pt x="16482" y="20846"/>
                  <a:pt x="16523" y="20902"/>
                </a:cubicBezTo>
                <a:cubicBezTo>
                  <a:pt x="16544" y="20932"/>
                  <a:pt x="16555" y="21014"/>
                  <a:pt x="16555" y="21153"/>
                </a:cubicBezTo>
                <a:lnTo>
                  <a:pt x="16555" y="21356"/>
                </a:lnTo>
                <a:lnTo>
                  <a:pt x="16644" y="21362"/>
                </a:lnTo>
                <a:cubicBezTo>
                  <a:pt x="16693" y="21363"/>
                  <a:pt x="16755" y="21367"/>
                  <a:pt x="16784" y="21373"/>
                </a:cubicBezTo>
                <a:cubicBezTo>
                  <a:pt x="16812" y="21380"/>
                  <a:pt x="16861" y="21378"/>
                  <a:pt x="16887" y="21367"/>
                </a:cubicBezTo>
                <a:lnTo>
                  <a:pt x="16934" y="21350"/>
                </a:lnTo>
                <a:lnTo>
                  <a:pt x="16930" y="19960"/>
                </a:lnTo>
                <a:cubicBezTo>
                  <a:pt x="16927" y="18762"/>
                  <a:pt x="16946" y="18557"/>
                  <a:pt x="16837" y="18536"/>
                </a:cubicBezTo>
                <a:close/>
                <a:moveTo>
                  <a:pt x="19190" y="18536"/>
                </a:moveTo>
                <a:cubicBezTo>
                  <a:pt x="19011" y="18540"/>
                  <a:pt x="18934" y="18568"/>
                  <a:pt x="18947" y="18625"/>
                </a:cubicBezTo>
                <a:cubicBezTo>
                  <a:pt x="18953" y="18652"/>
                  <a:pt x="18945" y="18680"/>
                  <a:pt x="18929" y="18691"/>
                </a:cubicBezTo>
                <a:cubicBezTo>
                  <a:pt x="18891" y="18715"/>
                  <a:pt x="18806" y="18645"/>
                  <a:pt x="18822" y="18601"/>
                </a:cubicBezTo>
                <a:cubicBezTo>
                  <a:pt x="18829" y="18583"/>
                  <a:pt x="18818" y="18567"/>
                  <a:pt x="18797" y="18565"/>
                </a:cubicBezTo>
                <a:cubicBezTo>
                  <a:pt x="18776" y="18564"/>
                  <a:pt x="18690" y="18556"/>
                  <a:pt x="18604" y="18547"/>
                </a:cubicBezTo>
                <a:cubicBezTo>
                  <a:pt x="18518" y="18539"/>
                  <a:pt x="18434" y="18542"/>
                  <a:pt x="18419" y="18559"/>
                </a:cubicBezTo>
                <a:cubicBezTo>
                  <a:pt x="18396" y="18585"/>
                  <a:pt x="18388" y="18751"/>
                  <a:pt x="18390" y="19382"/>
                </a:cubicBezTo>
                <a:cubicBezTo>
                  <a:pt x="18391" y="19868"/>
                  <a:pt x="18385" y="20174"/>
                  <a:pt x="18372" y="20187"/>
                </a:cubicBezTo>
                <a:cubicBezTo>
                  <a:pt x="18344" y="20216"/>
                  <a:pt x="18347" y="20754"/>
                  <a:pt x="18376" y="20783"/>
                </a:cubicBezTo>
                <a:cubicBezTo>
                  <a:pt x="18388" y="20796"/>
                  <a:pt x="18396" y="20887"/>
                  <a:pt x="18394" y="20986"/>
                </a:cubicBezTo>
                <a:cubicBezTo>
                  <a:pt x="18384" y="21363"/>
                  <a:pt x="18381" y="21356"/>
                  <a:pt x="18504" y="21367"/>
                </a:cubicBezTo>
                <a:cubicBezTo>
                  <a:pt x="18639" y="21380"/>
                  <a:pt x="18700" y="21373"/>
                  <a:pt x="18729" y="21344"/>
                </a:cubicBezTo>
                <a:cubicBezTo>
                  <a:pt x="18742" y="21331"/>
                  <a:pt x="18750" y="21201"/>
                  <a:pt x="18750" y="21046"/>
                </a:cubicBezTo>
                <a:cubicBezTo>
                  <a:pt x="18750" y="20894"/>
                  <a:pt x="18755" y="20763"/>
                  <a:pt x="18765" y="20753"/>
                </a:cubicBezTo>
                <a:cubicBezTo>
                  <a:pt x="18793" y="20724"/>
                  <a:pt x="18907" y="20866"/>
                  <a:pt x="18908" y="20932"/>
                </a:cubicBezTo>
                <a:cubicBezTo>
                  <a:pt x="18908" y="20966"/>
                  <a:pt x="18914" y="21011"/>
                  <a:pt x="18922" y="21034"/>
                </a:cubicBezTo>
                <a:cubicBezTo>
                  <a:pt x="18930" y="21056"/>
                  <a:pt x="18941" y="21116"/>
                  <a:pt x="18943" y="21171"/>
                </a:cubicBezTo>
                <a:cubicBezTo>
                  <a:pt x="18950" y="21318"/>
                  <a:pt x="19011" y="21376"/>
                  <a:pt x="19147" y="21362"/>
                </a:cubicBezTo>
                <a:cubicBezTo>
                  <a:pt x="19210" y="21355"/>
                  <a:pt x="19281" y="21346"/>
                  <a:pt x="19304" y="21344"/>
                </a:cubicBezTo>
                <a:cubicBezTo>
                  <a:pt x="19341" y="21340"/>
                  <a:pt x="19345" y="21314"/>
                  <a:pt x="19350" y="21063"/>
                </a:cubicBezTo>
                <a:cubicBezTo>
                  <a:pt x="19354" y="20910"/>
                  <a:pt x="19368" y="20766"/>
                  <a:pt x="19379" y="20747"/>
                </a:cubicBezTo>
                <a:cubicBezTo>
                  <a:pt x="19407" y="20701"/>
                  <a:pt x="19403" y="19691"/>
                  <a:pt x="19375" y="19662"/>
                </a:cubicBezTo>
                <a:cubicBezTo>
                  <a:pt x="19361" y="19648"/>
                  <a:pt x="19355" y="19457"/>
                  <a:pt x="19357" y="19120"/>
                </a:cubicBezTo>
                <a:cubicBezTo>
                  <a:pt x="19362" y="18520"/>
                  <a:pt x="19367" y="18531"/>
                  <a:pt x="19190" y="18536"/>
                </a:cubicBezTo>
                <a:close/>
                <a:moveTo>
                  <a:pt x="7263" y="18542"/>
                </a:moveTo>
                <a:cubicBezTo>
                  <a:pt x="7240" y="18580"/>
                  <a:pt x="7236" y="21300"/>
                  <a:pt x="7260" y="21350"/>
                </a:cubicBezTo>
                <a:cubicBezTo>
                  <a:pt x="7283" y="21398"/>
                  <a:pt x="7338" y="21368"/>
                  <a:pt x="7374" y="21290"/>
                </a:cubicBezTo>
                <a:cubicBezTo>
                  <a:pt x="7406" y="21222"/>
                  <a:pt x="7412" y="20291"/>
                  <a:pt x="7381" y="20259"/>
                </a:cubicBezTo>
                <a:cubicBezTo>
                  <a:pt x="7358" y="20235"/>
                  <a:pt x="7353" y="20090"/>
                  <a:pt x="7374" y="20056"/>
                </a:cubicBezTo>
                <a:cubicBezTo>
                  <a:pt x="7381" y="20044"/>
                  <a:pt x="7402" y="20051"/>
                  <a:pt x="7424" y="20074"/>
                </a:cubicBezTo>
                <a:cubicBezTo>
                  <a:pt x="7454" y="20105"/>
                  <a:pt x="7468" y="20107"/>
                  <a:pt x="7488" y="20074"/>
                </a:cubicBezTo>
                <a:cubicBezTo>
                  <a:pt x="7526" y="20010"/>
                  <a:pt x="7628" y="20022"/>
                  <a:pt x="7692" y="20098"/>
                </a:cubicBezTo>
                <a:cubicBezTo>
                  <a:pt x="7722" y="20134"/>
                  <a:pt x="7770" y="20168"/>
                  <a:pt x="7799" y="20175"/>
                </a:cubicBezTo>
                <a:lnTo>
                  <a:pt x="7852" y="20187"/>
                </a:lnTo>
                <a:lnTo>
                  <a:pt x="7852" y="20783"/>
                </a:lnTo>
                <a:lnTo>
                  <a:pt x="7852" y="21379"/>
                </a:lnTo>
                <a:lnTo>
                  <a:pt x="7913" y="21367"/>
                </a:lnTo>
                <a:cubicBezTo>
                  <a:pt x="7946" y="21361"/>
                  <a:pt x="7979" y="21353"/>
                  <a:pt x="7984" y="21344"/>
                </a:cubicBezTo>
                <a:cubicBezTo>
                  <a:pt x="7990" y="21334"/>
                  <a:pt x="7993" y="20825"/>
                  <a:pt x="7991" y="20211"/>
                </a:cubicBezTo>
                <a:cubicBezTo>
                  <a:pt x="7990" y="19530"/>
                  <a:pt x="7997" y="19085"/>
                  <a:pt x="8009" y="19072"/>
                </a:cubicBezTo>
                <a:cubicBezTo>
                  <a:pt x="8036" y="19044"/>
                  <a:pt x="8033" y="18856"/>
                  <a:pt x="8006" y="18828"/>
                </a:cubicBezTo>
                <a:cubicBezTo>
                  <a:pt x="7994" y="18815"/>
                  <a:pt x="7986" y="18776"/>
                  <a:pt x="7988" y="18744"/>
                </a:cubicBezTo>
                <a:cubicBezTo>
                  <a:pt x="7995" y="18616"/>
                  <a:pt x="7986" y="18569"/>
                  <a:pt x="7945" y="18547"/>
                </a:cubicBezTo>
                <a:cubicBezTo>
                  <a:pt x="7921" y="18535"/>
                  <a:pt x="7889" y="18545"/>
                  <a:pt x="7874" y="18565"/>
                </a:cubicBezTo>
                <a:cubicBezTo>
                  <a:pt x="7859" y="18586"/>
                  <a:pt x="7842" y="18590"/>
                  <a:pt x="7834" y="18577"/>
                </a:cubicBezTo>
                <a:cubicBezTo>
                  <a:pt x="7827" y="18565"/>
                  <a:pt x="7820" y="18574"/>
                  <a:pt x="7820" y="18595"/>
                </a:cubicBezTo>
                <a:cubicBezTo>
                  <a:pt x="7820" y="18616"/>
                  <a:pt x="7828" y="18638"/>
                  <a:pt x="7838" y="18649"/>
                </a:cubicBezTo>
                <a:cubicBezTo>
                  <a:pt x="7848" y="18660"/>
                  <a:pt x="7858" y="18890"/>
                  <a:pt x="7859" y="19156"/>
                </a:cubicBezTo>
                <a:cubicBezTo>
                  <a:pt x="7863" y="19746"/>
                  <a:pt x="7867" y="19743"/>
                  <a:pt x="7584" y="19740"/>
                </a:cubicBezTo>
                <a:lnTo>
                  <a:pt x="7399" y="19734"/>
                </a:lnTo>
                <a:lnTo>
                  <a:pt x="7395" y="19162"/>
                </a:lnTo>
                <a:lnTo>
                  <a:pt x="7392" y="18583"/>
                </a:lnTo>
                <a:lnTo>
                  <a:pt x="7335" y="18553"/>
                </a:lnTo>
                <a:cubicBezTo>
                  <a:pt x="7303" y="18535"/>
                  <a:pt x="7272" y="18527"/>
                  <a:pt x="7263" y="18542"/>
                </a:cubicBezTo>
                <a:close/>
                <a:moveTo>
                  <a:pt x="11336" y="18542"/>
                </a:moveTo>
                <a:cubicBezTo>
                  <a:pt x="11074" y="18535"/>
                  <a:pt x="11003" y="18542"/>
                  <a:pt x="10976" y="18583"/>
                </a:cubicBezTo>
                <a:cubicBezTo>
                  <a:pt x="10957" y="18611"/>
                  <a:pt x="10933" y="18626"/>
                  <a:pt x="10926" y="18613"/>
                </a:cubicBezTo>
                <a:cubicBezTo>
                  <a:pt x="10918" y="18600"/>
                  <a:pt x="10915" y="18668"/>
                  <a:pt x="10915" y="18762"/>
                </a:cubicBezTo>
                <a:cubicBezTo>
                  <a:pt x="10916" y="18905"/>
                  <a:pt x="10925" y="18942"/>
                  <a:pt x="10969" y="18995"/>
                </a:cubicBezTo>
                <a:cubicBezTo>
                  <a:pt x="11009" y="19044"/>
                  <a:pt x="11025" y="19050"/>
                  <a:pt x="11047" y="19018"/>
                </a:cubicBezTo>
                <a:cubicBezTo>
                  <a:pt x="11063" y="18996"/>
                  <a:pt x="11104" y="18982"/>
                  <a:pt x="11136" y="18989"/>
                </a:cubicBezTo>
                <a:lnTo>
                  <a:pt x="11193" y="19001"/>
                </a:lnTo>
                <a:lnTo>
                  <a:pt x="11201" y="20169"/>
                </a:lnTo>
                <a:lnTo>
                  <a:pt x="11204" y="21344"/>
                </a:lnTo>
                <a:lnTo>
                  <a:pt x="11304" y="21362"/>
                </a:lnTo>
                <a:cubicBezTo>
                  <a:pt x="11359" y="21373"/>
                  <a:pt x="11410" y="21382"/>
                  <a:pt x="11418" y="21385"/>
                </a:cubicBezTo>
                <a:cubicBezTo>
                  <a:pt x="11435" y="21392"/>
                  <a:pt x="11467" y="21322"/>
                  <a:pt x="11468" y="21272"/>
                </a:cubicBezTo>
                <a:cubicBezTo>
                  <a:pt x="11469" y="21253"/>
                  <a:pt x="11484" y="21240"/>
                  <a:pt x="11504" y="21242"/>
                </a:cubicBezTo>
                <a:cubicBezTo>
                  <a:pt x="11530" y="21246"/>
                  <a:pt x="11540" y="21217"/>
                  <a:pt x="11540" y="21147"/>
                </a:cubicBezTo>
                <a:cubicBezTo>
                  <a:pt x="11540" y="21076"/>
                  <a:pt x="11531" y="21054"/>
                  <a:pt x="11504" y="21057"/>
                </a:cubicBezTo>
                <a:cubicBezTo>
                  <a:pt x="11470" y="21062"/>
                  <a:pt x="11466" y="20996"/>
                  <a:pt x="11472" y="20050"/>
                </a:cubicBezTo>
                <a:cubicBezTo>
                  <a:pt x="11477" y="19133"/>
                  <a:pt x="11489" y="18947"/>
                  <a:pt x="11529" y="19054"/>
                </a:cubicBezTo>
                <a:cubicBezTo>
                  <a:pt x="11545" y="19097"/>
                  <a:pt x="11606" y="19063"/>
                  <a:pt x="11629" y="19001"/>
                </a:cubicBezTo>
                <a:cubicBezTo>
                  <a:pt x="11638" y="18976"/>
                  <a:pt x="11660" y="18961"/>
                  <a:pt x="11675" y="18971"/>
                </a:cubicBezTo>
                <a:cubicBezTo>
                  <a:pt x="11698" y="18985"/>
                  <a:pt x="11701" y="18945"/>
                  <a:pt x="11697" y="18792"/>
                </a:cubicBezTo>
                <a:cubicBezTo>
                  <a:pt x="11694" y="18685"/>
                  <a:pt x="11684" y="18585"/>
                  <a:pt x="11675" y="18571"/>
                </a:cubicBezTo>
                <a:cubicBezTo>
                  <a:pt x="11667" y="18558"/>
                  <a:pt x="11516" y="18546"/>
                  <a:pt x="11336" y="18542"/>
                </a:cubicBezTo>
                <a:close/>
                <a:moveTo>
                  <a:pt x="259" y="18547"/>
                </a:moveTo>
                <a:cubicBezTo>
                  <a:pt x="203" y="18577"/>
                  <a:pt x="199" y="18650"/>
                  <a:pt x="206" y="19579"/>
                </a:cubicBezTo>
                <a:cubicBezTo>
                  <a:pt x="209" y="20030"/>
                  <a:pt x="213" y="20631"/>
                  <a:pt x="213" y="20914"/>
                </a:cubicBezTo>
                <a:cubicBezTo>
                  <a:pt x="214" y="21387"/>
                  <a:pt x="226" y="21500"/>
                  <a:pt x="267" y="21391"/>
                </a:cubicBezTo>
                <a:cubicBezTo>
                  <a:pt x="274" y="21371"/>
                  <a:pt x="293" y="21359"/>
                  <a:pt x="306" y="21367"/>
                </a:cubicBezTo>
                <a:cubicBezTo>
                  <a:pt x="323" y="21379"/>
                  <a:pt x="327" y="21251"/>
                  <a:pt x="327" y="20908"/>
                </a:cubicBezTo>
                <a:lnTo>
                  <a:pt x="327" y="20437"/>
                </a:lnTo>
                <a:lnTo>
                  <a:pt x="392" y="20437"/>
                </a:lnTo>
                <a:lnTo>
                  <a:pt x="452" y="20431"/>
                </a:lnTo>
                <a:lnTo>
                  <a:pt x="459" y="20843"/>
                </a:lnTo>
                <a:cubicBezTo>
                  <a:pt x="463" y="21077"/>
                  <a:pt x="473" y="21254"/>
                  <a:pt x="484" y="21254"/>
                </a:cubicBezTo>
                <a:cubicBezTo>
                  <a:pt x="495" y="21254"/>
                  <a:pt x="506" y="21193"/>
                  <a:pt x="506" y="21117"/>
                </a:cubicBezTo>
                <a:cubicBezTo>
                  <a:pt x="506" y="20965"/>
                  <a:pt x="534" y="20910"/>
                  <a:pt x="581" y="20974"/>
                </a:cubicBezTo>
                <a:cubicBezTo>
                  <a:pt x="597" y="20997"/>
                  <a:pt x="628" y="21008"/>
                  <a:pt x="652" y="20998"/>
                </a:cubicBezTo>
                <a:cubicBezTo>
                  <a:pt x="679" y="20986"/>
                  <a:pt x="700" y="20997"/>
                  <a:pt x="706" y="21028"/>
                </a:cubicBezTo>
                <a:cubicBezTo>
                  <a:pt x="723" y="21121"/>
                  <a:pt x="731" y="21163"/>
                  <a:pt x="734" y="21189"/>
                </a:cubicBezTo>
                <a:cubicBezTo>
                  <a:pt x="736" y="21203"/>
                  <a:pt x="760" y="21258"/>
                  <a:pt x="788" y="21308"/>
                </a:cubicBezTo>
                <a:cubicBezTo>
                  <a:pt x="824" y="21373"/>
                  <a:pt x="850" y="21390"/>
                  <a:pt x="881" y="21373"/>
                </a:cubicBezTo>
                <a:cubicBezTo>
                  <a:pt x="948" y="21338"/>
                  <a:pt x="947" y="21134"/>
                  <a:pt x="877" y="21040"/>
                </a:cubicBezTo>
                <a:cubicBezTo>
                  <a:pt x="840" y="20989"/>
                  <a:pt x="834" y="20949"/>
                  <a:pt x="838" y="20783"/>
                </a:cubicBezTo>
                <a:cubicBezTo>
                  <a:pt x="842" y="20631"/>
                  <a:pt x="831" y="20561"/>
                  <a:pt x="799" y="20485"/>
                </a:cubicBezTo>
                <a:cubicBezTo>
                  <a:pt x="775" y="20431"/>
                  <a:pt x="756" y="20349"/>
                  <a:pt x="756" y="20300"/>
                </a:cubicBezTo>
                <a:cubicBezTo>
                  <a:pt x="756" y="20252"/>
                  <a:pt x="749" y="20199"/>
                  <a:pt x="738" y="20187"/>
                </a:cubicBezTo>
                <a:cubicBezTo>
                  <a:pt x="702" y="20150"/>
                  <a:pt x="713" y="20102"/>
                  <a:pt x="766" y="20068"/>
                </a:cubicBezTo>
                <a:cubicBezTo>
                  <a:pt x="824" y="20031"/>
                  <a:pt x="887" y="19817"/>
                  <a:pt x="866" y="19728"/>
                </a:cubicBezTo>
                <a:cubicBezTo>
                  <a:pt x="859" y="19694"/>
                  <a:pt x="869" y="19653"/>
                  <a:pt x="891" y="19627"/>
                </a:cubicBezTo>
                <a:cubicBezTo>
                  <a:pt x="919" y="19593"/>
                  <a:pt x="930" y="19535"/>
                  <a:pt x="931" y="19382"/>
                </a:cubicBezTo>
                <a:cubicBezTo>
                  <a:pt x="931" y="19270"/>
                  <a:pt x="940" y="19156"/>
                  <a:pt x="952" y="19132"/>
                </a:cubicBezTo>
                <a:cubicBezTo>
                  <a:pt x="968" y="19099"/>
                  <a:pt x="964" y="19093"/>
                  <a:pt x="941" y="19108"/>
                </a:cubicBezTo>
                <a:cubicBezTo>
                  <a:pt x="910" y="19128"/>
                  <a:pt x="855" y="19049"/>
                  <a:pt x="863" y="18995"/>
                </a:cubicBezTo>
                <a:cubicBezTo>
                  <a:pt x="871" y="18937"/>
                  <a:pt x="837" y="18774"/>
                  <a:pt x="820" y="18792"/>
                </a:cubicBezTo>
                <a:cubicBezTo>
                  <a:pt x="784" y="18829"/>
                  <a:pt x="751" y="18681"/>
                  <a:pt x="781" y="18613"/>
                </a:cubicBezTo>
                <a:cubicBezTo>
                  <a:pt x="800" y="18569"/>
                  <a:pt x="330" y="18510"/>
                  <a:pt x="259" y="18547"/>
                </a:cubicBezTo>
                <a:close/>
                <a:moveTo>
                  <a:pt x="5521" y="18547"/>
                </a:moveTo>
                <a:cubicBezTo>
                  <a:pt x="5370" y="18534"/>
                  <a:pt x="5270" y="18543"/>
                  <a:pt x="5250" y="18565"/>
                </a:cubicBezTo>
                <a:cubicBezTo>
                  <a:pt x="5223" y="18596"/>
                  <a:pt x="5219" y="18791"/>
                  <a:pt x="5214" y="19925"/>
                </a:cubicBezTo>
                <a:cubicBezTo>
                  <a:pt x="5210" y="20817"/>
                  <a:pt x="5214" y="21279"/>
                  <a:pt x="5228" y="21326"/>
                </a:cubicBezTo>
                <a:cubicBezTo>
                  <a:pt x="5256" y="21412"/>
                  <a:pt x="5289" y="21410"/>
                  <a:pt x="5350" y="21326"/>
                </a:cubicBezTo>
                <a:cubicBezTo>
                  <a:pt x="5390" y="21270"/>
                  <a:pt x="5396" y="21227"/>
                  <a:pt x="5396" y="21034"/>
                </a:cubicBezTo>
                <a:cubicBezTo>
                  <a:pt x="5396" y="20908"/>
                  <a:pt x="5387" y="20795"/>
                  <a:pt x="5375" y="20783"/>
                </a:cubicBezTo>
                <a:cubicBezTo>
                  <a:pt x="5363" y="20771"/>
                  <a:pt x="5357" y="20655"/>
                  <a:pt x="5361" y="20515"/>
                </a:cubicBezTo>
                <a:cubicBezTo>
                  <a:pt x="5365" y="20325"/>
                  <a:pt x="5372" y="20258"/>
                  <a:pt x="5400" y="20229"/>
                </a:cubicBezTo>
                <a:cubicBezTo>
                  <a:pt x="5448" y="20178"/>
                  <a:pt x="5506" y="20238"/>
                  <a:pt x="5511" y="20342"/>
                </a:cubicBezTo>
                <a:cubicBezTo>
                  <a:pt x="5512" y="20384"/>
                  <a:pt x="5536" y="20453"/>
                  <a:pt x="5560" y="20497"/>
                </a:cubicBezTo>
                <a:cubicBezTo>
                  <a:pt x="5594" y="20558"/>
                  <a:pt x="5600" y="20586"/>
                  <a:pt x="5582" y="20616"/>
                </a:cubicBezTo>
                <a:cubicBezTo>
                  <a:pt x="5564" y="20647"/>
                  <a:pt x="5562" y="20671"/>
                  <a:pt x="5582" y="20712"/>
                </a:cubicBezTo>
                <a:cubicBezTo>
                  <a:pt x="5603" y="20754"/>
                  <a:pt x="5605" y="20774"/>
                  <a:pt x="5585" y="20813"/>
                </a:cubicBezTo>
                <a:cubicBezTo>
                  <a:pt x="5553" y="20879"/>
                  <a:pt x="5579" y="20967"/>
                  <a:pt x="5682" y="21117"/>
                </a:cubicBezTo>
                <a:cubicBezTo>
                  <a:pt x="5725" y="21181"/>
                  <a:pt x="5763" y="21245"/>
                  <a:pt x="5764" y="21266"/>
                </a:cubicBezTo>
                <a:cubicBezTo>
                  <a:pt x="5765" y="21287"/>
                  <a:pt x="5766" y="21326"/>
                  <a:pt x="5768" y="21350"/>
                </a:cubicBezTo>
                <a:cubicBezTo>
                  <a:pt x="5770" y="21379"/>
                  <a:pt x="5806" y="21391"/>
                  <a:pt x="5875" y="21385"/>
                </a:cubicBezTo>
                <a:cubicBezTo>
                  <a:pt x="5931" y="21381"/>
                  <a:pt x="5973" y="21364"/>
                  <a:pt x="5967" y="21350"/>
                </a:cubicBezTo>
                <a:cubicBezTo>
                  <a:pt x="5962" y="21335"/>
                  <a:pt x="5974" y="21314"/>
                  <a:pt x="5992" y="21302"/>
                </a:cubicBezTo>
                <a:cubicBezTo>
                  <a:pt x="6018" y="21285"/>
                  <a:pt x="6018" y="21268"/>
                  <a:pt x="6000" y="21230"/>
                </a:cubicBezTo>
                <a:cubicBezTo>
                  <a:pt x="5981" y="21194"/>
                  <a:pt x="5984" y="21168"/>
                  <a:pt x="6003" y="21129"/>
                </a:cubicBezTo>
                <a:cubicBezTo>
                  <a:pt x="6017" y="21100"/>
                  <a:pt x="6021" y="21055"/>
                  <a:pt x="6014" y="21022"/>
                </a:cubicBezTo>
                <a:cubicBezTo>
                  <a:pt x="6002" y="20969"/>
                  <a:pt x="5997" y="20968"/>
                  <a:pt x="5975" y="21040"/>
                </a:cubicBezTo>
                <a:cubicBezTo>
                  <a:pt x="5948" y="21126"/>
                  <a:pt x="5907" y="21144"/>
                  <a:pt x="5907" y="21069"/>
                </a:cubicBezTo>
                <a:cubicBezTo>
                  <a:pt x="5907" y="21045"/>
                  <a:pt x="5896" y="21013"/>
                  <a:pt x="5882" y="20998"/>
                </a:cubicBezTo>
                <a:cubicBezTo>
                  <a:pt x="5867" y="20982"/>
                  <a:pt x="5861" y="20956"/>
                  <a:pt x="5867" y="20938"/>
                </a:cubicBezTo>
                <a:cubicBezTo>
                  <a:pt x="5874" y="20920"/>
                  <a:pt x="5863" y="20859"/>
                  <a:pt x="5842" y="20801"/>
                </a:cubicBezTo>
                <a:cubicBezTo>
                  <a:pt x="5812" y="20714"/>
                  <a:pt x="5811" y="20679"/>
                  <a:pt x="5832" y="20622"/>
                </a:cubicBezTo>
                <a:cubicBezTo>
                  <a:pt x="5862" y="20540"/>
                  <a:pt x="5862" y="20511"/>
                  <a:pt x="5835" y="20539"/>
                </a:cubicBezTo>
                <a:cubicBezTo>
                  <a:pt x="5825" y="20550"/>
                  <a:pt x="5802" y="20506"/>
                  <a:pt x="5785" y="20443"/>
                </a:cubicBezTo>
                <a:cubicBezTo>
                  <a:pt x="5737" y="20260"/>
                  <a:pt x="5732" y="20209"/>
                  <a:pt x="5753" y="20187"/>
                </a:cubicBezTo>
                <a:cubicBezTo>
                  <a:pt x="5764" y="20175"/>
                  <a:pt x="5767" y="20151"/>
                  <a:pt x="5760" y="20133"/>
                </a:cubicBezTo>
                <a:cubicBezTo>
                  <a:pt x="5754" y="20116"/>
                  <a:pt x="5771" y="20064"/>
                  <a:pt x="5800" y="20020"/>
                </a:cubicBezTo>
                <a:cubicBezTo>
                  <a:pt x="5828" y="19976"/>
                  <a:pt x="5871" y="19879"/>
                  <a:pt x="5896" y="19799"/>
                </a:cubicBezTo>
                <a:cubicBezTo>
                  <a:pt x="5921" y="19720"/>
                  <a:pt x="5953" y="19648"/>
                  <a:pt x="5967" y="19639"/>
                </a:cubicBezTo>
                <a:cubicBezTo>
                  <a:pt x="5992" y="19623"/>
                  <a:pt x="5998" y="19550"/>
                  <a:pt x="5985" y="19173"/>
                </a:cubicBezTo>
                <a:cubicBezTo>
                  <a:pt x="5984" y="19125"/>
                  <a:pt x="5970" y="19099"/>
                  <a:pt x="5946" y="19102"/>
                </a:cubicBezTo>
                <a:cubicBezTo>
                  <a:pt x="5921" y="19105"/>
                  <a:pt x="5909" y="19085"/>
                  <a:pt x="5914" y="19042"/>
                </a:cubicBezTo>
                <a:cubicBezTo>
                  <a:pt x="5917" y="19007"/>
                  <a:pt x="5906" y="18939"/>
                  <a:pt x="5885" y="18887"/>
                </a:cubicBezTo>
                <a:cubicBezTo>
                  <a:pt x="5865" y="18836"/>
                  <a:pt x="5851" y="18777"/>
                  <a:pt x="5853" y="18756"/>
                </a:cubicBezTo>
                <a:cubicBezTo>
                  <a:pt x="5856" y="18736"/>
                  <a:pt x="5836" y="18683"/>
                  <a:pt x="5810" y="18643"/>
                </a:cubicBezTo>
                <a:cubicBezTo>
                  <a:pt x="5770" y="18581"/>
                  <a:pt x="5725" y="18566"/>
                  <a:pt x="5521" y="18547"/>
                </a:cubicBezTo>
                <a:close/>
                <a:moveTo>
                  <a:pt x="8902" y="18547"/>
                </a:moveTo>
                <a:lnTo>
                  <a:pt x="8895" y="19919"/>
                </a:lnTo>
                <a:cubicBezTo>
                  <a:pt x="8889" y="21240"/>
                  <a:pt x="8891" y="21292"/>
                  <a:pt x="8930" y="21338"/>
                </a:cubicBezTo>
                <a:cubicBezTo>
                  <a:pt x="8953" y="21364"/>
                  <a:pt x="8995" y="21379"/>
                  <a:pt x="9027" y="21373"/>
                </a:cubicBezTo>
                <a:cubicBezTo>
                  <a:pt x="9058" y="21368"/>
                  <a:pt x="9135" y="21360"/>
                  <a:pt x="9198" y="21356"/>
                </a:cubicBezTo>
                <a:cubicBezTo>
                  <a:pt x="9261" y="21351"/>
                  <a:pt x="9322" y="21336"/>
                  <a:pt x="9334" y="21326"/>
                </a:cubicBezTo>
                <a:cubicBezTo>
                  <a:pt x="9345" y="21316"/>
                  <a:pt x="9372" y="21302"/>
                  <a:pt x="9394" y="21296"/>
                </a:cubicBezTo>
                <a:cubicBezTo>
                  <a:pt x="9416" y="21290"/>
                  <a:pt x="9448" y="21262"/>
                  <a:pt x="9462" y="21230"/>
                </a:cubicBezTo>
                <a:cubicBezTo>
                  <a:pt x="9479" y="21192"/>
                  <a:pt x="9496" y="21186"/>
                  <a:pt x="9516" y="21207"/>
                </a:cubicBezTo>
                <a:cubicBezTo>
                  <a:pt x="9532" y="21223"/>
                  <a:pt x="9561" y="21230"/>
                  <a:pt x="9580" y="21224"/>
                </a:cubicBezTo>
                <a:cubicBezTo>
                  <a:pt x="9599" y="21219"/>
                  <a:pt x="9619" y="21234"/>
                  <a:pt x="9626" y="21254"/>
                </a:cubicBezTo>
                <a:cubicBezTo>
                  <a:pt x="9634" y="21274"/>
                  <a:pt x="9654" y="21290"/>
                  <a:pt x="9669" y="21290"/>
                </a:cubicBezTo>
                <a:cubicBezTo>
                  <a:pt x="9702" y="21290"/>
                  <a:pt x="9710" y="20987"/>
                  <a:pt x="9680" y="20926"/>
                </a:cubicBezTo>
                <a:cubicBezTo>
                  <a:pt x="9655" y="20876"/>
                  <a:pt x="9664" y="20785"/>
                  <a:pt x="9698" y="20718"/>
                </a:cubicBezTo>
                <a:cubicBezTo>
                  <a:pt x="9712" y="20689"/>
                  <a:pt x="9715" y="20647"/>
                  <a:pt x="9708" y="20616"/>
                </a:cubicBezTo>
                <a:cubicBezTo>
                  <a:pt x="9701" y="20586"/>
                  <a:pt x="9716" y="20512"/>
                  <a:pt x="9741" y="20455"/>
                </a:cubicBezTo>
                <a:cubicBezTo>
                  <a:pt x="9765" y="20398"/>
                  <a:pt x="9777" y="20342"/>
                  <a:pt x="9766" y="20330"/>
                </a:cubicBezTo>
                <a:cubicBezTo>
                  <a:pt x="9754" y="20319"/>
                  <a:pt x="9749" y="20119"/>
                  <a:pt x="9751" y="19871"/>
                </a:cubicBezTo>
                <a:cubicBezTo>
                  <a:pt x="9754" y="19586"/>
                  <a:pt x="9745" y="19414"/>
                  <a:pt x="9730" y="19376"/>
                </a:cubicBezTo>
                <a:cubicBezTo>
                  <a:pt x="9717" y="19344"/>
                  <a:pt x="9702" y="19256"/>
                  <a:pt x="9694" y="19179"/>
                </a:cubicBezTo>
                <a:cubicBezTo>
                  <a:pt x="9687" y="19103"/>
                  <a:pt x="9677" y="19003"/>
                  <a:pt x="9673" y="18965"/>
                </a:cubicBezTo>
                <a:cubicBezTo>
                  <a:pt x="9669" y="18926"/>
                  <a:pt x="9673" y="18881"/>
                  <a:pt x="9683" y="18858"/>
                </a:cubicBezTo>
                <a:cubicBezTo>
                  <a:pt x="9694" y="18834"/>
                  <a:pt x="9698" y="18795"/>
                  <a:pt x="9691" y="18774"/>
                </a:cubicBezTo>
                <a:cubicBezTo>
                  <a:pt x="9681" y="18748"/>
                  <a:pt x="9669" y="18758"/>
                  <a:pt x="9651" y="18798"/>
                </a:cubicBezTo>
                <a:cubicBezTo>
                  <a:pt x="9620" y="18870"/>
                  <a:pt x="9555" y="18838"/>
                  <a:pt x="9541" y="18744"/>
                </a:cubicBezTo>
                <a:cubicBezTo>
                  <a:pt x="9522" y="18623"/>
                  <a:pt x="9380" y="18558"/>
                  <a:pt x="9130" y="18553"/>
                </a:cubicBezTo>
                <a:lnTo>
                  <a:pt x="8902" y="18547"/>
                </a:lnTo>
                <a:close/>
                <a:moveTo>
                  <a:pt x="20689" y="18547"/>
                </a:moveTo>
                <a:cubicBezTo>
                  <a:pt x="20670" y="18558"/>
                  <a:pt x="20652" y="18603"/>
                  <a:pt x="20646" y="18643"/>
                </a:cubicBezTo>
                <a:cubicBezTo>
                  <a:pt x="20639" y="18687"/>
                  <a:pt x="20625" y="18700"/>
                  <a:pt x="20610" y="18685"/>
                </a:cubicBezTo>
                <a:cubicBezTo>
                  <a:pt x="20581" y="18655"/>
                  <a:pt x="20602" y="19609"/>
                  <a:pt x="20632" y="19668"/>
                </a:cubicBezTo>
                <a:cubicBezTo>
                  <a:pt x="20655" y="19715"/>
                  <a:pt x="20652" y="20169"/>
                  <a:pt x="20628" y="20193"/>
                </a:cubicBezTo>
                <a:cubicBezTo>
                  <a:pt x="20618" y="20204"/>
                  <a:pt x="20610" y="20461"/>
                  <a:pt x="20610" y="20765"/>
                </a:cubicBezTo>
                <a:lnTo>
                  <a:pt x="20610" y="21320"/>
                </a:lnTo>
                <a:lnTo>
                  <a:pt x="20660" y="21344"/>
                </a:lnTo>
                <a:cubicBezTo>
                  <a:pt x="20689" y="21360"/>
                  <a:pt x="20861" y="21371"/>
                  <a:pt x="21039" y="21367"/>
                </a:cubicBezTo>
                <a:cubicBezTo>
                  <a:pt x="21286" y="21363"/>
                  <a:pt x="21369" y="21353"/>
                  <a:pt x="21403" y="21314"/>
                </a:cubicBezTo>
                <a:cubicBezTo>
                  <a:pt x="21430" y="21282"/>
                  <a:pt x="21438" y="21251"/>
                  <a:pt x="21424" y="21236"/>
                </a:cubicBezTo>
                <a:cubicBezTo>
                  <a:pt x="21412" y="21224"/>
                  <a:pt x="21403" y="21123"/>
                  <a:pt x="21403" y="21010"/>
                </a:cubicBezTo>
                <a:cubicBezTo>
                  <a:pt x="21403" y="20775"/>
                  <a:pt x="21404" y="20776"/>
                  <a:pt x="21196" y="20759"/>
                </a:cubicBezTo>
                <a:lnTo>
                  <a:pt x="21078" y="20747"/>
                </a:lnTo>
                <a:lnTo>
                  <a:pt x="21078" y="20485"/>
                </a:lnTo>
                <a:lnTo>
                  <a:pt x="21078" y="20223"/>
                </a:lnTo>
                <a:lnTo>
                  <a:pt x="21210" y="20217"/>
                </a:lnTo>
                <a:cubicBezTo>
                  <a:pt x="21282" y="20214"/>
                  <a:pt x="21347" y="20208"/>
                  <a:pt x="21353" y="20199"/>
                </a:cubicBezTo>
                <a:cubicBezTo>
                  <a:pt x="21364" y="20180"/>
                  <a:pt x="21366" y="19970"/>
                  <a:pt x="21356" y="19770"/>
                </a:cubicBezTo>
                <a:lnTo>
                  <a:pt x="21349" y="19633"/>
                </a:lnTo>
                <a:lnTo>
                  <a:pt x="21214" y="19633"/>
                </a:lnTo>
                <a:cubicBezTo>
                  <a:pt x="21139" y="19633"/>
                  <a:pt x="21069" y="19617"/>
                  <a:pt x="21057" y="19603"/>
                </a:cubicBezTo>
                <a:cubicBezTo>
                  <a:pt x="21044" y="19589"/>
                  <a:pt x="21034" y="19495"/>
                  <a:pt x="21035" y="19394"/>
                </a:cubicBezTo>
                <a:lnTo>
                  <a:pt x="21039" y="19209"/>
                </a:lnTo>
                <a:lnTo>
                  <a:pt x="21110" y="19203"/>
                </a:lnTo>
                <a:cubicBezTo>
                  <a:pt x="21150" y="19197"/>
                  <a:pt x="21193" y="19177"/>
                  <a:pt x="21203" y="19162"/>
                </a:cubicBezTo>
                <a:cubicBezTo>
                  <a:pt x="21212" y="19146"/>
                  <a:pt x="21246" y="19153"/>
                  <a:pt x="21278" y="19179"/>
                </a:cubicBezTo>
                <a:cubicBezTo>
                  <a:pt x="21384" y="19268"/>
                  <a:pt x="21403" y="19226"/>
                  <a:pt x="21403" y="18881"/>
                </a:cubicBezTo>
                <a:lnTo>
                  <a:pt x="21403" y="18571"/>
                </a:lnTo>
                <a:lnTo>
                  <a:pt x="21346" y="18553"/>
                </a:lnTo>
                <a:cubicBezTo>
                  <a:pt x="21267" y="18530"/>
                  <a:pt x="20731" y="18525"/>
                  <a:pt x="20689" y="18547"/>
                </a:cubicBezTo>
                <a:close/>
                <a:moveTo>
                  <a:pt x="3169" y="18553"/>
                </a:moveTo>
                <a:lnTo>
                  <a:pt x="3083" y="18571"/>
                </a:lnTo>
                <a:lnTo>
                  <a:pt x="3094" y="18798"/>
                </a:lnTo>
                <a:cubicBezTo>
                  <a:pt x="3101" y="18949"/>
                  <a:pt x="3095" y="19056"/>
                  <a:pt x="3076" y="19114"/>
                </a:cubicBezTo>
                <a:cubicBezTo>
                  <a:pt x="3054" y="19182"/>
                  <a:pt x="3053" y="19210"/>
                  <a:pt x="3072" y="19263"/>
                </a:cubicBezTo>
                <a:cubicBezTo>
                  <a:pt x="3090" y="19311"/>
                  <a:pt x="3097" y="19609"/>
                  <a:pt x="3097" y="20300"/>
                </a:cubicBezTo>
                <a:cubicBezTo>
                  <a:pt x="3097" y="21179"/>
                  <a:pt x="3100" y="21266"/>
                  <a:pt x="3133" y="21308"/>
                </a:cubicBezTo>
                <a:cubicBezTo>
                  <a:pt x="3189" y="21379"/>
                  <a:pt x="3729" y="21380"/>
                  <a:pt x="3765" y="21308"/>
                </a:cubicBezTo>
                <a:cubicBezTo>
                  <a:pt x="3786" y="21265"/>
                  <a:pt x="3786" y="21240"/>
                  <a:pt x="3758" y="21189"/>
                </a:cubicBezTo>
                <a:cubicBezTo>
                  <a:pt x="3729" y="21136"/>
                  <a:pt x="3707" y="21132"/>
                  <a:pt x="3626" y="21153"/>
                </a:cubicBezTo>
                <a:cubicBezTo>
                  <a:pt x="3523" y="21179"/>
                  <a:pt x="3380" y="21157"/>
                  <a:pt x="3326" y="21111"/>
                </a:cubicBezTo>
                <a:cubicBezTo>
                  <a:pt x="3278" y="21070"/>
                  <a:pt x="3269" y="20185"/>
                  <a:pt x="3315" y="20086"/>
                </a:cubicBezTo>
                <a:cubicBezTo>
                  <a:pt x="3347" y="20016"/>
                  <a:pt x="3348" y="20013"/>
                  <a:pt x="3362" y="20092"/>
                </a:cubicBezTo>
                <a:cubicBezTo>
                  <a:pt x="3370" y="20144"/>
                  <a:pt x="3382" y="20165"/>
                  <a:pt x="3397" y="20145"/>
                </a:cubicBezTo>
                <a:cubicBezTo>
                  <a:pt x="3439" y="20091"/>
                  <a:pt x="3520" y="20070"/>
                  <a:pt x="3572" y="20104"/>
                </a:cubicBezTo>
                <a:cubicBezTo>
                  <a:pt x="3606" y="20125"/>
                  <a:pt x="3616" y="20127"/>
                  <a:pt x="3608" y="20104"/>
                </a:cubicBezTo>
                <a:cubicBezTo>
                  <a:pt x="3589" y="20052"/>
                  <a:pt x="3662" y="20015"/>
                  <a:pt x="3690" y="20062"/>
                </a:cubicBezTo>
                <a:cubicBezTo>
                  <a:pt x="3720" y="20112"/>
                  <a:pt x="3821" y="20112"/>
                  <a:pt x="3840" y="20062"/>
                </a:cubicBezTo>
                <a:cubicBezTo>
                  <a:pt x="3849" y="20037"/>
                  <a:pt x="3833" y="20030"/>
                  <a:pt x="3793" y="20038"/>
                </a:cubicBezTo>
                <a:cubicBezTo>
                  <a:pt x="3738" y="20049"/>
                  <a:pt x="3736" y="20039"/>
                  <a:pt x="3736" y="19925"/>
                </a:cubicBezTo>
                <a:cubicBezTo>
                  <a:pt x="3736" y="19811"/>
                  <a:pt x="3738" y="19806"/>
                  <a:pt x="3793" y="19817"/>
                </a:cubicBezTo>
                <a:cubicBezTo>
                  <a:pt x="3835" y="19826"/>
                  <a:pt x="3851" y="19816"/>
                  <a:pt x="3840" y="19788"/>
                </a:cubicBezTo>
                <a:cubicBezTo>
                  <a:pt x="3826" y="19749"/>
                  <a:pt x="3787" y="19751"/>
                  <a:pt x="3665" y="19799"/>
                </a:cubicBezTo>
                <a:cubicBezTo>
                  <a:pt x="3628" y="19814"/>
                  <a:pt x="3613" y="19805"/>
                  <a:pt x="3604" y="19752"/>
                </a:cubicBezTo>
                <a:cubicBezTo>
                  <a:pt x="3593" y="19682"/>
                  <a:pt x="3595" y="19683"/>
                  <a:pt x="3547" y="19758"/>
                </a:cubicBezTo>
                <a:lnTo>
                  <a:pt x="3497" y="19829"/>
                </a:lnTo>
                <a:lnTo>
                  <a:pt x="3433" y="19752"/>
                </a:lnTo>
                <a:cubicBezTo>
                  <a:pt x="3383" y="19692"/>
                  <a:pt x="3362" y="19685"/>
                  <a:pt x="3340" y="19716"/>
                </a:cubicBezTo>
                <a:cubicBezTo>
                  <a:pt x="3296" y="19777"/>
                  <a:pt x="3288" y="19729"/>
                  <a:pt x="3283" y="19317"/>
                </a:cubicBezTo>
                <a:cubicBezTo>
                  <a:pt x="3278" y="18921"/>
                  <a:pt x="3305" y="18722"/>
                  <a:pt x="3354" y="18804"/>
                </a:cubicBezTo>
                <a:cubicBezTo>
                  <a:pt x="3383" y="18851"/>
                  <a:pt x="3498" y="18856"/>
                  <a:pt x="3526" y="18810"/>
                </a:cubicBezTo>
                <a:cubicBezTo>
                  <a:pt x="3537" y="18791"/>
                  <a:pt x="3585" y="18774"/>
                  <a:pt x="3633" y="18768"/>
                </a:cubicBezTo>
                <a:cubicBezTo>
                  <a:pt x="3701" y="18760"/>
                  <a:pt x="3729" y="18739"/>
                  <a:pt x="3754" y="18667"/>
                </a:cubicBezTo>
                <a:lnTo>
                  <a:pt x="3786" y="18571"/>
                </a:lnTo>
                <a:lnTo>
                  <a:pt x="3694" y="18553"/>
                </a:lnTo>
                <a:cubicBezTo>
                  <a:pt x="3589" y="18527"/>
                  <a:pt x="3298" y="18526"/>
                  <a:pt x="3169" y="18553"/>
                </a:cubicBezTo>
                <a:close/>
                <a:moveTo>
                  <a:pt x="4475" y="18553"/>
                </a:moveTo>
                <a:cubicBezTo>
                  <a:pt x="4445" y="18534"/>
                  <a:pt x="4405" y="18540"/>
                  <a:pt x="4365" y="18565"/>
                </a:cubicBezTo>
                <a:cubicBezTo>
                  <a:pt x="4300" y="18607"/>
                  <a:pt x="4288" y="18664"/>
                  <a:pt x="4322" y="18774"/>
                </a:cubicBezTo>
                <a:cubicBezTo>
                  <a:pt x="4346" y="18851"/>
                  <a:pt x="4343" y="18983"/>
                  <a:pt x="4315" y="19066"/>
                </a:cubicBezTo>
                <a:cubicBezTo>
                  <a:pt x="4309" y="19082"/>
                  <a:pt x="4294" y="19075"/>
                  <a:pt x="4279" y="19054"/>
                </a:cubicBezTo>
                <a:cubicBezTo>
                  <a:pt x="4258" y="19025"/>
                  <a:pt x="4252" y="19055"/>
                  <a:pt x="4254" y="19197"/>
                </a:cubicBezTo>
                <a:cubicBezTo>
                  <a:pt x="4255" y="19296"/>
                  <a:pt x="4249" y="19385"/>
                  <a:pt x="4240" y="19394"/>
                </a:cubicBezTo>
                <a:cubicBezTo>
                  <a:pt x="4231" y="19404"/>
                  <a:pt x="4235" y="19429"/>
                  <a:pt x="4247" y="19454"/>
                </a:cubicBezTo>
                <a:cubicBezTo>
                  <a:pt x="4270" y="19500"/>
                  <a:pt x="4265" y="19626"/>
                  <a:pt x="4240" y="19668"/>
                </a:cubicBezTo>
                <a:cubicBezTo>
                  <a:pt x="4232" y="19682"/>
                  <a:pt x="4225" y="19736"/>
                  <a:pt x="4225" y="19788"/>
                </a:cubicBezTo>
                <a:cubicBezTo>
                  <a:pt x="4225" y="19839"/>
                  <a:pt x="4218" y="19889"/>
                  <a:pt x="4211" y="19901"/>
                </a:cubicBezTo>
                <a:cubicBezTo>
                  <a:pt x="4204" y="19913"/>
                  <a:pt x="4196" y="19985"/>
                  <a:pt x="4193" y="20056"/>
                </a:cubicBezTo>
                <a:cubicBezTo>
                  <a:pt x="4191" y="20127"/>
                  <a:pt x="4177" y="20202"/>
                  <a:pt x="4161" y="20223"/>
                </a:cubicBezTo>
                <a:cubicBezTo>
                  <a:pt x="4145" y="20244"/>
                  <a:pt x="4136" y="20294"/>
                  <a:pt x="4140" y="20336"/>
                </a:cubicBezTo>
                <a:cubicBezTo>
                  <a:pt x="4143" y="20378"/>
                  <a:pt x="4122" y="20457"/>
                  <a:pt x="4097" y="20515"/>
                </a:cubicBezTo>
                <a:cubicBezTo>
                  <a:pt x="4059" y="20600"/>
                  <a:pt x="4058" y="20634"/>
                  <a:pt x="4079" y="20676"/>
                </a:cubicBezTo>
                <a:cubicBezTo>
                  <a:pt x="4117" y="20752"/>
                  <a:pt x="4099" y="20891"/>
                  <a:pt x="4054" y="20879"/>
                </a:cubicBezTo>
                <a:cubicBezTo>
                  <a:pt x="4027" y="20871"/>
                  <a:pt x="4018" y="20890"/>
                  <a:pt x="4018" y="20956"/>
                </a:cubicBezTo>
                <a:cubicBezTo>
                  <a:pt x="4018" y="21006"/>
                  <a:pt x="4005" y="21054"/>
                  <a:pt x="3990" y="21063"/>
                </a:cubicBezTo>
                <a:cubicBezTo>
                  <a:pt x="3957" y="21084"/>
                  <a:pt x="3968" y="21270"/>
                  <a:pt x="4004" y="21320"/>
                </a:cubicBezTo>
                <a:cubicBezTo>
                  <a:pt x="4017" y="21338"/>
                  <a:pt x="4055" y="21359"/>
                  <a:pt x="4090" y="21367"/>
                </a:cubicBezTo>
                <a:cubicBezTo>
                  <a:pt x="4124" y="21376"/>
                  <a:pt x="4158" y="21382"/>
                  <a:pt x="4165" y="21385"/>
                </a:cubicBezTo>
                <a:cubicBezTo>
                  <a:pt x="4171" y="21388"/>
                  <a:pt x="4180" y="21328"/>
                  <a:pt x="4183" y="21248"/>
                </a:cubicBezTo>
                <a:cubicBezTo>
                  <a:pt x="4185" y="21168"/>
                  <a:pt x="4195" y="21076"/>
                  <a:pt x="4204" y="21046"/>
                </a:cubicBezTo>
                <a:cubicBezTo>
                  <a:pt x="4213" y="21015"/>
                  <a:pt x="4215" y="20941"/>
                  <a:pt x="4211" y="20879"/>
                </a:cubicBezTo>
                <a:cubicBezTo>
                  <a:pt x="4205" y="20783"/>
                  <a:pt x="4217" y="20759"/>
                  <a:pt x="4272" y="20712"/>
                </a:cubicBezTo>
                <a:cubicBezTo>
                  <a:pt x="4318" y="20671"/>
                  <a:pt x="4341" y="20667"/>
                  <a:pt x="4357" y="20694"/>
                </a:cubicBezTo>
                <a:cubicBezTo>
                  <a:pt x="4387" y="20743"/>
                  <a:pt x="4472" y="20742"/>
                  <a:pt x="4490" y="20694"/>
                </a:cubicBezTo>
                <a:cubicBezTo>
                  <a:pt x="4510" y="20640"/>
                  <a:pt x="4608" y="20803"/>
                  <a:pt x="4597" y="20873"/>
                </a:cubicBezTo>
                <a:cubicBezTo>
                  <a:pt x="4592" y="20903"/>
                  <a:pt x="4599" y="20956"/>
                  <a:pt x="4615" y="20992"/>
                </a:cubicBezTo>
                <a:cubicBezTo>
                  <a:pt x="4630" y="21028"/>
                  <a:pt x="4643" y="21107"/>
                  <a:pt x="4643" y="21171"/>
                </a:cubicBezTo>
                <a:cubicBezTo>
                  <a:pt x="4643" y="21268"/>
                  <a:pt x="4653" y="21290"/>
                  <a:pt x="4693" y="21290"/>
                </a:cubicBezTo>
                <a:cubicBezTo>
                  <a:pt x="4719" y="21290"/>
                  <a:pt x="4749" y="21306"/>
                  <a:pt x="4761" y="21326"/>
                </a:cubicBezTo>
                <a:cubicBezTo>
                  <a:pt x="4792" y="21377"/>
                  <a:pt x="4871" y="21396"/>
                  <a:pt x="4886" y="21356"/>
                </a:cubicBezTo>
                <a:cubicBezTo>
                  <a:pt x="4893" y="21337"/>
                  <a:pt x="4888" y="21299"/>
                  <a:pt x="4875" y="21272"/>
                </a:cubicBezTo>
                <a:cubicBezTo>
                  <a:pt x="4860" y="21242"/>
                  <a:pt x="4849" y="21090"/>
                  <a:pt x="4850" y="20873"/>
                </a:cubicBezTo>
                <a:cubicBezTo>
                  <a:pt x="4851" y="20621"/>
                  <a:pt x="4846" y="20521"/>
                  <a:pt x="4829" y="20527"/>
                </a:cubicBezTo>
                <a:cubicBezTo>
                  <a:pt x="4815" y="20532"/>
                  <a:pt x="4798" y="20506"/>
                  <a:pt x="4793" y="20467"/>
                </a:cubicBezTo>
                <a:cubicBezTo>
                  <a:pt x="4788" y="20429"/>
                  <a:pt x="4776" y="20360"/>
                  <a:pt x="4764" y="20312"/>
                </a:cubicBezTo>
                <a:cubicBezTo>
                  <a:pt x="4737" y="20193"/>
                  <a:pt x="4727" y="19930"/>
                  <a:pt x="4750" y="19907"/>
                </a:cubicBezTo>
                <a:cubicBezTo>
                  <a:pt x="4760" y="19896"/>
                  <a:pt x="4769" y="19837"/>
                  <a:pt x="4768" y="19776"/>
                </a:cubicBezTo>
                <a:cubicBezTo>
                  <a:pt x="4766" y="19680"/>
                  <a:pt x="4762" y="19676"/>
                  <a:pt x="4750" y="19746"/>
                </a:cubicBezTo>
                <a:cubicBezTo>
                  <a:pt x="4743" y="19790"/>
                  <a:pt x="4730" y="19824"/>
                  <a:pt x="4718" y="19823"/>
                </a:cubicBezTo>
                <a:cubicBezTo>
                  <a:pt x="4677" y="19823"/>
                  <a:pt x="4633" y="19363"/>
                  <a:pt x="4664" y="19263"/>
                </a:cubicBezTo>
                <a:cubicBezTo>
                  <a:pt x="4674" y="19232"/>
                  <a:pt x="4671" y="19176"/>
                  <a:pt x="4654" y="19126"/>
                </a:cubicBezTo>
                <a:cubicBezTo>
                  <a:pt x="4638" y="19078"/>
                  <a:pt x="4626" y="19005"/>
                  <a:pt x="4625" y="18965"/>
                </a:cubicBezTo>
                <a:cubicBezTo>
                  <a:pt x="4625" y="18925"/>
                  <a:pt x="4604" y="18866"/>
                  <a:pt x="4582" y="18834"/>
                </a:cubicBezTo>
                <a:cubicBezTo>
                  <a:pt x="4561" y="18801"/>
                  <a:pt x="4539" y="18727"/>
                  <a:pt x="4532" y="18673"/>
                </a:cubicBezTo>
                <a:cubicBezTo>
                  <a:pt x="4526" y="18616"/>
                  <a:pt x="4505" y="18573"/>
                  <a:pt x="4475" y="18553"/>
                </a:cubicBezTo>
                <a:close/>
                <a:moveTo>
                  <a:pt x="10308" y="18553"/>
                </a:moveTo>
                <a:cubicBezTo>
                  <a:pt x="10254" y="18572"/>
                  <a:pt x="10244" y="18591"/>
                  <a:pt x="10244" y="18673"/>
                </a:cubicBezTo>
                <a:cubicBezTo>
                  <a:pt x="10244" y="18727"/>
                  <a:pt x="10236" y="18782"/>
                  <a:pt x="10226" y="18792"/>
                </a:cubicBezTo>
                <a:cubicBezTo>
                  <a:pt x="10217" y="18802"/>
                  <a:pt x="10212" y="18870"/>
                  <a:pt x="10215" y="18947"/>
                </a:cubicBezTo>
                <a:cubicBezTo>
                  <a:pt x="10220" y="19053"/>
                  <a:pt x="10215" y="19095"/>
                  <a:pt x="10187" y="19120"/>
                </a:cubicBezTo>
                <a:cubicBezTo>
                  <a:pt x="10160" y="19144"/>
                  <a:pt x="10147" y="19201"/>
                  <a:pt x="10144" y="19323"/>
                </a:cubicBezTo>
                <a:cubicBezTo>
                  <a:pt x="10142" y="19415"/>
                  <a:pt x="10132" y="19539"/>
                  <a:pt x="10123" y="19597"/>
                </a:cubicBezTo>
                <a:cubicBezTo>
                  <a:pt x="10108" y="19684"/>
                  <a:pt x="10098" y="19696"/>
                  <a:pt x="10051" y="19686"/>
                </a:cubicBezTo>
                <a:cubicBezTo>
                  <a:pt x="10013" y="19679"/>
                  <a:pt x="9994" y="19693"/>
                  <a:pt x="9994" y="19728"/>
                </a:cubicBezTo>
                <a:cubicBezTo>
                  <a:pt x="9994" y="19756"/>
                  <a:pt x="10010" y="19778"/>
                  <a:pt x="10030" y="19776"/>
                </a:cubicBezTo>
                <a:cubicBezTo>
                  <a:pt x="10060" y="19772"/>
                  <a:pt x="10067" y="19803"/>
                  <a:pt x="10069" y="19972"/>
                </a:cubicBezTo>
                <a:cubicBezTo>
                  <a:pt x="10070" y="20083"/>
                  <a:pt x="10065" y="20183"/>
                  <a:pt x="10055" y="20193"/>
                </a:cubicBezTo>
                <a:cubicBezTo>
                  <a:pt x="10045" y="20203"/>
                  <a:pt x="10037" y="20274"/>
                  <a:pt x="10037" y="20348"/>
                </a:cubicBezTo>
                <a:cubicBezTo>
                  <a:pt x="10037" y="20422"/>
                  <a:pt x="10025" y="20526"/>
                  <a:pt x="10012" y="20581"/>
                </a:cubicBezTo>
                <a:cubicBezTo>
                  <a:pt x="9999" y="20635"/>
                  <a:pt x="9988" y="20699"/>
                  <a:pt x="9990" y="20724"/>
                </a:cubicBezTo>
                <a:cubicBezTo>
                  <a:pt x="9993" y="20748"/>
                  <a:pt x="9980" y="20778"/>
                  <a:pt x="9962" y="20789"/>
                </a:cubicBezTo>
                <a:cubicBezTo>
                  <a:pt x="9944" y="20801"/>
                  <a:pt x="9935" y="20821"/>
                  <a:pt x="9940" y="20837"/>
                </a:cubicBezTo>
                <a:cubicBezTo>
                  <a:pt x="9946" y="20853"/>
                  <a:pt x="9943" y="20874"/>
                  <a:pt x="9933" y="20885"/>
                </a:cubicBezTo>
                <a:cubicBezTo>
                  <a:pt x="9913" y="20906"/>
                  <a:pt x="9915" y="21011"/>
                  <a:pt x="9937" y="21069"/>
                </a:cubicBezTo>
                <a:cubicBezTo>
                  <a:pt x="9945" y="21091"/>
                  <a:pt x="9948" y="21158"/>
                  <a:pt x="9944" y="21218"/>
                </a:cubicBezTo>
                <a:cubicBezTo>
                  <a:pt x="9935" y="21343"/>
                  <a:pt x="9953" y="21371"/>
                  <a:pt x="10037" y="21367"/>
                </a:cubicBezTo>
                <a:cubicBezTo>
                  <a:pt x="10070" y="21366"/>
                  <a:pt x="10102" y="21379"/>
                  <a:pt x="10108" y="21397"/>
                </a:cubicBezTo>
                <a:cubicBezTo>
                  <a:pt x="10115" y="21415"/>
                  <a:pt x="10138" y="21427"/>
                  <a:pt x="10158" y="21427"/>
                </a:cubicBezTo>
                <a:cubicBezTo>
                  <a:pt x="10189" y="21427"/>
                  <a:pt x="10198" y="21395"/>
                  <a:pt x="10201" y="21236"/>
                </a:cubicBezTo>
                <a:cubicBezTo>
                  <a:pt x="10203" y="21131"/>
                  <a:pt x="10212" y="21008"/>
                  <a:pt x="10222" y="20962"/>
                </a:cubicBezTo>
                <a:cubicBezTo>
                  <a:pt x="10233" y="20916"/>
                  <a:pt x="10236" y="20866"/>
                  <a:pt x="10230" y="20855"/>
                </a:cubicBezTo>
                <a:cubicBezTo>
                  <a:pt x="10223" y="20844"/>
                  <a:pt x="10228" y="20814"/>
                  <a:pt x="10240" y="20789"/>
                </a:cubicBezTo>
                <a:cubicBezTo>
                  <a:pt x="10269" y="20731"/>
                  <a:pt x="10483" y="20736"/>
                  <a:pt x="10526" y="20795"/>
                </a:cubicBezTo>
                <a:cubicBezTo>
                  <a:pt x="10543" y="20819"/>
                  <a:pt x="10561" y="20930"/>
                  <a:pt x="10569" y="21040"/>
                </a:cubicBezTo>
                <a:cubicBezTo>
                  <a:pt x="10585" y="21276"/>
                  <a:pt x="10623" y="21376"/>
                  <a:pt x="10683" y="21350"/>
                </a:cubicBezTo>
                <a:cubicBezTo>
                  <a:pt x="10706" y="21339"/>
                  <a:pt x="10730" y="21344"/>
                  <a:pt x="10737" y="21362"/>
                </a:cubicBezTo>
                <a:cubicBezTo>
                  <a:pt x="10743" y="21379"/>
                  <a:pt x="10768" y="21387"/>
                  <a:pt x="10794" y="21379"/>
                </a:cubicBezTo>
                <a:cubicBezTo>
                  <a:pt x="10819" y="21372"/>
                  <a:pt x="10849" y="21363"/>
                  <a:pt x="10858" y="21362"/>
                </a:cubicBezTo>
                <a:cubicBezTo>
                  <a:pt x="10867" y="21360"/>
                  <a:pt x="10869" y="21305"/>
                  <a:pt x="10861" y="21242"/>
                </a:cubicBezTo>
                <a:cubicBezTo>
                  <a:pt x="10831" y="20995"/>
                  <a:pt x="10825" y="20878"/>
                  <a:pt x="10847" y="20855"/>
                </a:cubicBezTo>
                <a:cubicBezTo>
                  <a:pt x="10860" y="20842"/>
                  <a:pt x="10869" y="20779"/>
                  <a:pt x="10869" y="20718"/>
                </a:cubicBezTo>
                <a:cubicBezTo>
                  <a:pt x="10867" y="20610"/>
                  <a:pt x="10867" y="20613"/>
                  <a:pt x="10847" y="20694"/>
                </a:cubicBezTo>
                <a:cubicBezTo>
                  <a:pt x="10835" y="20745"/>
                  <a:pt x="10819" y="20767"/>
                  <a:pt x="10808" y="20747"/>
                </a:cubicBezTo>
                <a:cubicBezTo>
                  <a:pt x="10791" y="20719"/>
                  <a:pt x="10783" y="20444"/>
                  <a:pt x="10790" y="20217"/>
                </a:cubicBezTo>
                <a:cubicBezTo>
                  <a:pt x="10791" y="20175"/>
                  <a:pt x="10771" y="20095"/>
                  <a:pt x="10747" y="20038"/>
                </a:cubicBezTo>
                <a:cubicBezTo>
                  <a:pt x="10722" y="19980"/>
                  <a:pt x="10704" y="19881"/>
                  <a:pt x="10704" y="19811"/>
                </a:cubicBezTo>
                <a:cubicBezTo>
                  <a:pt x="10704" y="19744"/>
                  <a:pt x="10696" y="19678"/>
                  <a:pt x="10687" y="19668"/>
                </a:cubicBezTo>
                <a:cubicBezTo>
                  <a:pt x="10678" y="19659"/>
                  <a:pt x="10672" y="19584"/>
                  <a:pt x="10672" y="19501"/>
                </a:cubicBezTo>
                <a:cubicBezTo>
                  <a:pt x="10673" y="19391"/>
                  <a:pt x="10681" y="19352"/>
                  <a:pt x="10704" y="19352"/>
                </a:cubicBezTo>
                <a:cubicBezTo>
                  <a:pt x="10726" y="19352"/>
                  <a:pt x="10739" y="19305"/>
                  <a:pt x="10744" y="19209"/>
                </a:cubicBezTo>
                <a:cubicBezTo>
                  <a:pt x="10751" y="19057"/>
                  <a:pt x="10713" y="19073"/>
                  <a:pt x="10701" y="19227"/>
                </a:cubicBezTo>
                <a:cubicBezTo>
                  <a:pt x="10697" y="19276"/>
                  <a:pt x="10679" y="19317"/>
                  <a:pt x="10662" y="19317"/>
                </a:cubicBezTo>
                <a:cubicBezTo>
                  <a:pt x="10637" y="19317"/>
                  <a:pt x="10631" y="19269"/>
                  <a:pt x="10629" y="19096"/>
                </a:cubicBezTo>
                <a:cubicBezTo>
                  <a:pt x="10628" y="18926"/>
                  <a:pt x="10620" y="18865"/>
                  <a:pt x="10594" y="18840"/>
                </a:cubicBezTo>
                <a:cubicBezTo>
                  <a:pt x="10574" y="18822"/>
                  <a:pt x="10558" y="18777"/>
                  <a:pt x="10558" y="18738"/>
                </a:cubicBezTo>
                <a:cubicBezTo>
                  <a:pt x="10558" y="18549"/>
                  <a:pt x="10484" y="18495"/>
                  <a:pt x="10308" y="18553"/>
                </a:cubicBezTo>
                <a:close/>
                <a:moveTo>
                  <a:pt x="15027" y="18559"/>
                </a:moveTo>
                <a:cubicBezTo>
                  <a:pt x="14999" y="18527"/>
                  <a:pt x="14705" y="18538"/>
                  <a:pt x="14685" y="18571"/>
                </a:cubicBezTo>
                <a:cubicBezTo>
                  <a:pt x="14669" y="18597"/>
                  <a:pt x="14649" y="19511"/>
                  <a:pt x="14645" y="20384"/>
                </a:cubicBezTo>
                <a:cubicBezTo>
                  <a:pt x="14643" y="20835"/>
                  <a:pt x="14633" y="21223"/>
                  <a:pt x="14624" y="21248"/>
                </a:cubicBezTo>
                <a:cubicBezTo>
                  <a:pt x="14614" y="21274"/>
                  <a:pt x="14620" y="21315"/>
                  <a:pt x="14635" y="21344"/>
                </a:cubicBezTo>
                <a:cubicBezTo>
                  <a:pt x="14662" y="21399"/>
                  <a:pt x="14688" y="21408"/>
                  <a:pt x="14702" y="21367"/>
                </a:cubicBezTo>
                <a:cubicBezTo>
                  <a:pt x="14708" y="21353"/>
                  <a:pt x="14853" y="21352"/>
                  <a:pt x="15024" y="21362"/>
                </a:cubicBezTo>
                <a:cubicBezTo>
                  <a:pt x="15194" y="21371"/>
                  <a:pt x="15347" y="21368"/>
                  <a:pt x="15363" y="21356"/>
                </a:cubicBezTo>
                <a:cubicBezTo>
                  <a:pt x="15385" y="21338"/>
                  <a:pt x="15391" y="21265"/>
                  <a:pt x="15388" y="21057"/>
                </a:cubicBezTo>
                <a:cubicBezTo>
                  <a:pt x="15385" y="20907"/>
                  <a:pt x="15380" y="20776"/>
                  <a:pt x="15377" y="20771"/>
                </a:cubicBezTo>
                <a:cubicBezTo>
                  <a:pt x="15374" y="20766"/>
                  <a:pt x="15302" y="20759"/>
                  <a:pt x="15217" y="20753"/>
                </a:cubicBezTo>
                <a:lnTo>
                  <a:pt x="15059" y="20747"/>
                </a:lnTo>
                <a:lnTo>
                  <a:pt x="15059" y="19668"/>
                </a:lnTo>
                <a:cubicBezTo>
                  <a:pt x="15059" y="18770"/>
                  <a:pt x="15053" y="18588"/>
                  <a:pt x="15027" y="18559"/>
                </a:cubicBezTo>
                <a:close/>
                <a:moveTo>
                  <a:pt x="12018" y="18577"/>
                </a:moveTo>
                <a:cubicBezTo>
                  <a:pt x="12001" y="18588"/>
                  <a:pt x="12004" y="18599"/>
                  <a:pt x="12029" y="18601"/>
                </a:cubicBezTo>
                <a:cubicBezTo>
                  <a:pt x="12051" y="18603"/>
                  <a:pt x="12064" y="18589"/>
                  <a:pt x="12057" y="18577"/>
                </a:cubicBezTo>
                <a:cubicBezTo>
                  <a:pt x="12050" y="18566"/>
                  <a:pt x="12033" y="18567"/>
                  <a:pt x="12018" y="18577"/>
                </a:cubicBezTo>
                <a:close/>
                <a:moveTo>
                  <a:pt x="15142" y="18577"/>
                </a:moveTo>
                <a:cubicBezTo>
                  <a:pt x="15134" y="18589"/>
                  <a:pt x="15136" y="18643"/>
                  <a:pt x="15145" y="18697"/>
                </a:cubicBezTo>
                <a:lnTo>
                  <a:pt x="15163" y="18792"/>
                </a:lnTo>
                <a:lnTo>
                  <a:pt x="15170" y="18697"/>
                </a:lnTo>
                <a:cubicBezTo>
                  <a:pt x="15178" y="18596"/>
                  <a:pt x="15165" y="18538"/>
                  <a:pt x="15142" y="18577"/>
                </a:cubicBezTo>
                <a:close/>
                <a:moveTo>
                  <a:pt x="4261" y="18911"/>
                </a:moveTo>
                <a:cubicBezTo>
                  <a:pt x="4254" y="18883"/>
                  <a:pt x="4248" y="18888"/>
                  <a:pt x="4247" y="18929"/>
                </a:cubicBezTo>
                <a:cubicBezTo>
                  <a:pt x="4246" y="18966"/>
                  <a:pt x="4254" y="18988"/>
                  <a:pt x="4261" y="18977"/>
                </a:cubicBezTo>
                <a:cubicBezTo>
                  <a:pt x="4268" y="18965"/>
                  <a:pt x="4267" y="18936"/>
                  <a:pt x="4261" y="18911"/>
                </a:cubicBezTo>
                <a:close/>
                <a:moveTo>
                  <a:pt x="820" y="20169"/>
                </a:moveTo>
                <a:cubicBezTo>
                  <a:pt x="808" y="20169"/>
                  <a:pt x="802" y="20186"/>
                  <a:pt x="809" y="20205"/>
                </a:cubicBezTo>
                <a:cubicBezTo>
                  <a:pt x="816" y="20224"/>
                  <a:pt x="826" y="20241"/>
                  <a:pt x="831" y="20241"/>
                </a:cubicBezTo>
                <a:cubicBezTo>
                  <a:pt x="836" y="20241"/>
                  <a:pt x="841" y="20224"/>
                  <a:pt x="841" y="20205"/>
                </a:cubicBezTo>
                <a:cubicBezTo>
                  <a:pt x="841" y="20186"/>
                  <a:pt x="832" y="20169"/>
                  <a:pt x="820" y="20169"/>
                </a:cubicBezTo>
                <a:close/>
                <a:moveTo>
                  <a:pt x="2073" y="20801"/>
                </a:moveTo>
                <a:cubicBezTo>
                  <a:pt x="2061" y="20801"/>
                  <a:pt x="2051" y="20825"/>
                  <a:pt x="2051" y="20855"/>
                </a:cubicBezTo>
                <a:cubicBezTo>
                  <a:pt x="2051" y="20885"/>
                  <a:pt x="2061" y="20896"/>
                  <a:pt x="2073" y="20885"/>
                </a:cubicBezTo>
                <a:cubicBezTo>
                  <a:pt x="2084" y="20873"/>
                  <a:pt x="2094" y="20849"/>
                  <a:pt x="2094" y="20831"/>
                </a:cubicBezTo>
                <a:cubicBezTo>
                  <a:pt x="2094" y="20813"/>
                  <a:pt x="2084" y="20801"/>
                  <a:pt x="2073" y="20801"/>
                </a:cubicBezTo>
                <a:close/>
                <a:moveTo>
                  <a:pt x="12786" y="20831"/>
                </a:moveTo>
                <a:cubicBezTo>
                  <a:pt x="12779" y="20803"/>
                  <a:pt x="12776" y="20808"/>
                  <a:pt x="12775" y="20849"/>
                </a:cubicBezTo>
                <a:cubicBezTo>
                  <a:pt x="12774" y="20886"/>
                  <a:pt x="12779" y="20908"/>
                  <a:pt x="12786" y="20896"/>
                </a:cubicBezTo>
                <a:cubicBezTo>
                  <a:pt x="12792" y="20885"/>
                  <a:pt x="12792" y="20856"/>
                  <a:pt x="12786" y="20831"/>
                </a:cubicBezTo>
                <a:close/>
                <a:moveTo>
                  <a:pt x="1502" y="20932"/>
                </a:moveTo>
                <a:cubicBezTo>
                  <a:pt x="1495" y="20904"/>
                  <a:pt x="1492" y="20915"/>
                  <a:pt x="1491" y="20956"/>
                </a:cubicBezTo>
                <a:cubicBezTo>
                  <a:pt x="1490" y="20993"/>
                  <a:pt x="1495" y="21009"/>
                  <a:pt x="1502" y="20998"/>
                </a:cubicBezTo>
                <a:cubicBezTo>
                  <a:pt x="1509" y="20986"/>
                  <a:pt x="1508" y="20957"/>
                  <a:pt x="1502" y="20932"/>
                </a:cubicBezTo>
                <a:close/>
                <a:moveTo>
                  <a:pt x="19607" y="20938"/>
                </a:moveTo>
                <a:cubicBezTo>
                  <a:pt x="19596" y="20938"/>
                  <a:pt x="19586" y="20973"/>
                  <a:pt x="19586" y="21016"/>
                </a:cubicBezTo>
                <a:cubicBezTo>
                  <a:pt x="19586" y="21079"/>
                  <a:pt x="19591" y="21088"/>
                  <a:pt x="19607" y="21046"/>
                </a:cubicBezTo>
                <a:cubicBezTo>
                  <a:pt x="19633" y="20978"/>
                  <a:pt x="19633" y="20938"/>
                  <a:pt x="19607" y="20938"/>
                </a:cubicBezTo>
                <a:close/>
                <a:moveTo>
                  <a:pt x="18847" y="21177"/>
                </a:moveTo>
                <a:cubicBezTo>
                  <a:pt x="18841" y="21153"/>
                  <a:pt x="18836" y="21170"/>
                  <a:pt x="18836" y="21218"/>
                </a:cubicBezTo>
                <a:cubicBezTo>
                  <a:pt x="18836" y="21266"/>
                  <a:pt x="18841" y="21284"/>
                  <a:pt x="18847" y="21260"/>
                </a:cubicBezTo>
                <a:cubicBezTo>
                  <a:pt x="18853" y="21236"/>
                  <a:pt x="18853" y="21201"/>
                  <a:pt x="18847" y="21177"/>
                </a:cubicBezTo>
                <a:close/>
                <a:moveTo>
                  <a:pt x="1048" y="21236"/>
                </a:moveTo>
                <a:cubicBezTo>
                  <a:pt x="1037" y="21224"/>
                  <a:pt x="1027" y="21234"/>
                  <a:pt x="1027" y="21254"/>
                </a:cubicBezTo>
                <a:cubicBezTo>
                  <a:pt x="1027" y="21275"/>
                  <a:pt x="1037" y="21290"/>
                  <a:pt x="1048" y="21290"/>
                </a:cubicBezTo>
                <a:cubicBezTo>
                  <a:pt x="1060" y="21290"/>
                  <a:pt x="1070" y="21281"/>
                  <a:pt x="1070" y="21272"/>
                </a:cubicBezTo>
                <a:cubicBezTo>
                  <a:pt x="1070" y="21264"/>
                  <a:pt x="1060" y="21248"/>
                  <a:pt x="1048" y="21236"/>
                </a:cubicBezTo>
                <a:close/>
                <a:moveTo>
                  <a:pt x="20211" y="21534"/>
                </a:moveTo>
                <a:cubicBezTo>
                  <a:pt x="20198" y="21534"/>
                  <a:pt x="20196" y="21551"/>
                  <a:pt x="20203" y="21570"/>
                </a:cubicBezTo>
                <a:cubicBezTo>
                  <a:pt x="20210" y="21589"/>
                  <a:pt x="20220" y="21600"/>
                  <a:pt x="20225" y="21600"/>
                </a:cubicBezTo>
                <a:cubicBezTo>
                  <a:pt x="20230" y="21600"/>
                  <a:pt x="20232" y="21589"/>
                  <a:pt x="20232" y="21570"/>
                </a:cubicBezTo>
                <a:cubicBezTo>
                  <a:pt x="20232" y="21551"/>
                  <a:pt x="20223" y="21534"/>
                  <a:pt x="20211" y="21534"/>
                </a:cubicBezTo>
                <a:close/>
                <a:moveTo>
                  <a:pt x="20103" y="21546"/>
                </a:moveTo>
                <a:cubicBezTo>
                  <a:pt x="20087" y="21557"/>
                  <a:pt x="20093" y="21563"/>
                  <a:pt x="20118" y="21564"/>
                </a:cubicBezTo>
                <a:cubicBezTo>
                  <a:pt x="20140" y="21566"/>
                  <a:pt x="20150" y="21558"/>
                  <a:pt x="20143" y="21546"/>
                </a:cubicBezTo>
                <a:cubicBezTo>
                  <a:pt x="20136" y="21535"/>
                  <a:pt x="20118" y="21536"/>
                  <a:pt x="20103" y="2154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65" name="RPI_red_head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17300" y="9361407"/>
            <a:ext cx="1498600" cy="283729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571500" y="330200"/>
            <a:ext cx="10083800" cy="13970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title"/>
          </p:nvPr>
        </p:nvSpPr>
        <p:spPr>
          <a:xfrm>
            <a:off x="571500" y="3708400"/>
            <a:ext cx="11861800" cy="2336800"/>
          </a:xfrm>
          <a:prstGeom prst="rect">
            <a:avLst/>
          </a:prstGeom>
        </p:spPr>
        <p:txBody>
          <a:bodyPr anchor="ctr"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xfrm>
            <a:off x="12268200" y="9194800"/>
            <a:ext cx="312014" cy="299822"/>
          </a:xfrm>
          <a:prstGeom prst="rect">
            <a:avLst/>
          </a:prstGeom>
        </p:spPr>
        <p:txBody>
          <a:bodyPr/>
          <a:lstStyle>
            <a:lvl1pPr algn="l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83" name="RPI_red_hea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17300" y="9361407"/>
            <a:ext cx="1498600" cy="283729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7581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7899400" y="7854950"/>
            <a:ext cx="4953000" cy="15367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2600">
                <a:solidFill>
                  <a:srgbClr val="A9A9A9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0" indent="0">
              <a:spcBef>
                <a:spcPts val="0"/>
              </a:spcBef>
              <a:buSzTx/>
              <a:buNone/>
              <a:defRPr sz="2600">
                <a:solidFill>
                  <a:srgbClr val="A9A9A9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0" indent="0">
              <a:spcBef>
                <a:spcPts val="0"/>
              </a:spcBef>
              <a:buSzTx/>
              <a:buNone/>
              <a:defRPr sz="2600">
                <a:solidFill>
                  <a:srgbClr val="A9A9A9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0" indent="0">
              <a:spcBef>
                <a:spcPts val="0"/>
              </a:spcBef>
              <a:buSzTx/>
              <a:buNone/>
              <a:defRPr sz="2600">
                <a:solidFill>
                  <a:srgbClr val="A9A9A9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0" indent="0">
              <a:spcBef>
                <a:spcPts val="0"/>
              </a:spcBef>
              <a:buSzTx/>
              <a:buNone/>
              <a:defRPr sz="2600">
                <a:solidFill>
                  <a:srgbClr val="A9A9A9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647700" y="4749800"/>
            <a:ext cx="4882122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95" name="RPI_red_hea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9361407"/>
            <a:ext cx="1498600" cy="283729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842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title"/>
          </p:nvPr>
        </p:nvSpPr>
        <p:spPr>
          <a:xfrm>
            <a:off x="571500" y="1320800"/>
            <a:ext cx="5080000" cy="31750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571500" y="5016500"/>
            <a:ext cx="5080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600">
                <a:latin typeface="+mn-lt"/>
                <a:ea typeface="+mn-ea"/>
                <a:cs typeface="+mn-cs"/>
                <a:sym typeface="Helvetica Neue Light"/>
              </a:defRPr>
            </a:lvl1pPr>
            <a:lvl2pPr marL="0" indent="0">
              <a:spcBef>
                <a:spcPts val="0"/>
              </a:spcBef>
              <a:buSzTx/>
              <a:buNone/>
              <a:defRPr sz="2600">
                <a:latin typeface="+mn-lt"/>
                <a:ea typeface="+mn-ea"/>
                <a:cs typeface="+mn-cs"/>
                <a:sym typeface="Helvetica Neue Light"/>
              </a:defRPr>
            </a:lvl2pPr>
            <a:lvl3pPr marL="0" indent="0">
              <a:spcBef>
                <a:spcPts val="0"/>
              </a:spcBef>
              <a:buSzTx/>
              <a:buNone/>
              <a:defRPr sz="2600">
                <a:latin typeface="+mn-lt"/>
                <a:ea typeface="+mn-ea"/>
                <a:cs typeface="+mn-cs"/>
                <a:sym typeface="Helvetica Neue Light"/>
              </a:defRPr>
            </a:lvl3pPr>
            <a:lvl4pPr marL="0" indent="0">
              <a:spcBef>
                <a:spcPts val="0"/>
              </a:spcBef>
              <a:buSzTx/>
              <a:buNone/>
              <a:defRPr sz="2600">
                <a:latin typeface="+mn-lt"/>
                <a:ea typeface="+mn-ea"/>
                <a:cs typeface="+mn-cs"/>
                <a:sym typeface="Helvetica Neue Light"/>
              </a:defRPr>
            </a:lvl4pPr>
            <a:lvl5pPr marL="0" indent="0">
              <a:spcBef>
                <a:spcPts val="0"/>
              </a:spcBef>
              <a:buSzTx/>
              <a:buNone/>
              <a:defRPr sz="2600"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hape 99"/>
          <p:cNvSpPr>
            <a:spLocks noGrp="1"/>
          </p:cNvSpPr>
          <p:nvPr>
            <p:ph type="sldNum" sz="quarter" idx="2"/>
          </p:nvPr>
        </p:nvSpPr>
        <p:spPr>
          <a:xfrm>
            <a:off x="508000" y="9194800"/>
            <a:ext cx="312014" cy="299822"/>
          </a:xfrm>
          <a:prstGeom prst="rect">
            <a:avLst/>
          </a:prstGeom>
        </p:spPr>
        <p:txBody>
          <a:bodyPr/>
          <a:lstStyle>
            <a:lvl1pPr algn="l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647700" y="1968500"/>
            <a:ext cx="4876867" cy="127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07" name="RPI_red_head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9361407"/>
            <a:ext cx="1498600" cy="283729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hape 108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8425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110" name="Shape 110"/>
          <p:cNvSpPr>
            <a:spLocks noGrp="1"/>
          </p:cNvSpPr>
          <p:nvPr>
            <p:ph type="body" sz="half" idx="1"/>
          </p:nvPr>
        </p:nvSpPr>
        <p:spPr>
          <a:xfrm>
            <a:off x="571500" y="2324100"/>
            <a:ext cx="5080000" cy="6565900"/>
          </a:xfrm>
          <a:prstGeom prst="rect">
            <a:avLst/>
          </a:prstGeom>
        </p:spPr>
        <p:txBody>
          <a:bodyPr/>
          <a:lstStyle>
            <a:lvl1pPr>
              <a:spcBef>
                <a:spcPts val="1600"/>
              </a:spcBef>
              <a:defRPr sz="2600">
                <a:latin typeface="+mn-lt"/>
                <a:ea typeface="+mn-ea"/>
                <a:cs typeface="+mn-cs"/>
                <a:sym typeface="Helvetica Neue Light"/>
              </a:defRPr>
            </a:lvl1pPr>
            <a:lvl2pPr>
              <a:spcBef>
                <a:spcPts val="1600"/>
              </a:spcBef>
              <a:defRPr sz="2600">
                <a:latin typeface="+mn-lt"/>
                <a:ea typeface="+mn-ea"/>
                <a:cs typeface="+mn-cs"/>
                <a:sym typeface="Helvetica Neue Light"/>
              </a:defRPr>
            </a:lvl2pPr>
            <a:lvl3pPr>
              <a:spcBef>
                <a:spcPts val="1600"/>
              </a:spcBef>
              <a:defRPr sz="2600">
                <a:latin typeface="+mn-lt"/>
                <a:ea typeface="+mn-ea"/>
                <a:cs typeface="+mn-cs"/>
                <a:sym typeface="Helvetica Neue Light"/>
              </a:defRPr>
            </a:lvl3pPr>
            <a:lvl4pPr>
              <a:spcBef>
                <a:spcPts val="1600"/>
              </a:spcBef>
              <a:defRPr sz="2600">
                <a:latin typeface="+mn-lt"/>
                <a:ea typeface="+mn-ea"/>
                <a:cs typeface="+mn-cs"/>
                <a:sym typeface="Helvetica Neue Light"/>
              </a:defRPr>
            </a:lvl4pPr>
            <a:lvl5pPr>
              <a:spcBef>
                <a:spcPts val="1600"/>
              </a:spcBef>
              <a:defRPr sz="2600"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hape 111"/>
          <p:cNvSpPr>
            <a:spLocks noGrp="1"/>
          </p:cNvSpPr>
          <p:nvPr>
            <p:ph type="sldNum" sz="quarter" idx="2"/>
          </p:nvPr>
        </p:nvSpPr>
        <p:spPr>
          <a:xfrm>
            <a:off x="510743" y="9194800"/>
            <a:ext cx="312014" cy="299822"/>
          </a:xfrm>
          <a:prstGeom prst="rect">
            <a:avLst/>
          </a:prstGeom>
        </p:spPr>
        <p:txBody>
          <a:bodyPr/>
          <a:lstStyle>
            <a:lvl1pPr algn="l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2 Up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 flipH="1">
            <a:off x="6502399" y="1803400"/>
            <a:ext cx="1" cy="4318000"/>
          </a:xfrm>
          <a:prstGeom prst="line">
            <a:avLst/>
          </a:prstGeom>
          <a:ln w="12700">
            <a:solidFill>
              <a:srgbClr val="ABABAB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19" name="RDA_Logotype_RGB.jpg"/>
          <p:cNvPicPr>
            <a:picLocks noChangeAspect="1"/>
          </p:cNvPicPr>
          <p:nvPr/>
        </p:nvPicPr>
        <p:blipFill>
          <a:blip r:embed="rId2">
            <a:extLst/>
          </a:blip>
          <a:srcRect l="6020" t="12142" r="6054" b="26035"/>
          <a:stretch>
            <a:fillRect/>
          </a:stretch>
        </p:blipFill>
        <p:spPr>
          <a:xfrm>
            <a:off x="10132774" y="8642350"/>
            <a:ext cx="2437619" cy="1120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70" extrusionOk="0">
                <a:moveTo>
                  <a:pt x="4214" y="0"/>
                </a:moveTo>
                <a:cubicBezTo>
                  <a:pt x="4209" y="144"/>
                  <a:pt x="4187" y="209"/>
                  <a:pt x="4150" y="99"/>
                </a:cubicBezTo>
                <a:cubicBezTo>
                  <a:pt x="4135" y="53"/>
                  <a:pt x="4122" y="42"/>
                  <a:pt x="4122" y="69"/>
                </a:cubicBezTo>
                <a:cubicBezTo>
                  <a:pt x="4122" y="151"/>
                  <a:pt x="4020" y="270"/>
                  <a:pt x="3992" y="222"/>
                </a:cubicBezTo>
                <a:cubicBezTo>
                  <a:pt x="3979" y="198"/>
                  <a:pt x="3934" y="163"/>
                  <a:pt x="3894" y="145"/>
                </a:cubicBezTo>
                <a:cubicBezTo>
                  <a:pt x="3825" y="115"/>
                  <a:pt x="3823" y="118"/>
                  <a:pt x="3862" y="183"/>
                </a:cubicBezTo>
                <a:cubicBezTo>
                  <a:pt x="3895" y="238"/>
                  <a:pt x="3896" y="269"/>
                  <a:pt x="3876" y="313"/>
                </a:cubicBezTo>
                <a:cubicBezTo>
                  <a:pt x="3857" y="355"/>
                  <a:pt x="3827" y="359"/>
                  <a:pt x="3753" y="329"/>
                </a:cubicBezTo>
                <a:cubicBezTo>
                  <a:pt x="3670" y="294"/>
                  <a:pt x="3653" y="266"/>
                  <a:pt x="3658" y="191"/>
                </a:cubicBezTo>
                <a:cubicBezTo>
                  <a:pt x="3664" y="106"/>
                  <a:pt x="3662" y="107"/>
                  <a:pt x="3641" y="183"/>
                </a:cubicBezTo>
                <a:cubicBezTo>
                  <a:pt x="3624" y="244"/>
                  <a:pt x="3626" y="280"/>
                  <a:pt x="3644" y="329"/>
                </a:cubicBezTo>
                <a:cubicBezTo>
                  <a:pt x="3664" y="382"/>
                  <a:pt x="3660" y="403"/>
                  <a:pt x="3620" y="436"/>
                </a:cubicBezTo>
                <a:cubicBezTo>
                  <a:pt x="3592" y="458"/>
                  <a:pt x="3561" y="470"/>
                  <a:pt x="3553" y="459"/>
                </a:cubicBezTo>
                <a:cubicBezTo>
                  <a:pt x="3544" y="447"/>
                  <a:pt x="3539" y="468"/>
                  <a:pt x="3539" y="504"/>
                </a:cubicBezTo>
                <a:cubicBezTo>
                  <a:pt x="3539" y="541"/>
                  <a:pt x="3552" y="581"/>
                  <a:pt x="3570" y="596"/>
                </a:cubicBezTo>
                <a:cubicBezTo>
                  <a:pt x="3599" y="620"/>
                  <a:pt x="3602" y="639"/>
                  <a:pt x="3577" y="703"/>
                </a:cubicBezTo>
                <a:cubicBezTo>
                  <a:pt x="3562" y="744"/>
                  <a:pt x="3552" y="787"/>
                  <a:pt x="3556" y="802"/>
                </a:cubicBezTo>
                <a:cubicBezTo>
                  <a:pt x="3561" y="817"/>
                  <a:pt x="3532" y="846"/>
                  <a:pt x="3493" y="871"/>
                </a:cubicBezTo>
                <a:cubicBezTo>
                  <a:pt x="3454" y="896"/>
                  <a:pt x="3412" y="936"/>
                  <a:pt x="3398" y="955"/>
                </a:cubicBezTo>
                <a:cubicBezTo>
                  <a:pt x="3385" y="974"/>
                  <a:pt x="3367" y="965"/>
                  <a:pt x="3359" y="940"/>
                </a:cubicBezTo>
                <a:cubicBezTo>
                  <a:pt x="3352" y="915"/>
                  <a:pt x="3308" y="894"/>
                  <a:pt x="3261" y="894"/>
                </a:cubicBezTo>
                <a:cubicBezTo>
                  <a:pt x="3192" y="894"/>
                  <a:pt x="3182" y="906"/>
                  <a:pt x="3201" y="955"/>
                </a:cubicBezTo>
                <a:cubicBezTo>
                  <a:pt x="3254" y="1094"/>
                  <a:pt x="3146" y="1123"/>
                  <a:pt x="3089" y="986"/>
                </a:cubicBezTo>
                <a:cubicBezTo>
                  <a:pt x="3052" y="897"/>
                  <a:pt x="2973" y="861"/>
                  <a:pt x="2973" y="932"/>
                </a:cubicBezTo>
                <a:cubicBezTo>
                  <a:pt x="2973" y="952"/>
                  <a:pt x="2987" y="992"/>
                  <a:pt x="3001" y="1024"/>
                </a:cubicBezTo>
                <a:cubicBezTo>
                  <a:pt x="3022" y="1070"/>
                  <a:pt x="3018" y="1097"/>
                  <a:pt x="2987" y="1146"/>
                </a:cubicBezTo>
                <a:cubicBezTo>
                  <a:pt x="2950" y="1206"/>
                  <a:pt x="2951" y="1208"/>
                  <a:pt x="2990" y="1253"/>
                </a:cubicBezTo>
                <a:cubicBezTo>
                  <a:pt x="3050" y="1322"/>
                  <a:pt x="3035" y="1477"/>
                  <a:pt x="2962" y="1567"/>
                </a:cubicBezTo>
                <a:cubicBezTo>
                  <a:pt x="2928" y="1609"/>
                  <a:pt x="2891" y="1677"/>
                  <a:pt x="2878" y="1712"/>
                </a:cubicBezTo>
                <a:cubicBezTo>
                  <a:pt x="2854" y="1777"/>
                  <a:pt x="2795" y="1742"/>
                  <a:pt x="2815" y="1674"/>
                </a:cubicBezTo>
                <a:cubicBezTo>
                  <a:pt x="2821" y="1653"/>
                  <a:pt x="2811" y="1619"/>
                  <a:pt x="2794" y="1605"/>
                </a:cubicBezTo>
                <a:cubicBezTo>
                  <a:pt x="2757" y="1574"/>
                  <a:pt x="2670" y="1638"/>
                  <a:pt x="2649" y="1712"/>
                </a:cubicBezTo>
                <a:cubicBezTo>
                  <a:pt x="2639" y="1747"/>
                  <a:pt x="2621" y="1743"/>
                  <a:pt x="2593" y="1689"/>
                </a:cubicBezTo>
                <a:cubicBezTo>
                  <a:pt x="2557" y="1617"/>
                  <a:pt x="2555" y="1620"/>
                  <a:pt x="2555" y="1689"/>
                </a:cubicBezTo>
                <a:cubicBezTo>
                  <a:pt x="2555" y="1730"/>
                  <a:pt x="2567" y="1756"/>
                  <a:pt x="2579" y="1750"/>
                </a:cubicBezTo>
                <a:cubicBezTo>
                  <a:pt x="2592" y="1744"/>
                  <a:pt x="2608" y="1785"/>
                  <a:pt x="2618" y="1842"/>
                </a:cubicBezTo>
                <a:cubicBezTo>
                  <a:pt x="2633" y="1929"/>
                  <a:pt x="2630" y="1951"/>
                  <a:pt x="2586" y="1987"/>
                </a:cubicBezTo>
                <a:cubicBezTo>
                  <a:pt x="2550" y="2016"/>
                  <a:pt x="2533" y="2063"/>
                  <a:pt x="2533" y="2140"/>
                </a:cubicBezTo>
                <a:cubicBezTo>
                  <a:pt x="2533" y="2260"/>
                  <a:pt x="2422" y="2477"/>
                  <a:pt x="2400" y="2399"/>
                </a:cubicBezTo>
                <a:cubicBezTo>
                  <a:pt x="2393" y="2376"/>
                  <a:pt x="2371" y="2353"/>
                  <a:pt x="2351" y="2354"/>
                </a:cubicBezTo>
                <a:cubicBezTo>
                  <a:pt x="2331" y="2354"/>
                  <a:pt x="2295" y="2348"/>
                  <a:pt x="2273" y="2338"/>
                </a:cubicBezTo>
                <a:cubicBezTo>
                  <a:pt x="2251" y="2328"/>
                  <a:pt x="2218" y="2360"/>
                  <a:pt x="2196" y="2407"/>
                </a:cubicBezTo>
                <a:cubicBezTo>
                  <a:pt x="2166" y="2472"/>
                  <a:pt x="2150" y="2482"/>
                  <a:pt x="2129" y="2445"/>
                </a:cubicBezTo>
                <a:cubicBezTo>
                  <a:pt x="2109" y="2408"/>
                  <a:pt x="2096" y="2409"/>
                  <a:pt x="2087" y="2461"/>
                </a:cubicBezTo>
                <a:cubicBezTo>
                  <a:pt x="2078" y="2511"/>
                  <a:pt x="2090" y="2529"/>
                  <a:pt x="2126" y="2529"/>
                </a:cubicBezTo>
                <a:cubicBezTo>
                  <a:pt x="2184" y="2529"/>
                  <a:pt x="2235" y="2642"/>
                  <a:pt x="2200" y="2690"/>
                </a:cubicBezTo>
                <a:cubicBezTo>
                  <a:pt x="2187" y="2707"/>
                  <a:pt x="2153" y="2713"/>
                  <a:pt x="2126" y="2698"/>
                </a:cubicBezTo>
                <a:cubicBezTo>
                  <a:pt x="2088" y="2677"/>
                  <a:pt x="2069" y="2695"/>
                  <a:pt x="2052" y="2766"/>
                </a:cubicBezTo>
                <a:cubicBezTo>
                  <a:pt x="2039" y="2818"/>
                  <a:pt x="2035" y="2888"/>
                  <a:pt x="2041" y="2927"/>
                </a:cubicBezTo>
                <a:cubicBezTo>
                  <a:pt x="2061" y="3041"/>
                  <a:pt x="2014" y="3130"/>
                  <a:pt x="1964" y="3072"/>
                </a:cubicBezTo>
                <a:cubicBezTo>
                  <a:pt x="1933" y="3036"/>
                  <a:pt x="1930" y="3009"/>
                  <a:pt x="1946" y="2973"/>
                </a:cubicBezTo>
                <a:cubicBezTo>
                  <a:pt x="1976" y="2909"/>
                  <a:pt x="1979" y="2742"/>
                  <a:pt x="1950" y="2782"/>
                </a:cubicBezTo>
                <a:cubicBezTo>
                  <a:pt x="1938" y="2798"/>
                  <a:pt x="1914" y="2789"/>
                  <a:pt x="1897" y="2759"/>
                </a:cubicBezTo>
                <a:cubicBezTo>
                  <a:pt x="1880" y="2728"/>
                  <a:pt x="1866" y="2717"/>
                  <a:pt x="1866" y="2736"/>
                </a:cubicBezTo>
                <a:cubicBezTo>
                  <a:pt x="1866" y="2755"/>
                  <a:pt x="1881" y="2795"/>
                  <a:pt x="1901" y="2827"/>
                </a:cubicBezTo>
                <a:cubicBezTo>
                  <a:pt x="1935" y="2882"/>
                  <a:pt x="1935" y="2893"/>
                  <a:pt x="1890" y="2996"/>
                </a:cubicBezTo>
                <a:cubicBezTo>
                  <a:pt x="1864" y="3056"/>
                  <a:pt x="1848" y="3118"/>
                  <a:pt x="1855" y="3133"/>
                </a:cubicBezTo>
                <a:cubicBezTo>
                  <a:pt x="1862" y="3148"/>
                  <a:pt x="1858" y="3202"/>
                  <a:pt x="1844" y="3255"/>
                </a:cubicBezTo>
                <a:cubicBezTo>
                  <a:pt x="1812" y="3386"/>
                  <a:pt x="1750" y="3363"/>
                  <a:pt x="1750" y="3217"/>
                </a:cubicBezTo>
                <a:cubicBezTo>
                  <a:pt x="1749" y="3123"/>
                  <a:pt x="1740" y="3103"/>
                  <a:pt x="1690" y="3103"/>
                </a:cubicBezTo>
                <a:cubicBezTo>
                  <a:pt x="1653" y="3103"/>
                  <a:pt x="1619" y="3136"/>
                  <a:pt x="1605" y="3187"/>
                </a:cubicBezTo>
                <a:cubicBezTo>
                  <a:pt x="1587" y="3255"/>
                  <a:pt x="1592" y="3283"/>
                  <a:pt x="1630" y="3339"/>
                </a:cubicBezTo>
                <a:cubicBezTo>
                  <a:pt x="1683" y="3417"/>
                  <a:pt x="1689" y="3486"/>
                  <a:pt x="1651" y="3569"/>
                </a:cubicBezTo>
                <a:cubicBezTo>
                  <a:pt x="1637" y="3599"/>
                  <a:pt x="1627" y="3674"/>
                  <a:pt x="1627" y="3729"/>
                </a:cubicBezTo>
                <a:cubicBezTo>
                  <a:pt x="1626" y="3817"/>
                  <a:pt x="1614" y="3825"/>
                  <a:pt x="1549" y="3813"/>
                </a:cubicBezTo>
                <a:cubicBezTo>
                  <a:pt x="1478" y="3800"/>
                  <a:pt x="1398" y="3909"/>
                  <a:pt x="1426" y="3981"/>
                </a:cubicBezTo>
                <a:cubicBezTo>
                  <a:pt x="1432" y="3996"/>
                  <a:pt x="1411" y="4012"/>
                  <a:pt x="1381" y="4020"/>
                </a:cubicBezTo>
                <a:cubicBezTo>
                  <a:pt x="1344" y="4029"/>
                  <a:pt x="1328" y="4056"/>
                  <a:pt x="1335" y="4096"/>
                </a:cubicBezTo>
                <a:cubicBezTo>
                  <a:pt x="1348" y="4171"/>
                  <a:pt x="1308" y="4231"/>
                  <a:pt x="1289" y="4165"/>
                </a:cubicBezTo>
                <a:cubicBezTo>
                  <a:pt x="1280" y="4131"/>
                  <a:pt x="1267" y="4135"/>
                  <a:pt x="1247" y="4172"/>
                </a:cubicBezTo>
                <a:cubicBezTo>
                  <a:pt x="1213" y="4234"/>
                  <a:pt x="1209" y="4376"/>
                  <a:pt x="1240" y="4417"/>
                </a:cubicBezTo>
                <a:cubicBezTo>
                  <a:pt x="1254" y="4436"/>
                  <a:pt x="1251" y="4479"/>
                  <a:pt x="1236" y="4539"/>
                </a:cubicBezTo>
                <a:cubicBezTo>
                  <a:pt x="1219" y="4612"/>
                  <a:pt x="1208" y="4620"/>
                  <a:pt x="1184" y="4577"/>
                </a:cubicBezTo>
                <a:cubicBezTo>
                  <a:pt x="1161" y="4536"/>
                  <a:pt x="1147" y="4535"/>
                  <a:pt x="1124" y="4577"/>
                </a:cubicBezTo>
                <a:cubicBezTo>
                  <a:pt x="1091" y="4637"/>
                  <a:pt x="1041" y="4601"/>
                  <a:pt x="1061" y="4532"/>
                </a:cubicBezTo>
                <a:cubicBezTo>
                  <a:pt x="1067" y="4508"/>
                  <a:pt x="1064" y="4486"/>
                  <a:pt x="1050" y="4486"/>
                </a:cubicBezTo>
                <a:cubicBezTo>
                  <a:pt x="1033" y="4486"/>
                  <a:pt x="1029" y="4554"/>
                  <a:pt x="1040" y="4730"/>
                </a:cubicBezTo>
                <a:cubicBezTo>
                  <a:pt x="1051" y="4924"/>
                  <a:pt x="1046" y="5005"/>
                  <a:pt x="1018" y="5097"/>
                </a:cubicBezTo>
                <a:cubicBezTo>
                  <a:pt x="990" y="5191"/>
                  <a:pt x="976" y="5202"/>
                  <a:pt x="952" y="5158"/>
                </a:cubicBezTo>
                <a:cubicBezTo>
                  <a:pt x="935" y="5128"/>
                  <a:pt x="924" y="5128"/>
                  <a:pt x="927" y="5151"/>
                </a:cubicBezTo>
                <a:cubicBezTo>
                  <a:pt x="930" y="5173"/>
                  <a:pt x="919" y="5241"/>
                  <a:pt x="902" y="5303"/>
                </a:cubicBezTo>
                <a:cubicBezTo>
                  <a:pt x="886" y="5366"/>
                  <a:pt x="874" y="5495"/>
                  <a:pt x="874" y="5594"/>
                </a:cubicBezTo>
                <a:cubicBezTo>
                  <a:pt x="874" y="5747"/>
                  <a:pt x="861" y="5795"/>
                  <a:pt x="801" y="5884"/>
                </a:cubicBezTo>
                <a:cubicBezTo>
                  <a:pt x="754" y="5953"/>
                  <a:pt x="702" y="5983"/>
                  <a:pt x="642" y="5983"/>
                </a:cubicBezTo>
                <a:cubicBezTo>
                  <a:pt x="593" y="5983"/>
                  <a:pt x="549" y="6003"/>
                  <a:pt x="544" y="6022"/>
                </a:cubicBezTo>
                <a:cubicBezTo>
                  <a:pt x="539" y="6040"/>
                  <a:pt x="542" y="6167"/>
                  <a:pt x="551" y="6304"/>
                </a:cubicBezTo>
                <a:cubicBezTo>
                  <a:pt x="570" y="6605"/>
                  <a:pt x="543" y="6687"/>
                  <a:pt x="428" y="6694"/>
                </a:cubicBezTo>
                <a:cubicBezTo>
                  <a:pt x="197" y="6708"/>
                  <a:pt x="214" y="6688"/>
                  <a:pt x="217" y="6939"/>
                </a:cubicBezTo>
                <a:cubicBezTo>
                  <a:pt x="218" y="7076"/>
                  <a:pt x="232" y="7169"/>
                  <a:pt x="249" y="7183"/>
                </a:cubicBezTo>
                <a:cubicBezTo>
                  <a:pt x="264" y="7196"/>
                  <a:pt x="272" y="7253"/>
                  <a:pt x="266" y="7313"/>
                </a:cubicBezTo>
                <a:lnTo>
                  <a:pt x="256" y="7420"/>
                </a:lnTo>
                <a:lnTo>
                  <a:pt x="277" y="7313"/>
                </a:lnTo>
                <a:cubicBezTo>
                  <a:pt x="298" y="7206"/>
                  <a:pt x="340" y="7210"/>
                  <a:pt x="340" y="7321"/>
                </a:cubicBezTo>
                <a:cubicBezTo>
                  <a:pt x="340" y="7354"/>
                  <a:pt x="354" y="7398"/>
                  <a:pt x="372" y="7412"/>
                </a:cubicBezTo>
                <a:cubicBezTo>
                  <a:pt x="389" y="7427"/>
                  <a:pt x="403" y="7462"/>
                  <a:pt x="403" y="7489"/>
                </a:cubicBezTo>
                <a:cubicBezTo>
                  <a:pt x="403" y="7563"/>
                  <a:pt x="302" y="7763"/>
                  <a:pt x="280" y="7733"/>
                </a:cubicBezTo>
                <a:cubicBezTo>
                  <a:pt x="270" y="7719"/>
                  <a:pt x="252" y="7731"/>
                  <a:pt x="245" y="7756"/>
                </a:cubicBezTo>
                <a:cubicBezTo>
                  <a:pt x="238" y="7782"/>
                  <a:pt x="259" y="7829"/>
                  <a:pt x="291" y="7856"/>
                </a:cubicBezTo>
                <a:lnTo>
                  <a:pt x="351" y="7902"/>
                </a:lnTo>
                <a:lnTo>
                  <a:pt x="284" y="8024"/>
                </a:lnTo>
                <a:cubicBezTo>
                  <a:pt x="209" y="8161"/>
                  <a:pt x="198" y="8277"/>
                  <a:pt x="249" y="8398"/>
                </a:cubicBezTo>
                <a:cubicBezTo>
                  <a:pt x="279" y="8471"/>
                  <a:pt x="279" y="8486"/>
                  <a:pt x="238" y="8574"/>
                </a:cubicBezTo>
                <a:cubicBezTo>
                  <a:pt x="214" y="8627"/>
                  <a:pt x="199" y="8686"/>
                  <a:pt x="206" y="8712"/>
                </a:cubicBezTo>
                <a:cubicBezTo>
                  <a:pt x="214" y="8737"/>
                  <a:pt x="211" y="8799"/>
                  <a:pt x="203" y="8841"/>
                </a:cubicBezTo>
                <a:cubicBezTo>
                  <a:pt x="195" y="8884"/>
                  <a:pt x="189" y="9055"/>
                  <a:pt x="189" y="9224"/>
                </a:cubicBezTo>
                <a:cubicBezTo>
                  <a:pt x="189" y="9392"/>
                  <a:pt x="180" y="9540"/>
                  <a:pt x="171" y="9552"/>
                </a:cubicBezTo>
                <a:cubicBezTo>
                  <a:pt x="162" y="9564"/>
                  <a:pt x="151" y="9679"/>
                  <a:pt x="143" y="9804"/>
                </a:cubicBezTo>
                <a:cubicBezTo>
                  <a:pt x="135" y="9929"/>
                  <a:pt x="118" y="10042"/>
                  <a:pt x="108" y="10056"/>
                </a:cubicBezTo>
                <a:cubicBezTo>
                  <a:pt x="77" y="10099"/>
                  <a:pt x="86" y="10240"/>
                  <a:pt x="122" y="10270"/>
                </a:cubicBezTo>
                <a:cubicBezTo>
                  <a:pt x="150" y="10294"/>
                  <a:pt x="151" y="10313"/>
                  <a:pt x="129" y="10370"/>
                </a:cubicBezTo>
                <a:cubicBezTo>
                  <a:pt x="98" y="10451"/>
                  <a:pt x="99" y="10665"/>
                  <a:pt x="129" y="11226"/>
                </a:cubicBezTo>
                <a:cubicBezTo>
                  <a:pt x="141" y="11448"/>
                  <a:pt x="145" y="11649"/>
                  <a:pt x="140" y="11669"/>
                </a:cubicBezTo>
                <a:cubicBezTo>
                  <a:pt x="134" y="11689"/>
                  <a:pt x="152" y="11707"/>
                  <a:pt x="178" y="11715"/>
                </a:cubicBezTo>
                <a:cubicBezTo>
                  <a:pt x="222" y="11728"/>
                  <a:pt x="226" y="11750"/>
                  <a:pt x="221" y="11967"/>
                </a:cubicBezTo>
                <a:cubicBezTo>
                  <a:pt x="216" y="12131"/>
                  <a:pt x="224" y="12245"/>
                  <a:pt x="249" y="12326"/>
                </a:cubicBezTo>
                <a:cubicBezTo>
                  <a:pt x="283" y="12439"/>
                  <a:pt x="281" y="12439"/>
                  <a:pt x="238" y="12464"/>
                </a:cubicBezTo>
                <a:cubicBezTo>
                  <a:pt x="184" y="12494"/>
                  <a:pt x="187" y="12486"/>
                  <a:pt x="231" y="12708"/>
                </a:cubicBezTo>
                <a:cubicBezTo>
                  <a:pt x="251" y="12807"/>
                  <a:pt x="283" y="12895"/>
                  <a:pt x="305" y="12907"/>
                </a:cubicBezTo>
                <a:cubicBezTo>
                  <a:pt x="348" y="12931"/>
                  <a:pt x="348" y="13088"/>
                  <a:pt x="305" y="13098"/>
                </a:cubicBezTo>
                <a:cubicBezTo>
                  <a:pt x="291" y="13101"/>
                  <a:pt x="271" y="13115"/>
                  <a:pt x="263" y="13121"/>
                </a:cubicBezTo>
                <a:cubicBezTo>
                  <a:pt x="254" y="13127"/>
                  <a:pt x="240" y="13124"/>
                  <a:pt x="231" y="13121"/>
                </a:cubicBezTo>
                <a:cubicBezTo>
                  <a:pt x="222" y="13118"/>
                  <a:pt x="214" y="13262"/>
                  <a:pt x="214" y="13434"/>
                </a:cubicBezTo>
                <a:cubicBezTo>
                  <a:pt x="214" y="13738"/>
                  <a:pt x="218" y="13749"/>
                  <a:pt x="284" y="13839"/>
                </a:cubicBezTo>
                <a:cubicBezTo>
                  <a:pt x="345" y="13924"/>
                  <a:pt x="353" y="13924"/>
                  <a:pt x="396" y="13862"/>
                </a:cubicBezTo>
                <a:cubicBezTo>
                  <a:pt x="448" y="13788"/>
                  <a:pt x="494" y="13820"/>
                  <a:pt x="477" y="13916"/>
                </a:cubicBezTo>
                <a:cubicBezTo>
                  <a:pt x="471" y="13948"/>
                  <a:pt x="487" y="13979"/>
                  <a:pt x="509" y="13992"/>
                </a:cubicBezTo>
                <a:cubicBezTo>
                  <a:pt x="539" y="14009"/>
                  <a:pt x="547" y="14055"/>
                  <a:pt x="547" y="14175"/>
                </a:cubicBezTo>
                <a:cubicBezTo>
                  <a:pt x="547" y="14264"/>
                  <a:pt x="560" y="14350"/>
                  <a:pt x="572" y="14366"/>
                </a:cubicBezTo>
                <a:cubicBezTo>
                  <a:pt x="588" y="14388"/>
                  <a:pt x="588" y="14415"/>
                  <a:pt x="572" y="14450"/>
                </a:cubicBezTo>
                <a:cubicBezTo>
                  <a:pt x="533" y="14535"/>
                  <a:pt x="545" y="14698"/>
                  <a:pt x="593" y="14726"/>
                </a:cubicBezTo>
                <a:cubicBezTo>
                  <a:pt x="644" y="14754"/>
                  <a:pt x="635" y="14873"/>
                  <a:pt x="583" y="14863"/>
                </a:cubicBezTo>
                <a:cubicBezTo>
                  <a:pt x="555" y="14858"/>
                  <a:pt x="547" y="14894"/>
                  <a:pt x="547" y="15054"/>
                </a:cubicBezTo>
                <a:cubicBezTo>
                  <a:pt x="547" y="15168"/>
                  <a:pt x="557" y="15245"/>
                  <a:pt x="569" y="15230"/>
                </a:cubicBezTo>
                <a:cubicBezTo>
                  <a:pt x="579" y="15215"/>
                  <a:pt x="596" y="15242"/>
                  <a:pt x="607" y="15283"/>
                </a:cubicBezTo>
                <a:cubicBezTo>
                  <a:pt x="621" y="15338"/>
                  <a:pt x="639" y="15349"/>
                  <a:pt x="667" y="15322"/>
                </a:cubicBezTo>
                <a:cubicBezTo>
                  <a:pt x="689" y="15300"/>
                  <a:pt x="715" y="15278"/>
                  <a:pt x="727" y="15276"/>
                </a:cubicBezTo>
                <a:cubicBezTo>
                  <a:pt x="738" y="15273"/>
                  <a:pt x="768" y="15245"/>
                  <a:pt x="794" y="15215"/>
                </a:cubicBezTo>
                <a:cubicBezTo>
                  <a:pt x="834" y="15166"/>
                  <a:pt x="843" y="15179"/>
                  <a:pt x="885" y="15306"/>
                </a:cubicBezTo>
                <a:cubicBezTo>
                  <a:pt x="925" y="15428"/>
                  <a:pt x="928" y="15454"/>
                  <a:pt x="902" y="15497"/>
                </a:cubicBezTo>
                <a:cubicBezTo>
                  <a:pt x="881" y="15534"/>
                  <a:pt x="876" y="15620"/>
                  <a:pt x="881" y="15811"/>
                </a:cubicBezTo>
                <a:cubicBezTo>
                  <a:pt x="888" y="16031"/>
                  <a:pt x="892" y="16069"/>
                  <a:pt x="917" y="16025"/>
                </a:cubicBezTo>
                <a:cubicBezTo>
                  <a:pt x="933" y="15996"/>
                  <a:pt x="948" y="15988"/>
                  <a:pt x="948" y="16009"/>
                </a:cubicBezTo>
                <a:cubicBezTo>
                  <a:pt x="949" y="16031"/>
                  <a:pt x="959" y="15980"/>
                  <a:pt x="973" y="15895"/>
                </a:cubicBezTo>
                <a:cubicBezTo>
                  <a:pt x="992" y="15773"/>
                  <a:pt x="1012" y="15737"/>
                  <a:pt x="1061" y="15727"/>
                </a:cubicBezTo>
                <a:cubicBezTo>
                  <a:pt x="1137" y="15709"/>
                  <a:pt x="1186" y="15764"/>
                  <a:pt x="1187" y="15872"/>
                </a:cubicBezTo>
                <a:cubicBezTo>
                  <a:pt x="1189" y="15976"/>
                  <a:pt x="1217" y="16393"/>
                  <a:pt x="1229" y="16476"/>
                </a:cubicBezTo>
                <a:cubicBezTo>
                  <a:pt x="1237" y="16525"/>
                  <a:pt x="1247" y="16520"/>
                  <a:pt x="1272" y="16476"/>
                </a:cubicBezTo>
                <a:cubicBezTo>
                  <a:pt x="1315" y="16398"/>
                  <a:pt x="1360" y="16489"/>
                  <a:pt x="1352" y="16636"/>
                </a:cubicBezTo>
                <a:cubicBezTo>
                  <a:pt x="1348" y="16724"/>
                  <a:pt x="1358" y="16760"/>
                  <a:pt x="1398" y="16781"/>
                </a:cubicBezTo>
                <a:cubicBezTo>
                  <a:pt x="1426" y="16797"/>
                  <a:pt x="1455" y="16796"/>
                  <a:pt x="1461" y="16781"/>
                </a:cubicBezTo>
                <a:cubicBezTo>
                  <a:pt x="1468" y="16767"/>
                  <a:pt x="1490" y="16773"/>
                  <a:pt x="1511" y="16796"/>
                </a:cubicBezTo>
                <a:cubicBezTo>
                  <a:pt x="1541" y="16832"/>
                  <a:pt x="1549" y="16892"/>
                  <a:pt x="1546" y="17133"/>
                </a:cubicBezTo>
                <a:cubicBezTo>
                  <a:pt x="1542" y="17396"/>
                  <a:pt x="1546" y="17433"/>
                  <a:pt x="1584" y="17446"/>
                </a:cubicBezTo>
                <a:cubicBezTo>
                  <a:pt x="1608" y="17454"/>
                  <a:pt x="1622" y="17484"/>
                  <a:pt x="1620" y="17515"/>
                </a:cubicBezTo>
                <a:cubicBezTo>
                  <a:pt x="1617" y="17545"/>
                  <a:pt x="1631" y="17568"/>
                  <a:pt x="1648" y="17568"/>
                </a:cubicBezTo>
                <a:cubicBezTo>
                  <a:pt x="1667" y="17568"/>
                  <a:pt x="1675" y="17533"/>
                  <a:pt x="1672" y="17469"/>
                </a:cubicBezTo>
                <a:cubicBezTo>
                  <a:pt x="1670" y="17413"/>
                  <a:pt x="1675" y="17371"/>
                  <a:pt x="1686" y="17370"/>
                </a:cubicBezTo>
                <a:cubicBezTo>
                  <a:pt x="1698" y="17369"/>
                  <a:pt x="1721" y="17351"/>
                  <a:pt x="1736" y="17331"/>
                </a:cubicBezTo>
                <a:cubicBezTo>
                  <a:pt x="1773" y="17280"/>
                  <a:pt x="1803" y="17331"/>
                  <a:pt x="1788" y="17423"/>
                </a:cubicBezTo>
                <a:cubicBezTo>
                  <a:pt x="1779" y="17484"/>
                  <a:pt x="1784" y="17478"/>
                  <a:pt x="1809" y="17408"/>
                </a:cubicBezTo>
                <a:cubicBezTo>
                  <a:pt x="1838" y="17328"/>
                  <a:pt x="1876" y="17337"/>
                  <a:pt x="1876" y="17423"/>
                </a:cubicBezTo>
                <a:cubicBezTo>
                  <a:pt x="1876" y="17482"/>
                  <a:pt x="1970" y="17664"/>
                  <a:pt x="1996" y="17652"/>
                </a:cubicBezTo>
                <a:cubicBezTo>
                  <a:pt x="2013" y="17645"/>
                  <a:pt x="2021" y="17686"/>
                  <a:pt x="2017" y="17782"/>
                </a:cubicBezTo>
                <a:cubicBezTo>
                  <a:pt x="2013" y="17861"/>
                  <a:pt x="2019" y="17935"/>
                  <a:pt x="2031" y="17950"/>
                </a:cubicBezTo>
                <a:cubicBezTo>
                  <a:pt x="2042" y="17966"/>
                  <a:pt x="2047" y="18009"/>
                  <a:pt x="2041" y="18042"/>
                </a:cubicBezTo>
                <a:cubicBezTo>
                  <a:pt x="2030" y="18107"/>
                  <a:pt x="2087" y="18232"/>
                  <a:pt x="2108" y="18187"/>
                </a:cubicBezTo>
                <a:cubicBezTo>
                  <a:pt x="2115" y="18172"/>
                  <a:pt x="2112" y="18133"/>
                  <a:pt x="2098" y="18096"/>
                </a:cubicBezTo>
                <a:cubicBezTo>
                  <a:pt x="2076" y="18039"/>
                  <a:pt x="2078" y="18021"/>
                  <a:pt x="2108" y="17996"/>
                </a:cubicBezTo>
                <a:cubicBezTo>
                  <a:pt x="2157" y="17956"/>
                  <a:pt x="2209" y="18033"/>
                  <a:pt x="2217" y="18157"/>
                </a:cubicBezTo>
                <a:cubicBezTo>
                  <a:pt x="2223" y="18237"/>
                  <a:pt x="2229" y="18245"/>
                  <a:pt x="2252" y="18203"/>
                </a:cubicBezTo>
                <a:cubicBezTo>
                  <a:pt x="2275" y="18161"/>
                  <a:pt x="2285" y="18165"/>
                  <a:pt x="2294" y="18218"/>
                </a:cubicBezTo>
                <a:cubicBezTo>
                  <a:pt x="2301" y="18257"/>
                  <a:pt x="2322" y="18276"/>
                  <a:pt x="2344" y="18264"/>
                </a:cubicBezTo>
                <a:cubicBezTo>
                  <a:pt x="2369" y="18249"/>
                  <a:pt x="2415" y="18320"/>
                  <a:pt x="2484" y="18470"/>
                </a:cubicBezTo>
                <a:cubicBezTo>
                  <a:pt x="2580" y="18679"/>
                  <a:pt x="2586" y="18700"/>
                  <a:pt x="2558" y="18791"/>
                </a:cubicBezTo>
                <a:cubicBezTo>
                  <a:pt x="2534" y="18869"/>
                  <a:pt x="2534" y="18904"/>
                  <a:pt x="2555" y="18959"/>
                </a:cubicBezTo>
                <a:cubicBezTo>
                  <a:pt x="2584" y="19037"/>
                  <a:pt x="2660" y="19047"/>
                  <a:pt x="2660" y="18974"/>
                </a:cubicBezTo>
                <a:cubicBezTo>
                  <a:pt x="2660" y="18948"/>
                  <a:pt x="2639" y="18936"/>
                  <a:pt x="2614" y="18944"/>
                </a:cubicBezTo>
                <a:cubicBezTo>
                  <a:pt x="2558" y="18962"/>
                  <a:pt x="2538" y="18856"/>
                  <a:pt x="2590" y="18814"/>
                </a:cubicBezTo>
                <a:cubicBezTo>
                  <a:pt x="2611" y="18797"/>
                  <a:pt x="2640" y="18751"/>
                  <a:pt x="2653" y="18715"/>
                </a:cubicBezTo>
                <a:cubicBezTo>
                  <a:pt x="2686" y="18619"/>
                  <a:pt x="2723" y="18686"/>
                  <a:pt x="2723" y="18844"/>
                </a:cubicBezTo>
                <a:cubicBezTo>
                  <a:pt x="2723" y="18919"/>
                  <a:pt x="2730" y="18973"/>
                  <a:pt x="2741" y="18959"/>
                </a:cubicBezTo>
                <a:cubicBezTo>
                  <a:pt x="2766" y="18925"/>
                  <a:pt x="2959" y="19284"/>
                  <a:pt x="2966" y="19379"/>
                </a:cubicBezTo>
                <a:cubicBezTo>
                  <a:pt x="2969" y="19420"/>
                  <a:pt x="2974" y="19517"/>
                  <a:pt x="2976" y="19593"/>
                </a:cubicBezTo>
                <a:cubicBezTo>
                  <a:pt x="2980" y="19712"/>
                  <a:pt x="2988" y="19733"/>
                  <a:pt x="3029" y="19716"/>
                </a:cubicBezTo>
                <a:cubicBezTo>
                  <a:pt x="3055" y="19705"/>
                  <a:pt x="3073" y="19681"/>
                  <a:pt x="3068" y="19662"/>
                </a:cubicBezTo>
                <a:cubicBezTo>
                  <a:pt x="3052" y="19606"/>
                  <a:pt x="3117" y="19511"/>
                  <a:pt x="3152" y="19540"/>
                </a:cubicBezTo>
                <a:cubicBezTo>
                  <a:pt x="3169" y="19554"/>
                  <a:pt x="3184" y="19599"/>
                  <a:pt x="3184" y="19639"/>
                </a:cubicBezTo>
                <a:cubicBezTo>
                  <a:pt x="3184" y="19692"/>
                  <a:pt x="3199" y="19710"/>
                  <a:pt x="3240" y="19700"/>
                </a:cubicBezTo>
                <a:cubicBezTo>
                  <a:pt x="3272" y="19693"/>
                  <a:pt x="3307" y="19705"/>
                  <a:pt x="3321" y="19723"/>
                </a:cubicBezTo>
                <a:cubicBezTo>
                  <a:pt x="3335" y="19742"/>
                  <a:pt x="3368" y="19738"/>
                  <a:pt x="3395" y="19723"/>
                </a:cubicBezTo>
                <a:cubicBezTo>
                  <a:pt x="3421" y="19709"/>
                  <a:pt x="3470" y="19721"/>
                  <a:pt x="3500" y="19746"/>
                </a:cubicBezTo>
                <a:cubicBezTo>
                  <a:pt x="3543" y="19782"/>
                  <a:pt x="3552" y="19814"/>
                  <a:pt x="3542" y="19891"/>
                </a:cubicBezTo>
                <a:cubicBezTo>
                  <a:pt x="3534" y="19957"/>
                  <a:pt x="3543" y="20008"/>
                  <a:pt x="3567" y="20037"/>
                </a:cubicBezTo>
                <a:cubicBezTo>
                  <a:pt x="3597" y="20073"/>
                  <a:pt x="3597" y="20092"/>
                  <a:pt x="3574" y="20151"/>
                </a:cubicBezTo>
                <a:cubicBezTo>
                  <a:pt x="3550" y="20214"/>
                  <a:pt x="3555" y="20217"/>
                  <a:pt x="3616" y="20197"/>
                </a:cubicBezTo>
                <a:cubicBezTo>
                  <a:pt x="3676" y="20178"/>
                  <a:pt x="3691" y="20188"/>
                  <a:pt x="3711" y="20289"/>
                </a:cubicBezTo>
                <a:cubicBezTo>
                  <a:pt x="3724" y="20353"/>
                  <a:pt x="3745" y="20424"/>
                  <a:pt x="3757" y="20442"/>
                </a:cubicBezTo>
                <a:cubicBezTo>
                  <a:pt x="3781" y="20479"/>
                  <a:pt x="3894" y="20439"/>
                  <a:pt x="3929" y="20380"/>
                </a:cubicBezTo>
                <a:cubicBezTo>
                  <a:pt x="3944" y="20355"/>
                  <a:pt x="3965" y="20355"/>
                  <a:pt x="3989" y="20380"/>
                </a:cubicBezTo>
                <a:cubicBezTo>
                  <a:pt x="4010" y="20404"/>
                  <a:pt x="4071" y="20451"/>
                  <a:pt x="4122" y="20487"/>
                </a:cubicBezTo>
                <a:cubicBezTo>
                  <a:pt x="4211" y="20550"/>
                  <a:pt x="4216" y="20565"/>
                  <a:pt x="4221" y="20732"/>
                </a:cubicBezTo>
                <a:cubicBezTo>
                  <a:pt x="4223" y="20830"/>
                  <a:pt x="4227" y="20939"/>
                  <a:pt x="4228" y="20976"/>
                </a:cubicBezTo>
                <a:cubicBezTo>
                  <a:pt x="4229" y="21014"/>
                  <a:pt x="4254" y="21075"/>
                  <a:pt x="4284" y="21106"/>
                </a:cubicBezTo>
                <a:cubicBezTo>
                  <a:pt x="4350" y="21174"/>
                  <a:pt x="4379" y="21175"/>
                  <a:pt x="4361" y="21114"/>
                </a:cubicBezTo>
                <a:cubicBezTo>
                  <a:pt x="4346" y="21059"/>
                  <a:pt x="4452" y="20966"/>
                  <a:pt x="4491" y="20999"/>
                </a:cubicBezTo>
                <a:cubicBezTo>
                  <a:pt x="4507" y="21012"/>
                  <a:pt x="4519" y="21047"/>
                  <a:pt x="4519" y="21083"/>
                </a:cubicBezTo>
                <a:cubicBezTo>
                  <a:pt x="4519" y="21120"/>
                  <a:pt x="4531" y="21165"/>
                  <a:pt x="4544" y="21183"/>
                </a:cubicBezTo>
                <a:cubicBezTo>
                  <a:pt x="4559" y="21203"/>
                  <a:pt x="4560" y="21200"/>
                  <a:pt x="4551" y="21168"/>
                </a:cubicBezTo>
                <a:cubicBezTo>
                  <a:pt x="4526" y="21081"/>
                  <a:pt x="4607" y="21044"/>
                  <a:pt x="4635" y="21129"/>
                </a:cubicBezTo>
                <a:cubicBezTo>
                  <a:pt x="4668" y="21225"/>
                  <a:pt x="4700" y="21224"/>
                  <a:pt x="4716" y="21129"/>
                </a:cubicBezTo>
                <a:cubicBezTo>
                  <a:pt x="4727" y="21071"/>
                  <a:pt x="4734" y="21070"/>
                  <a:pt x="4758" y="21114"/>
                </a:cubicBezTo>
                <a:cubicBezTo>
                  <a:pt x="4775" y="21144"/>
                  <a:pt x="4800" y="21163"/>
                  <a:pt x="4815" y="21152"/>
                </a:cubicBezTo>
                <a:cubicBezTo>
                  <a:pt x="4829" y="21142"/>
                  <a:pt x="4864" y="21155"/>
                  <a:pt x="4889" y="21183"/>
                </a:cubicBezTo>
                <a:cubicBezTo>
                  <a:pt x="4946" y="21248"/>
                  <a:pt x="5047" y="21504"/>
                  <a:pt x="5029" y="21542"/>
                </a:cubicBezTo>
                <a:cubicBezTo>
                  <a:pt x="5002" y="21600"/>
                  <a:pt x="5075" y="21560"/>
                  <a:pt x="5113" y="21496"/>
                </a:cubicBezTo>
                <a:cubicBezTo>
                  <a:pt x="5135" y="21460"/>
                  <a:pt x="5161" y="21446"/>
                  <a:pt x="5170" y="21458"/>
                </a:cubicBezTo>
                <a:cubicBezTo>
                  <a:pt x="5179" y="21470"/>
                  <a:pt x="5174" y="21402"/>
                  <a:pt x="5163" y="21313"/>
                </a:cubicBezTo>
                <a:cubicBezTo>
                  <a:pt x="5149" y="21204"/>
                  <a:pt x="5152" y="21136"/>
                  <a:pt x="5166" y="21099"/>
                </a:cubicBezTo>
                <a:cubicBezTo>
                  <a:pt x="5193" y="21028"/>
                  <a:pt x="5053" y="20773"/>
                  <a:pt x="5015" y="20824"/>
                </a:cubicBezTo>
                <a:cubicBezTo>
                  <a:pt x="4977" y="20875"/>
                  <a:pt x="4880" y="20890"/>
                  <a:pt x="4867" y="20847"/>
                </a:cubicBezTo>
                <a:cubicBezTo>
                  <a:pt x="4861" y="20825"/>
                  <a:pt x="4853" y="20742"/>
                  <a:pt x="4850" y="20663"/>
                </a:cubicBezTo>
                <a:cubicBezTo>
                  <a:pt x="4845" y="20524"/>
                  <a:pt x="4841" y="20526"/>
                  <a:pt x="4741" y="20526"/>
                </a:cubicBezTo>
                <a:cubicBezTo>
                  <a:pt x="4669" y="20526"/>
                  <a:pt x="4632" y="20548"/>
                  <a:pt x="4614" y="20602"/>
                </a:cubicBezTo>
                <a:cubicBezTo>
                  <a:pt x="4591" y="20672"/>
                  <a:pt x="4584" y="20664"/>
                  <a:pt x="4562" y="20571"/>
                </a:cubicBezTo>
                <a:cubicBezTo>
                  <a:pt x="4548" y="20516"/>
                  <a:pt x="4516" y="20457"/>
                  <a:pt x="4488" y="20434"/>
                </a:cubicBezTo>
                <a:cubicBezTo>
                  <a:pt x="4421" y="20379"/>
                  <a:pt x="4424" y="20311"/>
                  <a:pt x="4495" y="20228"/>
                </a:cubicBezTo>
                <a:cubicBezTo>
                  <a:pt x="4526" y="20190"/>
                  <a:pt x="4537" y="20160"/>
                  <a:pt x="4523" y="20159"/>
                </a:cubicBezTo>
                <a:cubicBezTo>
                  <a:pt x="4509" y="20158"/>
                  <a:pt x="4483" y="20075"/>
                  <a:pt x="4463" y="19975"/>
                </a:cubicBezTo>
                <a:cubicBezTo>
                  <a:pt x="4437" y="19842"/>
                  <a:pt x="4413" y="19800"/>
                  <a:pt x="4379" y="19800"/>
                </a:cubicBezTo>
                <a:cubicBezTo>
                  <a:pt x="4353" y="19800"/>
                  <a:pt x="4330" y="19813"/>
                  <a:pt x="4323" y="19838"/>
                </a:cubicBezTo>
                <a:cubicBezTo>
                  <a:pt x="4315" y="19863"/>
                  <a:pt x="4289" y="19884"/>
                  <a:pt x="4266" y="19884"/>
                </a:cubicBezTo>
                <a:cubicBezTo>
                  <a:pt x="4238" y="19884"/>
                  <a:pt x="4227" y="19914"/>
                  <a:pt x="4231" y="19968"/>
                </a:cubicBezTo>
                <a:cubicBezTo>
                  <a:pt x="4236" y="20024"/>
                  <a:pt x="4222" y="20044"/>
                  <a:pt x="4189" y="20044"/>
                </a:cubicBezTo>
                <a:cubicBezTo>
                  <a:pt x="4163" y="20044"/>
                  <a:pt x="4144" y="20023"/>
                  <a:pt x="4143" y="19998"/>
                </a:cubicBezTo>
                <a:cubicBezTo>
                  <a:pt x="4143" y="19973"/>
                  <a:pt x="4123" y="19940"/>
                  <a:pt x="4101" y="19922"/>
                </a:cubicBezTo>
                <a:cubicBezTo>
                  <a:pt x="4073" y="19900"/>
                  <a:pt x="4064" y="19863"/>
                  <a:pt x="4073" y="19807"/>
                </a:cubicBezTo>
                <a:cubicBezTo>
                  <a:pt x="4086" y="19730"/>
                  <a:pt x="4086" y="19729"/>
                  <a:pt x="4045" y="19807"/>
                </a:cubicBezTo>
                <a:cubicBezTo>
                  <a:pt x="4012" y="19869"/>
                  <a:pt x="3993" y="19879"/>
                  <a:pt x="3964" y="19846"/>
                </a:cubicBezTo>
                <a:cubicBezTo>
                  <a:pt x="3943" y="19821"/>
                  <a:pt x="3908" y="19791"/>
                  <a:pt x="3887" y="19777"/>
                </a:cubicBezTo>
                <a:cubicBezTo>
                  <a:pt x="3864" y="19761"/>
                  <a:pt x="3852" y="19723"/>
                  <a:pt x="3859" y="19685"/>
                </a:cubicBezTo>
                <a:cubicBezTo>
                  <a:pt x="3866" y="19643"/>
                  <a:pt x="3853" y="19618"/>
                  <a:pt x="3823" y="19609"/>
                </a:cubicBezTo>
                <a:cubicBezTo>
                  <a:pt x="3754" y="19587"/>
                  <a:pt x="3749" y="19401"/>
                  <a:pt x="3816" y="19334"/>
                </a:cubicBezTo>
                <a:cubicBezTo>
                  <a:pt x="3846" y="19304"/>
                  <a:pt x="3873" y="19264"/>
                  <a:pt x="3873" y="19242"/>
                </a:cubicBezTo>
                <a:cubicBezTo>
                  <a:pt x="3873" y="19171"/>
                  <a:pt x="3810" y="19145"/>
                  <a:pt x="3778" y="19204"/>
                </a:cubicBezTo>
                <a:cubicBezTo>
                  <a:pt x="3753" y="19248"/>
                  <a:pt x="3734" y="19252"/>
                  <a:pt x="3693" y="19211"/>
                </a:cubicBezTo>
                <a:cubicBezTo>
                  <a:pt x="3642" y="19160"/>
                  <a:pt x="3639" y="19066"/>
                  <a:pt x="3690" y="19066"/>
                </a:cubicBezTo>
                <a:cubicBezTo>
                  <a:pt x="3704" y="19066"/>
                  <a:pt x="3728" y="19044"/>
                  <a:pt x="3743" y="19013"/>
                </a:cubicBezTo>
                <a:cubicBezTo>
                  <a:pt x="3785" y="18921"/>
                  <a:pt x="4034" y="18851"/>
                  <a:pt x="4182" y="18890"/>
                </a:cubicBezTo>
                <a:cubicBezTo>
                  <a:pt x="4255" y="18910"/>
                  <a:pt x="4329" y="18918"/>
                  <a:pt x="4344" y="18906"/>
                </a:cubicBezTo>
                <a:cubicBezTo>
                  <a:pt x="4358" y="18893"/>
                  <a:pt x="4375" y="18902"/>
                  <a:pt x="4382" y="18928"/>
                </a:cubicBezTo>
                <a:cubicBezTo>
                  <a:pt x="4405" y="19010"/>
                  <a:pt x="4435" y="18987"/>
                  <a:pt x="4456" y="18867"/>
                </a:cubicBezTo>
                <a:cubicBezTo>
                  <a:pt x="4480" y="18729"/>
                  <a:pt x="4536" y="18715"/>
                  <a:pt x="4558" y="18844"/>
                </a:cubicBezTo>
                <a:cubicBezTo>
                  <a:pt x="4573" y="18930"/>
                  <a:pt x="4576" y="18932"/>
                  <a:pt x="4600" y="18867"/>
                </a:cubicBezTo>
                <a:cubicBezTo>
                  <a:pt x="4617" y="18825"/>
                  <a:pt x="4662" y="18799"/>
                  <a:pt x="4709" y="18799"/>
                </a:cubicBezTo>
                <a:cubicBezTo>
                  <a:pt x="4753" y="18799"/>
                  <a:pt x="4796" y="18774"/>
                  <a:pt x="4804" y="18745"/>
                </a:cubicBezTo>
                <a:cubicBezTo>
                  <a:pt x="4814" y="18709"/>
                  <a:pt x="4827" y="18719"/>
                  <a:pt x="4846" y="18776"/>
                </a:cubicBezTo>
                <a:cubicBezTo>
                  <a:pt x="4872" y="18853"/>
                  <a:pt x="4877" y="18848"/>
                  <a:pt x="4917" y="18745"/>
                </a:cubicBezTo>
                <a:lnTo>
                  <a:pt x="4959" y="18638"/>
                </a:lnTo>
                <a:lnTo>
                  <a:pt x="4969" y="18737"/>
                </a:lnTo>
                <a:cubicBezTo>
                  <a:pt x="4977" y="18795"/>
                  <a:pt x="4995" y="18827"/>
                  <a:pt x="5012" y="18814"/>
                </a:cubicBezTo>
                <a:cubicBezTo>
                  <a:pt x="5027" y="18801"/>
                  <a:pt x="5051" y="18835"/>
                  <a:pt x="5064" y="18890"/>
                </a:cubicBezTo>
                <a:cubicBezTo>
                  <a:pt x="5085" y="18976"/>
                  <a:pt x="5102" y="18986"/>
                  <a:pt x="5180" y="18967"/>
                </a:cubicBezTo>
                <a:cubicBezTo>
                  <a:pt x="5246" y="18951"/>
                  <a:pt x="5278" y="18964"/>
                  <a:pt x="5296" y="19013"/>
                </a:cubicBezTo>
                <a:cubicBezTo>
                  <a:pt x="5326" y="19092"/>
                  <a:pt x="5321" y="19333"/>
                  <a:pt x="5286" y="19425"/>
                </a:cubicBezTo>
                <a:cubicBezTo>
                  <a:pt x="5266" y="19477"/>
                  <a:pt x="5272" y="19482"/>
                  <a:pt x="5310" y="19456"/>
                </a:cubicBezTo>
                <a:cubicBezTo>
                  <a:pt x="5343" y="19433"/>
                  <a:pt x="5372" y="19454"/>
                  <a:pt x="5409" y="19517"/>
                </a:cubicBezTo>
                <a:cubicBezTo>
                  <a:pt x="5456" y="19597"/>
                  <a:pt x="5469" y="19603"/>
                  <a:pt x="5518" y="19547"/>
                </a:cubicBezTo>
                <a:cubicBezTo>
                  <a:pt x="5581" y="19476"/>
                  <a:pt x="5606" y="19492"/>
                  <a:pt x="5606" y="19609"/>
                </a:cubicBezTo>
                <a:cubicBezTo>
                  <a:pt x="5606" y="19674"/>
                  <a:pt x="5623" y="19690"/>
                  <a:pt x="5697" y="19693"/>
                </a:cubicBezTo>
                <a:cubicBezTo>
                  <a:pt x="5827" y="19697"/>
                  <a:pt x="5897" y="19812"/>
                  <a:pt x="5897" y="20014"/>
                </a:cubicBezTo>
                <a:cubicBezTo>
                  <a:pt x="5897" y="20151"/>
                  <a:pt x="5902" y="20162"/>
                  <a:pt x="5929" y="20113"/>
                </a:cubicBezTo>
                <a:cubicBezTo>
                  <a:pt x="5972" y="20035"/>
                  <a:pt x="6059" y="20188"/>
                  <a:pt x="6024" y="20281"/>
                </a:cubicBezTo>
                <a:cubicBezTo>
                  <a:pt x="6011" y="20314"/>
                  <a:pt x="6006" y="20362"/>
                  <a:pt x="6013" y="20388"/>
                </a:cubicBezTo>
                <a:cubicBezTo>
                  <a:pt x="6029" y="20442"/>
                  <a:pt x="6134" y="20446"/>
                  <a:pt x="6157" y="20396"/>
                </a:cubicBezTo>
                <a:cubicBezTo>
                  <a:pt x="6182" y="20343"/>
                  <a:pt x="6354" y="20338"/>
                  <a:pt x="6368" y="20388"/>
                </a:cubicBezTo>
                <a:cubicBezTo>
                  <a:pt x="6375" y="20413"/>
                  <a:pt x="6402" y="20434"/>
                  <a:pt x="6428" y="20434"/>
                </a:cubicBezTo>
                <a:cubicBezTo>
                  <a:pt x="6454" y="20434"/>
                  <a:pt x="6496" y="20469"/>
                  <a:pt x="6516" y="20518"/>
                </a:cubicBezTo>
                <a:cubicBezTo>
                  <a:pt x="6536" y="20567"/>
                  <a:pt x="6572" y="20607"/>
                  <a:pt x="6597" y="20602"/>
                </a:cubicBezTo>
                <a:cubicBezTo>
                  <a:pt x="6635" y="20594"/>
                  <a:pt x="6639" y="20614"/>
                  <a:pt x="6635" y="20740"/>
                </a:cubicBezTo>
                <a:cubicBezTo>
                  <a:pt x="6632" y="20859"/>
                  <a:pt x="6640" y="20885"/>
                  <a:pt x="6674" y="20885"/>
                </a:cubicBezTo>
                <a:cubicBezTo>
                  <a:pt x="6697" y="20885"/>
                  <a:pt x="6709" y="20864"/>
                  <a:pt x="6702" y="20839"/>
                </a:cubicBezTo>
                <a:cubicBezTo>
                  <a:pt x="6678" y="20753"/>
                  <a:pt x="6714" y="20708"/>
                  <a:pt x="6776" y="20747"/>
                </a:cubicBezTo>
                <a:cubicBezTo>
                  <a:pt x="6860" y="20799"/>
                  <a:pt x="6902" y="20697"/>
                  <a:pt x="6850" y="20571"/>
                </a:cubicBezTo>
                <a:cubicBezTo>
                  <a:pt x="6827" y="20515"/>
                  <a:pt x="6825" y="20476"/>
                  <a:pt x="6839" y="20457"/>
                </a:cubicBezTo>
                <a:cubicBezTo>
                  <a:pt x="6883" y="20398"/>
                  <a:pt x="6859" y="20311"/>
                  <a:pt x="6780" y="20235"/>
                </a:cubicBezTo>
                <a:cubicBezTo>
                  <a:pt x="6736" y="20193"/>
                  <a:pt x="6685" y="20159"/>
                  <a:pt x="6667" y="20159"/>
                </a:cubicBezTo>
                <a:cubicBezTo>
                  <a:pt x="6649" y="20159"/>
                  <a:pt x="6614" y="20116"/>
                  <a:pt x="6593" y="20059"/>
                </a:cubicBezTo>
                <a:cubicBezTo>
                  <a:pt x="6572" y="20003"/>
                  <a:pt x="6531" y="19950"/>
                  <a:pt x="6498" y="19945"/>
                </a:cubicBezTo>
                <a:cubicBezTo>
                  <a:pt x="6419" y="19931"/>
                  <a:pt x="6398" y="19900"/>
                  <a:pt x="6414" y="19807"/>
                </a:cubicBezTo>
                <a:cubicBezTo>
                  <a:pt x="6426" y="19736"/>
                  <a:pt x="6425" y="19732"/>
                  <a:pt x="6386" y="19807"/>
                </a:cubicBezTo>
                <a:cubicBezTo>
                  <a:pt x="6358" y="19861"/>
                  <a:pt x="6339" y="19877"/>
                  <a:pt x="6330" y="19846"/>
                </a:cubicBezTo>
                <a:cubicBezTo>
                  <a:pt x="6322" y="19819"/>
                  <a:pt x="6293" y="19800"/>
                  <a:pt x="6266" y="19800"/>
                </a:cubicBezTo>
                <a:cubicBezTo>
                  <a:pt x="6213" y="19800"/>
                  <a:pt x="6094" y="19681"/>
                  <a:pt x="6073" y="19609"/>
                </a:cubicBezTo>
                <a:cubicBezTo>
                  <a:pt x="6066" y="19583"/>
                  <a:pt x="6072" y="19543"/>
                  <a:pt x="6084" y="19517"/>
                </a:cubicBezTo>
                <a:cubicBezTo>
                  <a:pt x="6099" y="19484"/>
                  <a:pt x="6093" y="19435"/>
                  <a:pt x="6070" y="19356"/>
                </a:cubicBezTo>
                <a:cubicBezTo>
                  <a:pt x="6037" y="19249"/>
                  <a:pt x="6039" y="19239"/>
                  <a:pt x="6087" y="19158"/>
                </a:cubicBezTo>
                <a:cubicBezTo>
                  <a:pt x="6115" y="19111"/>
                  <a:pt x="6150" y="19078"/>
                  <a:pt x="6164" y="19089"/>
                </a:cubicBezTo>
                <a:cubicBezTo>
                  <a:pt x="6196" y="19114"/>
                  <a:pt x="6199" y="19039"/>
                  <a:pt x="6168" y="18997"/>
                </a:cubicBezTo>
                <a:cubicBezTo>
                  <a:pt x="6153" y="18977"/>
                  <a:pt x="6156" y="18955"/>
                  <a:pt x="6171" y="18913"/>
                </a:cubicBezTo>
                <a:cubicBezTo>
                  <a:pt x="6186" y="18875"/>
                  <a:pt x="6185" y="18839"/>
                  <a:pt x="6171" y="18822"/>
                </a:cubicBezTo>
                <a:cubicBezTo>
                  <a:pt x="6160" y="18806"/>
                  <a:pt x="6147" y="18819"/>
                  <a:pt x="6140" y="18844"/>
                </a:cubicBezTo>
                <a:cubicBezTo>
                  <a:pt x="6133" y="18870"/>
                  <a:pt x="6081" y="18890"/>
                  <a:pt x="6027" y="18890"/>
                </a:cubicBezTo>
                <a:cubicBezTo>
                  <a:pt x="5955" y="18890"/>
                  <a:pt x="5922" y="18912"/>
                  <a:pt x="5904" y="18974"/>
                </a:cubicBezTo>
                <a:cubicBezTo>
                  <a:pt x="5877" y="19069"/>
                  <a:pt x="5706" y="19184"/>
                  <a:pt x="5669" y="19135"/>
                </a:cubicBezTo>
                <a:cubicBezTo>
                  <a:pt x="5656" y="19117"/>
                  <a:pt x="5649" y="19077"/>
                  <a:pt x="5655" y="19043"/>
                </a:cubicBezTo>
                <a:cubicBezTo>
                  <a:pt x="5662" y="19004"/>
                  <a:pt x="5648" y="18976"/>
                  <a:pt x="5613" y="18967"/>
                </a:cubicBezTo>
                <a:cubicBezTo>
                  <a:pt x="5549" y="18950"/>
                  <a:pt x="5503" y="18822"/>
                  <a:pt x="5535" y="18753"/>
                </a:cubicBezTo>
                <a:cubicBezTo>
                  <a:pt x="5547" y="18728"/>
                  <a:pt x="5650" y="18702"/>
                  <a:pt x="5767" y="18699"/>
                </a:cubicBezTo>
                <a:cubicBezTo>
                  <a:pt x="5885" y="18696"/>
                  <a:pt x="5989" y="18676"/>
                  <a:pt x="5996" y="18653"/>
                </a:cubicBezTo>
                <a:cubicBezTo>
                  <a:pt x="6002" y="18631"/>
                  <a:pt x="6045" y="18615"/>
                  <a:pt x="6091" y="18615"/>
                </a:cubicBezTo>
                <a:cubicBezTo>
                  <a:pt x="6138" y="18615"/>
                  <a:pt x="6168" y="18594"/>
                  <a:pt x="6161" y="18569"/>
                </a:cubicBezTo>
                <a:cubicBezTo>
                  <a:pt x="6144" y="18510"/>
                  <a:pt x="6219" y="18432"/>
                  <a:pt x="6291" y="18432"/>
                </a:cubicBezTo>
                <a:cubicBezTo>
                  <a:pt x="6324" y="18432"/>
                  <a:pt x="6400" y="18406"/>
                  <a:pt x="6463" y="18371"/>
                </a:cubicBezTo>
                <a:cubicBezTo>
                  <a:pt x="6531" y="18333"/>
                  <a:pt x="6736" y="18300"/>
                  <a:pt x="6969" y="18287"/>
                </a:cubicBezTo>
                <a:cubicBezTo>
                  <a:pt x="7186" y="18274"/>
                  <a:pt x="7368" y="18254"/>
                  <a:pt x="7374" y="18241"/>
                </a:cubicBezTo>
                <a:cubicBezTo>
                  <a:pt x="7380" y="18228"/>
                  <a:pt x="7411" y="18228"/>
                  <a:pt x="7444" y="18248"/>
                </a:cubicBezTo>
                <a:cubicBezTo>
                  <a:pt x="7477" y="18269"/>
                  <a:pt x="7511" y="18278"/>
                  <a:pt x="7518" y="18264"/>
                </a:cubicBezTo>
                <a:cubicBezTo>
                  <a:pt x="7524" y="18249"/>
                  <a:pt x="7605" y="18238"/>
                  <a:pt x="7697" y="18241"/>
                </a:cubicBezTo>
                <a:cubicBezTo>
                  <a:pt x="7789" y="18243"/>
                  <a:pt x="7866" y="18225"/>
                  <a:pt x="7873" y="18203"/>
                </a:cubicBezTo>
                <a:cubicBezTo>
                  <a:pt x="7879" y="18179"/>
                  <a:pt x="7902" y="18186"/>
                  <a:pt x="7925" y="18218"/>
                </a:cubicBezTo>
                <a:cubicBezTo>
                  <a:pt x="7956" y="18260"/>
                  <a:pt x="7978" y="18264"/>
                  <a:pt x="8006" y="18225"/>
                </a:cubicBezTo>
                <a:cubicBezTo>
                  <a:pt x="8031" y="18192"/>
                  <a:pt x="8057" y="18182"/>
                  <a:pt x="8080" y="18210"/>
                </a:cubicBezTo>
                <a:cubicBezTo>
                  <a:pt x="8100" y="18234"/>
                  <a:pt x="8126" y="18244"/>
                  <a:pt x="8140" y="18225"/>
                </a:cubicBezTo>
                <a:cubicBezTo>
                  <a:pt x="8205" y="18138"/>
                  <a:pt x="8389" y="18113"/>
                  <a:pt x="8442" y="18187"/>
                </a:cubicBezTo>
                <a:cubicBezTo>
                  <a:pt x="8501" y="18270"/>
                  <a:pt x="8607" y="18269"/>
                  <a:pt x="8621" y="18187"/>
                </a:cubicBezTo>
                <a:cubicBezTo>
                  <a:pt x="8634" y="18117"/>
                  <a:pt x="8777" y="18136"/>
                  <a:pt x="8811" y="18210"/>
                </a:cubicBezTo>
                <a:cubicBezTo>
                  <a:pt x="8838" y="18267"/>
                  <a:pt x="8964" y="18260"/>
                  <a:pt x="8980" y="18203"/>
                </a:cubicBezTo>
                <a:cubicBezTo>
                  <a:pt x="8987" y="18178"/>
                  <a:pt x="9044" y="18170"/>
                  <a:pt x="9107" y="18180"/>
                </a:cubicBezTo>
                <a:cubicBezTo>
                  <a:pt x="9203" y="18195"/>
                  <a:pt x="9220" y="18182"/>
                  <a:pt x="9216" y="18118"/>
                </a:cubicBezTo>
                <a:cubicBezTo>
                  <a:pt x="9208" y="18017"/>
                  <a:pt x="9291" y="17999"/>
                  <a:pt x="9349" y="18088"/>
                </a:cubicBezTo>
                <a:cubicBezTo>
                  <a:pt x="9388" y="18147"/>
                  <a:pt x="9400" y="18151"/>
                  <a:pt x="9419" y="18096"/>
                </a:cubicBezTo>
                <a:cubicBezTo>
                  <a:pt x="9448" y="18015"/>
                  <a:pt x="9590" y="18069"/>
                  <a:pt x="9581" y="18157"/>
                </a:cubicBezTo>
                <a:cubicBezTo>
                  <a:pt x="9578" y="18188"/>
                  <a:pt x="9587" y="18206"/>
                  <a:pt x="9602" y="18195"/>
                </a:cubicBezTo>
                <a:cubicBezTo>
                  <a:pt x="9617" y="18184"/>
                  <a:pt x="9630" y="18146"/>
                  <a:pt x="9630" y="18111"/>
                </a:cubicBezTo>
                <a:cubicBezTo>
                  <a:pt x="9630" y="18064"/>
                  <a:pt x="9663" y="18044"/>
                  <a:pt x="9750" y="18034"/>
                </a:cubicBezTo>
                <a:cubicBezTo>
                  <a:pt x="9880" y="18020"/>
                  <a:pt x="9961" y="18085"/>
                  <a:pt x="9943" y="18187"/>
                </a:cubicBezTo>
                <a:cubicBezTo>
                  <a:pt x="9924" y="18297"/>
                  <a:pt x="10171" y="18272"/>
                  <a:pt x="10245" y="18157"/>
                </a:cubicBezTo>
                <a:lnTo>
                  <a:pt x="10305" y="18065"/>
                </a:lnTo>
                <a:lnTo>
                  <a:pt x="10330" y="18157"/>
                </a:lnTo>
                <a:cubicBezTo>
                  <a:pt x="10352" y="18246"/>
                  <a:pt x="10368" y="18248"/>
                  <a:pt x="10917" y="18248"/>
                </a:cubicBezTo>
                <a:cubicBezTo>
                  <a:pt x="11389" y="18248"/>
                  <a:pt x="11493" y="18243"/>
                  <a:pt x="11521" y="18187"/>
                </a:cubicBezTo>
                <a:cubicBezTo>
                  <a:pt x="11546" y="18138"/>
                  <a:pt x="11571" y="18128"/>
                  <a:pt x="11616" y="18157"/>
                </a:cubicBezTo>
                <a:cubicBezTo>
                  <a:pt x="11651" y="18178"/>
                  <a:pt x="11724" y="18182"/>
                  <a:pt x="11778" y="18164"/>
                </a:cubicBezTo>
                <a:cubicBezTo>
                  <a:pt x="11832" y="18146"/>
                  <a:pt x="11881" y="18150"/>
                  <a:pt x="11887" y="18172"/>
                </a:cubicBezTo>
                <a:cubicBezTo>
                  <a:pt x="11893" y="18194"/>
                  <a:pt x="11909" y="18197"/>
                  <a:pt x="11922" y="18180"/>
                </a:cubicBezTo>
                <a:cubicBezTo>
                  <a:pt x="11956" y="18135"/>
                  <a:pt x="12043" y="18129"/>
                  <a:pt x="12056" y="18172"/>
                </a:cubicBezTo>
                <a:cubicBezTo>
                  <a:pt x="12061" y="18192"/>
                  <a:pt x="12074" y="18193"/>
                  <a:pt x="12084" y="18180"/>
                </a:cubicBezTo>
                <a:cubicBezTo>
                  <a:pt x="12094" y="18166"/>
                  <a:pt x="12108" y="18177"/>
                  <a:pt x="12115" y="18203"/>
                </a:cubicBezTo>
                <a:cubicBezTo>
                  <a:pt x="12137" y="18279"/>
                  <a:pt x="12493" y="18267"/>
                  <a:pt x="12523" y="18187"/>
                </a:cubicBezTo>
                <a:cubicBezTo>
                  <a:pt x="12541" y="18140"/>
                  <a:pt x="12560" y="18126"/>
                  <a:pt x="12586" y="18157"/>
                </a:cubicBezTo>
                <a:cubicBezTo>
                  <a:pt x="12607" y="18180"/>
                  <a:pt x="12629" y="18187"/>
                  <a:pt x="12636" y="18172"/>
                </a:cubicBezTo>
                <a:cubicBezTo>
                  <a:pt x="12643" y="18157"/>
                  <a:pt x="12679" y="18144"/>
                  <a:pt x="12720" y="18134"/>
                </a:cubicBezTo>
                <a:cubicBezTo>
                  <a:pt x="12773" y="18121"/>
                  <a:pt x="12799" y="18130"/>
                  <a:pt x="12808" y="18180"/>
                </a:cubicBezTo>
                <a:cubicBezTo>
                  <a:pt x="12818" y="18235"/>
                  <a:pt x="12861" y="18248"/>
                  <a:pt x="13033" y="18248"/>
                </a:cubicBezTo>
                <a:cubicBezTo>
                  <a:pt x="13150" y="18248"/>
                  <a:pt x="13254" y="18233"/>
                  <a:pt x="13265" y="18210"/>
                </a:cubicBezTo>
                <a:cubicBezTo>
                  <a:pt x="13297" y="18142"/>
                  <a:pt x="13475" y="18128"/>
                  <a:pt x="13469" y="18195"/>
                </a:cubicBezTo>
                <a:cubicBezTo>
                  <a:pt x="13461" y="18273"/>
                  <a:pt x="13567" y="18261"/>
                  <a:pt x="13616" y="18180"/>
                </a:cubicBezTo>
                <a:cubicBezTo>
                  <a:pt x="13638" y="18144"/>
                  <a:pt x="13667" y="18132"/>
                  <a:pt x="13680" y="18149"/>
                </a:cubicBezTo>
                <a:cubicBezTo>
                  <a:pt x="13715" y="18197"/>
                  <a:pt x="13767" y="18205"/>
                  <a:pt x="14073" y="18225"/>
                </a:cubicBezTo>
                <a:cubicBezTo>
                  <a:pt x="14236" y="18236"/>
                  <a:pt x="14365" y="18226"/>
                  <a:pt x="14372" y="18203"/>
                </a:cubicBezTo>
                <a:cubicBezTo>
                  <a:pt x="14379" y="18179"/>
                  <a:pt x="14409" y="18199"/>
                  <a:pt x="14439" y="18241"/>
                </a:cubicBezTo>
                <a:cubicBezTo>
                  <a:pt x="14483" y="18303"/>
                  <a:pt x="14538" y="18311"/>
                  <a:pt x="14741" y="18302"/>
                </a:cubicBezTo>
                <a:cubicBezTo>
                  <a:pt x="14954" y="18293"/>
                  <a:pt x="15003" y="18310"/>
                  <a:pt x="15093" y="18394"/>
                </a:cubicBezTo>
                <a:cubicBezTo>
                  <a:pt x="15150" y="18447"/>
                  <a:pt x="15211" y="18525"/>
                  <a:pt x="15230" y="18569"/>
                </a:cubicBezTo>
                <a:cubicBezTo>
                  <a:pt x="15258" y="18636"/>
                  <a:pt x="15287" y="18641"/>
                  <a:pt x="15405" y="18623"/>
                </a:cubicBezTo>
                <a:cubicBezTo>
                  <a:pt x="15547" y="18601"/>
                  <a:pt x="15652" y="18663"/>
                  <a:pt x="15627" y="18753"/>
                </a:cubicBezTo>
                <a:cubicBezTo>
                  <a:pt x="15620" y="18778"/>
                  <a:pt x="15663" y="18799"/>
                  <a:pt x="15736" y="18799"/>
                </a:cubicBezTo>
                <a:cubicBezTo>
                  <a:pt x="15844" y="18799"/>
                  <a:pt x="15863" y="18783"/>
                  <a:pt x="15873" y="18699"/>
                </a:cubicBezTo>
                <a:cubicBezTo>
                  <a:pt x="15889" y="18567"/>
                  <a:pt x="15929" y="18640"/>
                  <a:pt x="15929" y="18799"/>
                </a:cubicBezTo>
                <a:cubicBezTo>
                  <a:pt x="15929" y="18941"/>
                  <a:pt x="15818" y="19182"/>
                  <a:pt x="15771" y="19142"/>
                </a:cubicBezTo>
                <a:cubicBezTo>
                  <a:pt x="15757" y="19130"/>
                  <a:pt x="15742" y="19160"/>
                  <a:pt x="15736" y="19211"/>
                </a:cubicBezTo>
                <a:cubicBezTo>
                  <a:pt x="15722" y="19327"/>
                  <a:pt x="15678" y="19276"/>
                  <a:pt x="15676" y="19142"/>
                </a:cubicBezTo>
                <a:cubicBezTo>
                  <a:pt x="15675" y="19044"/>
                  <a:pt x="15674" y="19046"/>
                  <a:pt x="15655" y="19150"/>
                </a:cubicBezTo>
                <a:cubicBezTo>
                  <a:pt x="15643" y="19213"/>
                  <a:pt x="15627" y="19246"/>
                  <a:pt x="15613" y="19227"/>
                </a:cubicBezTo>
                <a:cubicBezTo>
                  <a:pt x="15596" y="19204"/>
                  <a:pt x="15592" y="19229"/>
                  <a:pt x="15599" y="19311"/>
                </a:cubicBezTo>
                <a:cubicBezTo>
                  <a:pt x="15612" y="19465"/>
                  <a:pt x="15501" y="19711"/>
                  <a:pt x="15427" y="19693"/>
                </a:cubicBezTo>
                <a:cubicBezTo>
                  <a:pt x="15387" y="19683"/>
                  <a:pt x="15378" y="19708"/>
                  <a:pt x="15377" y="19784"/>
                </a:cubicBezTo>
                <a:cubicBezTo>
                  <a:pt x="15377" y="19919"/>
                  <a:pt x="15355" y="19947"/>
                  <a:pt x="15307" y="19891"/>
                </a:cubicBezTo>
                <a:cubicBezTo>
                  <a:pt x="15276" y="19856"/>
                  <a:pt x="15250" y="19869"/>
                  <a:pt x="15191" y="19937"/>
                </a:cubicBezTo>
                <a:cubicBezTo>
                  <a:pt x="15106" y="20036"/>
                  <a:pt x="15063" y="20016"/>
                  <a:pt x="15079" y="19884"/>
                </a:cubicBezTo>
                <a:cubicBezTo>
                  <a:pt x="15085" y="19830"/>
                  <a:pt x="15080" y="19800"/>
                  <a:pt x="15061" y="19800"/>
                </a:cubicBezTo>
                <a:cubicBezTo>
                  <a:pt x="15045" y="19800"/>
                  <a:pt x="15034" y="19822"/>
                  <a:pt x="15036" y="19853"/>
                </a:cubicBezTo>
                <a:cubicBezTo>
                  <a:pt x="15040" y="19887"/>
                  <a:pt x="15012" y="19913"/>
                  <a:pt x="14970" y="19922"/>
                </a:cubicBezTo>
                <a:cubicBezTo>
                  <a:pt x="14907" y="19935"/>
                  <a:pt x="14905" y="19947"/>
                  <a:pt x="14938" y="19998"/>
                </a:cubicBezTo>
                <a:cubicBezTo>
                  <a:pt x="14974" y="20056"/>
                  <a:pt x="14961" y="20186"/>
                  <a:pt x="14924" y="20136"/>
                </a:cubicBezTo>
                <a:cubicBezTo>
                  <a:pt x="14913" y="20122"/>
                  <a:pt x="14906" y="20138"/>
                  <a:pt x="14906" y="20174"/>
                </a:cubicBezTo>
                <a:cubicBezTo>
                  <a:pt x="14906" y="20210"/>
                  <a:pt x="14922" y="20257"/>
                  <a:pt x="14941" y="20273"/>
                </a:cubicBezTo>
                <a:cubicBezTo>
                  <a:pt x="14985" y="20310"/>
                  <a:pt x="14946" y="20401"/>
                  <a:pt x="14885" y="20411"/>
                </a:cubicBezTo>
                <a:cubicBezTo>
                  <a:pt x="14863" y="20415"/>
                  <a:pt x="14834" y="20437"/>
                  <a:pt x="14818" y="20464"/>
                </a:cubicBezTo>
                <a:cubicBezTo>
                  <a:pt x="14790" y="20515"/>
                  <a:pt x="14781" y="20526"/>
                  <a:pt x="14734" y="20526"/>
                </a:cubicBezTo>
                <a:cubicBezTo>
                  <a:pt x="14718" y="20526"/>
                  <a:pt x="14706" y="20587"/>
                  <a:pt x="14706" y="20694"/>
                </a:cubicBezTo>
                <a:cubicBezTo>
                  <a:pt x="14706" y="20858"/>
                  <a:pt x="14710" y="20862"/>
                  <a:pt x="14780" y="20862"/>
                </a:cubicBezTo>
                <a:cubicBezTo>
                  <a:pt x="14828" y="20862"/>
                  <a:pt x="14850" y="20846"/>
                  <a:pt x="14847" y="20808"/>
                </a:cubicBezTo>
                <a:cubicBezTo>
                  <a:pt x="14839" y="20729"/>
                  <a:pt x="14902" y="20684"/>
                  <a:pt x="14931" y="20747"/>
                </a:cubicBezTo>
                <a:cubicBezTo>
                  <a:pt x="14961" y="20812"/>
                  <a:pt x="15127" y="20812"/>
                  <a:pt x="15145" y="20747"/>
                </a:cubicBezTo>
                <a:cubicBezTo>
                  <a:pt x="15153" y="20721"/>
                  <a:pt x="15175" y="20711"/>
                  <a:pt x="15191" y="20724"/>
                </a:cubicBezTo>
                <a:cubicBezTo>
                  <a:pt x="15211" y="20741"/>
                  <a:pt x="15219" y="20713"/>
                  <a:pt x="15219" y="20633"/>
                </a:cubicBezTo>
                <a:cubicBezTo>
                  <a:pt x="15219" y="20445"/>
                  <a:pt x="15255" y="20346"/>
                  <a:pt x="15321" y="20350"/>
                </a:cubicBezTo>
                <a:cubicBezTo>
                  <a:pt x="15354" y="20352"/>
                  <a:pt x="15393" y="20334"/>
                  <a:pt x="15409" y="20312"/>
                </a:cubicBezTo>
                <a:cubicBezTo>
                  <a:pt x="15425" y="20289"/>
                  <a:pt x="15480" y="20273"/>
                  <a:pt x="15532" y="20273"/>
                </a:cubicBezTo>
                <a:cubicBezTo>
                  <a:pt x="15611" y="20273"/>
                  <a:pt x="15627" y="20263"/>
                  <a:pt x="15627" y="20189"/>
                </a:cubicBezTo>
                <a:cubicBezTo>
                  <a:pt x="15627" y="20131"/>
                  <a:pt x="15649" y="20084"/>
                  <a:pt x="15690" y="20059"/>
                </a:cubicBezTo>
                <a:cubicBezTo>
                  <a:pt x="15763" y="20017"/>
                  <a:pt x="15801" y="20078"/>
                  <a:pt x="15764" y="20174"/>
                </a:cubicBezTo>
                <a:cubicBezTo>
                  <a:pt x="15745" y="20225"/>
                  <a:pt x="15746" y="20245"/>
                  <a:pt x="15771" y="20266"/>
                </a:cubicBezTo>
                <a:cubicBezTo>
                  <a:pt x="15789" y="20280"/>
                  <a:pt x="15803" y="20327"/>
                  <a:pt x="15803" y="20365"/>
                </a:cubicBezTo>
                <a:cubicBezTo>
                  <a:pt x="15803" y="20449"/>
                  <a:pt x="15828" y="20455"/>
                  <a:pt x="15862" y="20380"/>
                </a:cubicBezTo>
                <a:cubicBezTo>
                  <a:pt x="15899" y="20301"/>
                  <a:pt x="15894" y="20213"/>
                  <a:pt x="15852" y="20220"/>
                </a:cubicBezTo>
                <a:cubicBezTo>
                  <a:pt x="15796" y="20230"/>
                  <a:pt x="15789" y="20022"/>
                  <a:pt x="15845" y="19991"/>
                </a:cubicBezTo>
                <a:cubicBezTo>
                  <a:pt x="15923" y="19946"/>
                  <a:pt x="15892" y="19874"/>
                  <a:pt x="15806" y="19899"/>
                </a:cubicBezTo>
                <a:cubicBezTo>
                  <a:pt x="15761" y="19912"/>
                  <a:pt x="15718" y="19913"/>
                  <a:pt x="15711" y="19899"/>
                </a:cubicBezTo>
                <a:cubicBezTo>
                  <a:pt x="15696" y="19867"/>
                  <a:pt x="15761" y="19708"/>
                  <a:pt x="15789" y="19708"/>
                </a:cubicBezTo>
                <a:cubicBezTo>
                  <a:pt x="15800" y="19708"/>
                  <a:pt x="15822" y="19677"/>
                  <a:pt x="15834" y="19639"/>
                </a:cubicBezTo>
                <a:cubicBezTo>
                  <a:pt x="15855" y="19580"/>
                  <a:pt x="15862" y="19575"/>
                  <a:pt x="15912" y="19632"/>
                </a:cubicBezTo>
                <a:cubicBezTo>
                  <a:pt x="15945" y="19669"/>
                  <a:pt x="15975" y="19679"/>
                  <a:pt x="15982" y="19654"/>
                </a:cubicBezTo>
                <a:cubicBezTo>
                  <a:pt x="15989" y="19631"/>
                  <a:pt x="16031" y="19617"/>
                  <a:pt x="16073" y="19616"/>
                </a:cubicBezTo>
                <a:cubicBezTo>
                  <a:pt x="16176" y="19615"/>
                  <a:pt x="16242" y="19572"/>
                  <a:pt x="16242" y="19509"/>
                </a:cubicBezTo>
                <a:cubicBezTo>
                  <a:pt x="16242" y="19481"/>
                  <a:pt x="16229" y="19406"/>
                  <a:pt x="16214" y="19341"/>
                </a:cubicBezTo>
                <a:cubicBezTo>
                  <a:pt x="16188" y="19235"/>
                  <a:pt x="16191" y="19211"/>
                  <a:pt x="16235" y="19120"/>
                </a:cubicBezTo>
                <a:cubicBezTo>
                  <a:pt x="16262" y="19064"/>
                  <a:pt x="16308" y="19012"/>
                  <a:pt x="16337" y="19005"/>
                </a:cubicBezTo>
                <a:cubicBezTo>
                  <a:pt x="16366" y="18998"/>
                  <a:pt x="16393" y="18982"/>
                  <a:pt x="16400" y="18967"/>
                </a:cubicBezTo>
                <a:cubicBezTo>
                  <a:pt x="16407" y="18952"/>
                  <a:pt x="16440" y="18957"/>
                  <a:pt x="16471" y="18982"/>
                </a:cubicBezTo>
                <a:cubicBezTo>
                  <a:pt x="16515" y="19018"/>
                  <a:pt x="16530" y="19016"/>
                  <a:pt x="16551" y="18951"/>
                </a:cubicBezTo>
                <a:cubicBezTo>
                  <a:pt x="16571" y="18892"/>
                  <a:pt x="16602" y="18872"/>
                  <a:pt x="16667" y="18883"/>
                </a:cubicBezTo>
                <a:cubicBezTo>
                  <a:pt x="16716" y="18890"/>
                  <a:pt x="16765" y="18917"/>
                  <a:pt x="16780" y="18944"/>
                </a:cubicBezTo>
                <a:cubicBezTo>
                  <a:pt x="16814" y="19005"/>
                  <a:pt x="17078" y="18993"/>
                  <a:pt x="17114" y="18928"/>
                </a:cubicBezTo>
                <a:cubicBezTo>
                  <a:pt x="17129" y="18902"/>
                  <a:pt x="17153" y="18892"/>
                  <a:pt x="17170" y="18906"/>
                </a:cubicBezTo>
                <a:cubicBezTo>
                  <a:pt x="17187" y="18919"/>
                  <a:pt x="17212" y="18896"/>
                  <a:pt x="17226" y="18860"/>
                </a:cubicBezTo>
                <a:cubicBezTo>
                  <a:pt x="17245" y="18812"/>
                  <a:pt x="17273" y="18806"/>
                  <a:pt x="17328" y="18829"/>
                </a:cubicBezTo>
                <a:cubicBezTo>
                  <a:pt x="17370" y="18847"/>
                  <a:pt x="17445" y="18858"/>
                  <a:pt x="17497" y="18860"/>
                </a:cubicBezTo>
                <a:cubicBezTo>
                  <a:pt x="17560" y="18862"/>
                  <a:pt x="17588" y="18883"/>
                  <a:pt x="17585" y="18921"/>
                </a:cubicBezTo>
                <a:cubicBezTo>
                  <a:pt x="17582" y="18952"/>
                  <a:pt x="17598" y="18982"/>
                  <a:pt x="17620" y="18982"/>
                </a:cubicBezTo>
                <a:cubicBezTo>
                  <a:pt x="17642" y="18982"/>
                  <a:pt x="17671" y="19015"/>
                  <a:pt x="17683" y="19058"/>
                </a:cubicBezTo>
                <a:cubicBezTo>
                  <a:pt x="17695" y="19102"/>
                  <a:pt x="17704" y="19111"/>
                  <a:pt x="17704" y="19081"/>
                </a:cubicBezTo>
                <a:cubicBezTo>
                  <a:pt x="17705" y="19052"/>
                  <a:pt x="17696" y="19014"/>
                  <a:pt x="17683" y="18997"/>
                </a:cubicBezTo>
                <a:cubicBezTo>
                  <a:pt x="17670" y="18979"/>
                  <a:pt x="17669" y="18953"/>
                  <a:pt x="17680" y="18928"/>
                </a:cubicBezTo>
                <a:cubicBezTo>
                  <a:pt x="17701" y="18881"/>
                  <a:pt x="17809" y="18950"/>
                  <a:pt x="17912" y="19081"/>
                </a:cubicBezTo>
                <a:lnTo>
                  <a:pt x="17978" y="19173"/>
                </a:lnTo>
                <a:lnTo>
                  <a:pt x="17933" y="19280"/>
                </a:lnTo>
                <a:lnTo>
                  <a:pt x="17887" y="19387"/>
                </a:lnTo>
                <a:lnTo>
                  <a:pt x="17838" y="19265"/>
                </a:lnTo>
                <a:lnTo>
                  <a:pt x="17792" y="19135"/>
                </a:lnTo>
                <a:lnTo>
                  <a:pt x="17739" y="19249"/>
                </a:lnTo>
                <a:cubicBezTo>
                  <a:pt x="17710" y="19310"/>
                  <a:pt x="17683" y="19373"/>
                  <a:pt x="17683" y="19395"/>
                </a:cubicBezTo>
                <a:cubicBezTo>
                  <a:pt x="17683" y="19416"/>
                  <a:pt x="17661" y="19517"/>
                  <a:pt x="17630" y="19616"/>
                </a:cubicBezTo>
                <a:cubicBezTo>
                  <a:pt x="17586" y="19761"/>
                  <a:pt x="17562" y="19800"/>
                  <a:pt x="17511" y="19800"/>
                </a:cubicBezTo>
                <a:cubicBezTo>
                  <a:pt x="17476" y="19800"/>
                  <a:pt x="17402" y="19839"/>
                  <a:pt x="17349" y="19891"/>
                </a:cubicBezTo>
                <a:cubicBezTo>
                  <a:pt x="17259" y="19980"/>
                  <a:pt x="17254" y="19996"/>
                  <a:pt x="17261" y="20136"/>
                </a:cubicBezTo>
                <a:cubicBezTo>
                  <a:pt x="17272" y="20342"/>
                  <a:pt x="17238" y="20480"/>
                  <a:pt x="17170" y="20480"/>
                </a:cubicBezTo>
                <a:cubicBezTo>
                  <a:pt x="17140" y="20480"/>
                  <a:pt x="17096" y="20508"/>
                  <a:pt x="17075" y="20549"/>
                </a:cubicBezTo>
                <a:cubicBezTo>
                  <a:pt x="17041" y="20617"/>
                  <a:pt x="17032" y="20622"/>
                  <a:pt x="16970" y="20556"/>
                </a:cubicBezTo>
                <a:cubicBezTo>
                  <a:pt x="16911" y="20494"/>
                  <a:pt x="16900" y="20492"/>
                  <a:pt x="16885" y="20549"/>
                </a:cubicBezTo>
                <a:cubicBezTo>
                  <a:pt x="16876" y="20585"/>
                  <a:pt x="16848" y="20617"/>
                  <a:pt x="16822" y="20617"/>
                </a:cubicBezTo>
                <a:cubicBezTo>
                  <a:pt x="16796" y="20617"/>
                  <a:pt x="16762" y="20634"/>
                  <a:pt x="16748" y="20663"/>
                </a:cubicBezTo>
                <a:cubicBezTo>
                  <a:pt x="16730" y="20703"/>
                  <a:pt x="16718" y="20705"/>
                  <a:pt x="16695" y="20663"/>
                </a:cubicBezTo>
                <a:cubicBezTo>
                  <a:pt x="16673" y="20623"/>
                  <a:pt x="16660" y="20626"/>
                  <a:pt x="16650" y="20663"/>
                </a:cubicBezTo>
                <a:cubicBezTo>
                  <a:pt x="16642" y="20691"/>
                  <a:pt x="16621" y="20701"/>
                  <a:pt x="16604" y="20686"/>
                </a:cubicBezTo>
                <a:cubicBezTo>
                  <a:pt x="16580" y="20666"/>
                  <a:pt x="16575" y="20679"/>
                  <a:pt x="16587" y="20740"/>
                </a:cubicBezTo>
                <a:cubicBezTo>
                  <a:pt x="16595" y="20784"/>
                  <a:pt x="16606" y="20876"/>
                  <a:pt x="16608" y="20946"/>
                </a:cubicBezTo>
                <a:cubicBezTo>
                  <a:pt x="16610" y="21073"/>
                  <a:pt x="16566" y="21158"/>
                  <a:pt x="16463" y="21229"/>
                </a:cubicBezTo>
                <a:cubicBezTo>
                  <a:pt x="16426" y="21255"/>
                  <a:pt x="16427" y="21257"/>
                  <a:pt x="16463" y="21343"/>
                </a:cubicBezTo>
                <a:cubicBezTo>
                  <a:pt x="16484" y="21393"/>
                  <a:pt x="16493" y="21435"/>
                  <a:pt x="16485" y="21435"/>
                </a:cubicBezTo>
                <a:cubicBezTo>
                  <a:pt x="16476" y="21435"/>
                  <a:pt x="16477" y="21456"/>
                  <a:pt x="16485" y="21481"/>
                </a:cubicBezTo>
                <a:cubicBezTo>
                  <a:pt x="16492" y="21508"/>
                  <a:pt x="16532" y="21460"/>
                  <a:pt x="16583" y="21374"/>
                </a:cubicBezTo>
                <a:cubicBezTo>
                  <a:pt x="16722" y="21138"/>
                  <a:pt x="16765" y="21101"/>
                  <a:pt x="16780" y="21183"/>
                </a:cubicBezTo>
                <a:cubicBezTo>
                  <a:pt x="16790" y="21242"/>
                  <a:pt x="16796" y="21238"/>
                  <a:pt x="16833" y="21183"/>
                </a:cubicBezTo>
                <a:cubicBezTo>
                  <a:pt x="16861" y="21139"/>
                  <a:pt x="16909" y="21130"/>
                  <a:pt x="16987" y="21145"/>
                </a:cubicBezTo>
                <a:cubicBezTo>
                  <a:pt x="17054" y="21157"/>
                  <a:pt x="17115" y="21143"/>
                  <a:pt x="17131" y="21114"/>
                </a:cubicBezTo>
                <a:cubicBezTo>
                  <a:pt x="17167" y="21050"/>
                  <a:pt x="17304" y="21071"/>
                  <a:pt x="17332" y="21145"/>
                </a:cubicBezTo>
                <a:cubicBezTo>
                  <a:pt x="17349" y="21189"/>
                  <a:pt x="17378" y="21171"/>
                  <a:pt x="17458" y="21076"/>
                </a:cubicBezTo>
                <a:cubicBezTo>
                  <a:pt x="17515" y="21009"/>
                  <a:pt x="17555" y="20937"/>
                  <a:pt x="17550" y="20908"/>
                </a:cubicBezTo>
                <a:cubicBezTo>
                  <a:pt x="17544" y="20879"/>
                  <a:pt x="17551" y="20829"/>
                  <a:pt x="17564" y="20801"/>
                </a:cubicBezTo>
                <a:cubicBezTo>
                  <a:pt x="17581" y="20763"/>
                  <a:pt x="17577" y="20738"/>
                  <a:pt x="17550" y="20694"/>
                </a:cubicBezTo>
                <a:cubicBezTo>
                  <a:pt x="17514" y="20637"/>
                  <a:pt x="17515" y="20620"/>
                  <a:pt x="17574" y="20480"/>
                </a:cubicBezTo>
                <a:cubicBezTo>
                  <a:pt x="17613" y="20387"/>
                  <a:pt x="17643" y="20349"/>
                  <a:pt x="17652" y="20380"/>
                </a:cubicBezTo>
                <a:cubicBezTo>
                  <a:pt x="17669" y="20440"/>
                  <a:pt x="17771" y="20445"/>
                  <a:pt x="17799" y="20388"/>
                </a:cubicBezTo>
                <a:cubicBezTo>
                  <a:pt x="17810" y="20366"/>
                  <a:pt x="17839" y="20344"/>
                  <a:pt x="17862" y="20335"/>
                </a:cubicBezTo>
                <a:cubicBezTo>
                  <a:pt x="17885" y="20326"/>
                  <a:pt x="17905" y="20291"/>
                  <a:pt x="17905" y="20258"/>
                </a:cubicBezTo>
                <a:cubicBezTo>
                  <a:pt x="17905" y="20226"/>
                  <a:pt x="17930" y="20169"/>
                  <a:pt x="17961" y="20128"/>
                </a:cubicBezTo>
                <a:cubicBezTo>
                  <a:pt x="18009" y="20065"/>
                  <a:pt x="18019" y="20060"/>
                  <a:pt x="18049" y="20113"/>
                </a:cubicBezTo>
                <a:cubicBezTo>
                  <a:pt x="18081" y="20170"/>
                  <a:pt x="18081" y="20181"/>
                  <a:pt x="18038" y="20251"/>
                </a:cubicBezTo>
                <a:cubicBezTo>
                  <a:pt x="17976" y="20353"/>
                  <a:pt x="18005" y="20434"/>
                  <a:pt x="18105" y="20434"/>
                </a:cubicBezTo>
                <a:cubicBezTo>
                  <a:pt x="18190" y="20434"/>
                  <a:pt x="18206" y="20366"/>
                  <a:pt x="18147" y="20266"/>
                </a:cubicBezTo>
                <a:cubicBezTo>
                  <a:pt x="18110" y="20202"/>
                  <a:pt x="18152" y="20139"/>
                  <a:pt x="18203" y="20182"/>
                </a:cubicBezTo>
                <a:cubicBezTo>
                  <a:pt x="18223" y="20198"/>
                  <a:pt x="18229" y="20192"/>
                  <a:pt x="18221" y="20174"/>
                </a:cubicBezTo>
                <a:cubicBezTo>
                  <a:pt x="18213" y="20156"/>
                  <a:pt x="18216" y="20121"/>
                  <a:pt x="18228" y="20090"/>
                </a:cubicBezTo>
                <a:cubicBezTo>
                  <a:pt x="18243" y="20051"/>
                  <a:pt x="18241" y="20025"/>
                  <a:pt x="18217" y="20006"/>
                </a:cubicBezTo>
                <a:cubicBezTo>
                  <a:pt x="18188" y="19982"/>
                  <a:pt x="18187" y="19970"/>
                  <a:pt x="18217" y="19868"/>
                </a:cubicBezTo>
                <a:cubicBezTo>
                  <a:pt x="18236" y="19806"/>
                  <a:pt x="18282" y="19722"/>
                  <a:pt x="18316" y="19685"/>
                </a:cubicBezTo>
                <a:cubicBezTo>
                  <a:pt x="18370" y="19627"/>
                  <a:pt x="18380" y="19628"/>
                  <a:pt x="18390" y="19685"/>
                </a:cubicBezTo>
                <a:cubicBezTo>
                  <a:pt x="18405" y="19773"/>
                  <a:pt x="18446" y="19771"/>
                  <a:pt x="18481" y="19677"/>
                </a:cubicBezTo>
                <a:cubicBezTo>
                  <a:pt x="18506" y="19611"/>
                  <a:pt x="18504" y="19599"/>
                  <a:pt x="18474" y="19624"/>
                </a:cubicBezTo>
                <a:cubicBezTo>
                  <a:pt x="18453" y="19641"/>
                  <a:pt x="18425" y="19622"/>
                  <a:pt x="18404" y="19570"/>
                </a:cubicBezTo>
                <a:cubicBezTo>
                  <a:pt x="18369" y="19488"/>
                  <a:pt x="18370" y="19482"/>
                  <a:pt x="18407" y="19456"/>
                </a:cubicBezTo>
                <a:cubicBezTo>
                  <a:pt x="18429" y="19441"/>
                  <a:pt x="18481" y="19389"/>
                  <a:pt x="18523" y="19341"/>
                </a:cubicBezTo>
                <a:cubicBezTo>
                  <a:pt x="18565" y="19293"/>
                  <a:pt x="18623" y="19258"/>
                  <a:pt x="18650" y="19265"/>
                </a:cubicBezTo>
                <a:cubicBezTo>
                  <a:pt x="18686" y="19273"/>
                  <a:pt x="18696" y="19253"/>
                  <a:pt x="18692" y="19196"/>
                </a:cubicBezTo>
                <a:cubicBezTo>
                  <a:pt x="18681" y="19053"/>
                  <a:pt x="18821" y="18920"/>
                  <a:pt x="18903" y="18997"/>
                </a:cubicBezTo>
                <a:cubicBezTo>
                  <a:pt x="18928" y="19021"/>
                  <a:pt x="18948" y="19015"/>
                  <a:pt x="18959" y="18974"/>
                </a:cubicBezTo>
                <a:cubicBezTo>
                  <a:pt x="18983" y="18889"/>
                  <a:pt x="19103" y="18884"/>
                  <a:pt x="19124" y="18967"/>
                </a:cubicBezTo>
                <a:cubicBezTo>
                  <a:pt x="19139" y="19023"/>
                  <a:pt x="19146" y="19015"/>
                  <a:pt x="19170" y="18951"/>
                </a:cubicBezTo>
                <a:cubicBezTo>
                  <a:pt x="19192" y="18893"/>
                  <a:pt x="19193" y="18858"/>
                  <a:pt x="19174" y="18791"/>
                </a:cubicBezTo>
                <a:cubicBezTo>
                  <a:pt x="19153" y="18719"/>
                  <a:pt x="19155" y="18703"/>
                  <a:pt x="19191" y="18661"/>
                </a:cubicBezTo>
                <a:cubicBezTo>
                  <a:pt x="19215" y="18633"/>
                  <a:pt x="19229" y="18580"/>
                  <a:pt x="19223" y="18546"/>
                </a:cubicBezTo>
                <a:cubicBezTo>
                  <a:pt x="19217" y="18513"/>
                  <a:pt x="19219" y="18471"/>
                  <a:pt x="19226" y="18455"/>
                </a:cubicBezTo>
                <a:cubicBezTo>
                  <a:pt x="19234" y="18438"/>
                  <a:pt x="19240" y="18390"/>
                  <a:pt x="19240" y="18348"/>
                </a:cubicBezTo>
                <a:cubicBezTo>
                  <a:pt x="19241" y="18294"/>
                  <a:pt x="19265" y="18264"/>
                  <a:pt x="19321" y="18248"/>
                </a:cubicBezTo>
                <a:cubicBezTo>
                  <a:pt x="19365" y="18236"/>
                  <a:pt x="19403" y="18205"/>
                  <a:pt x="19406" y="18180"/>
                </a:cubicBezTo>
                <a:cubicBezTo>
                  <a:pt x="19408" y="18155"/>
                  <a:pt x="19431" y="18141"/>
                  <a:pt x="19458" y="18149"/>
                </a:cubicBezTo>
                <a:cubicBezTo>
                  <a:pt x="19486" y="18157"/>
                  <a:pt x="19501" y="18144"/>
                  <a:pt x="19493" y="18118"/>
                </a:cubicBezTo>
                <a:cubicBezTo>
                  <a:pt x="19486" y="18094"/>
                  <a:pt x="19501" y="18049"/>
                  <a:pt x="19525" y="18011"/>
                </a:cubicBezTo>
                <a:cubicBezTo>
                  <a:pt x="19550" y="17974"/>
                  <a:pt x="19564" y="17922"/>
                  <a:pt x="19557" y="17897"/>
                </a:cubicBezTo>
                <a:cubicBezTo>
                  <a:pt x="19549" y="17871"/>
                  <a:pt x="19562" y="17829"/>
                  <a:pt x="19581" y="17805"/>
                </a:cubicBezTo>
                <a:cubicBezTo>
                  <a:pt x="19610" y="17770"/>
                  <a:pt x="19612" y="17744"/>
                  <a:pt x="19592" y="17691"/>
                </a:cubicBezTo>
                <a:cubicBezTo>
                  <a:pt x="19555" y="17595"/>
                  <a:pt x="19610" y="17512"/>
                  <a:pt x="19690" y="17538"/>
                </a:cubicBezTo>
                <a:cubicBezTo>
                  <a:pt x="19740" y="17553"/>
                  <a:pt x="19759" y="17533"/>
                  <a:pt x="19785" y="17446"/>
                </a:cubicBezTo>
                <a:cubicBezTo>
                  <a:pt x="19810" y="17365"/>
                  <a:pt x="19825" y="17348"/>
                  <a:pt x="19841" y="17385"/>
                </a:cubicBezTo>
                <a:cubicBezTo>
                  <a:pt x="19883" y="17475"/>
                  <a:pt x="19904" y="17434"/>
                  <a:pt x="19894" y="17286"/>
                </a:cubicBezTo>
                <a:cubicBezTo>
                  <a:pt x="19889" y="17205"/>
                  <a:pt x="19897" y="17079"/>
                  <a:pt x="19912" y="17003"/>
                </a:cubicBezTo>
                <a:cubicBezTo>
                  <a:pt x="19949" y="16814"/>
                  <a:pt x="20007" y="16747"/>
                  <a:pt x="20087" y="16796"/>
                </a:cubicBezTo>
                <a:cubicBezTo>
                  <a:pt x="20128" y="16822"/>
                  <a:pt x="20153" y="16818"/>
                  <a:pt x="20161" y="16789"/>
                </a:cubicBezTo>
                <a:cubicBezTo>
                  <a:pt x="20170" y="16758"/>
                  <a:pt x="20185" y="16764"/>
                  <a:pt x="20200" y="16796"/>
                </a:cubicBezTo>
                <a:cubicBezTo>
                  <a:pt x="20242" y="16887"/>
                  <a:pt x="20251" y="16845"/>
                  <a:pt x="20242" y="16605"/>
                </a:cubicBezTo>
                <a:cubicBezTo>
                  <a:pt x="20230" y="16282"/>
                  <a:pt x="20246" y="16176"/>
                  <a:pt x="20319" y="16093"/>
                </a:cubicBezTo>
                <a:cubicBezTo>
                  <a:pt x="20354" y="16055"/>
                  <a:pt x="20379" y="16039"/>
                  <a:pt x="20379" y="16055"/>
                </a:cubicBezTo>
                <a:cubicBezTo>
                  <a:pt x="20379" y="16071"/>
                  <a:pt x="20395" y="16061"/>
                  <a:pt x="20411" y="16032"/>
                </a:cubicBezTo>
                <a:cubicBezTo>
                  <a:pt x="20427" y="16004"/>
                  <a:pt x="20472" y="15991"/>
                  <a:pt x="20513" y="16002"/>
                </a:cubicBezTo>
                <a:lnTo>
                  <a:pt x="20587" y="16017"/>
                </a:lnTo>
                <a:lnTo>
                  <a:pt x="20576" y="15734"/>
                </a:lnTo>
                <a:cubicBezTo>
                  <a:pt x="20561" y="15395"/>
                  <a:pt x="20586" y="15326"/>
                  <a:pt x="20713" y="15352"/>
                </a:cubicBezTo>
                <a:cubicBezTo>
                  <a:pt x="20767" y="15363"/>
                  <a:pt x="20802" y="15351"/>
                  <a:pt x="20808" y="15314"/>
                </a:cubicBezTo>
                <a:cubicBezTo>
                  <a:pt x="20814" y="15283"/>
                  <a:pt x="20830" y="15270"/>
                  <a:pt x="20847" y="15283"/>
                </a:cubicBezTo>
                <a:cubicBezTo>
                  <a:pt x="20887" y="15317"/>
                  <a:pt x="20911" y="15215"/>
                  <a:pt x="20882" y="15138"/>
                </a:cubicBezTo>
                <a:cubicBezTo>
                  <a:pt x="20867" y="15100"/>
                  <a:pt x="20866" y="15071"/>
                  <a:pt x="20878" y="15054"/>
                </a:cubicBezTo>
                <a:cubicBezTo>
                  <a:pt x="20889" y="15039"/>
                  <a:pt x="20897" y="14931"/>
                  <a:pt x="20896" y="14817"/>
                </a:cubicBezTo>
                <a:cubicBezTo>
                  <a:pt x="20894" y="14588"/>
                  <a:pt x="20929" y="14469"/>
                  <a:pt x="20970" y="14557"/>
                </a:cubicBezTo>
                <a:cubicBezTo>
                  <a:pt x="20988" y="14598"/>
                  <a:pt x="20999" y="14594"/>
                  <a:pt x="21019" y="14535"/>
                </a:cubicBezTo>
                <a:cubicBezTo>
                  <a:pt x="21044" y="14462"/>
                  <a:pt x="21049" y="14465"/>
                  <a:pt x="21065" y="14550"/>
                </a:cubicBezTo>
                <a:cubicBezTo>
                  <a:pt x="21084" y="14652"/>
                  <a:pt x="21134" y="14667"/>
                  <a:pt x="21160" y="14580"/>
                </a:cubicBezTo>
                <a:cubicBezTo>
                  <a:pt x="21169" y="14549"/>
                  <a:pt x="21185" y="14536"/>
                  <a:pt x="21195" y="14550"/>
                </a:cubicBezTo>
                <a:cubicBezTo>
                  <a:pt x="21226" y="14591"/>
                  <a:pt x="21243" y="14482"/>
                  <a:pt x="21216" y="14412"/>
                </a:cubicBezTo>
                <a:cubicBezTo>
                  <a:pt x="21196" y="14360"/>
                  <a:pt x="21196" y="14327"/>
                  <a:pt x="21216" y="14275"/>
                </a:cubicBezTo>
                <a:cubicBezTo>
                  <a:pt x="21236" y="14221"/>
                  <a:pt x="21235" y="14183"/>
                  <a:pt x="21202" y="14084"/>
                </a:cubicBezTo>
                <a:cubicBezTo>
                  <a:pt x="21161" y="13961"/>
                  <a:pt x="21158" y="13964"/>
                  <a:pt x="21198" y="13809"/>
                </a:cubicBezTo>
                <a:cubicBezTo>
                  <a:pt x="21226" y="13700"/>
                  <a:pt x="21234" y="13635"/>
                  <a:pt x="21219" y="13602"/>
                </a:cubicBezTo>
                <a:cubicBezTo>
                  <a:pt x="21204" y="13570"/>
                  <a:pt x="21203" y="13538"/>
                  <a:pt x="21219" y="13495"/>
                </a:cubicBezTo>
                <a:cubicBezTo>
                  <a:pt x="21236" y="13451"/>
                  <a:pt x="21236" y="13405"/>
                  <a:pt x="21219" y="13327"/>
                </a:cubicBezTo>
                <a:cubicBezTo>
                  <a:pt x="21207" y="13268"/>
                  <a:pt x="21205" y="13205"/>
                  <a:pt x="21212" y="13190"/>
                </a:cubicBezTo>
                <a:cubicBezTo>
                  <a:pt x="21219" y="13174"/>
                  <a:pt x="21226" y="13115"/>
                  <a:pt x="21230" y="13060"/>
                </a:cubicBezTo>
                <a:cubicBezTo>
                  <a:pt x="21245" y="12824"/>
                  <a:pt x="21260" y="12759"/>
                  <a:pt x="21314" y="12701"/>
                </a:cubicBezTo>
                <a:cubicBezTo>
                  <a:pt x="21346" y="12666"/>
                  <a:pt x="21371" y="12605"/>
                  <a:pt x="21367" y="12571"/>
                </a:cubicBezTo>
                <a:cubicBezTo>
                  <a:pt x="21363" y="12536"/>
                  <a:pt x="21376" y="12487"/>
                  <a:pt x="21395" y="12456"/>
                </a:cubicBezTo>
                <a:cubicBezTo>
                  <a:pt x="21417" y="12421"/>
                  <a:pt x="21424" y="12371"/>
                  <a:pt x="21413" y="12334"/>
                </a:cubicBezTo>
                <a:cubicBezTo>
                  <a:pt x="21403" y="12301"/>
                  <a:pt x="21399" y="12241"/>
                  <a:pt x="21402" y="12196"/>
                </a:cubicBezTo>
                <a:cubicBezTo>
                  <a:pt x="21406" y="12151"/>
                  <a:pt x="21398" y="12085"/>
                  <a:pt x="21385" y="12051"/>
                </a:cubicBezTo>
                <a:cubicBezTo>
                  <a:pt x="21367" y="12004"/>
                  <a:pt x="21369" y="11954"/>
                  <a:pt x="21395" y="11845"/>
                </a:cubicBezTo>
                <a:cubicBezTo>
                  <a:pt x="21429" y="11704"/>
                  <a:pt x="21430" y="11701"/>
                  <a:pt x="21472" y="11784"/>
                </a:cubicBezTo>
                <a:cubicBezTo>
                  <a:pt x="21515" y="11865"/>
                  <a:pt x="21514" y="11865"/>
                  <a:pt x="21501" y="11768"/>
                </a:cubicBezTo>
                <a:cubicBezTo>
                  <a:pt x="21493" y="11714"/>
                  <a:pt x="21496" y="11662"/>
                  <a:pt x="21508" y="11646"/>
                </a:cubicBezTo>
                <a:cubicBezTo>
                  <a:pt x="21520" y="11630"/>
                  <a:pt x="21529" y="11564"/>
                  <a:pt x="21529" y="11508"/>
                </a:cubicBezTo>
                <a:cubicBezTo>
                  <a:pt x="21529" y="11452"/>
                  <a:pt x="21540" y="11384"/>
                  <a:pt x="21553" y="11356"/>
                </a:cubicBezTo>
                <a:cubicBezTo>
                  <a:pt x="21570" y="11318"/>
                  <a:pt x="21573" y="11290"/>
                  <a:pt x="21557" y="11249"/>
                </a:cubicBezTo>
                <a:cubicBezTo>
                  <a:pt x="21545" y="11216"/>
                  <a:pt x="21538" y="11113"/>
                  <a:pt x="21543" y="11027"/>
                </a:cubicBezTo>
                <a:cubicBezTo>
                  <a:pt x="21551" y="10882"/>
                  <a:pt x="21549" y="10884"/>
                  <a:pt x="21522" y="10966"/>
                </a:cubicBezTo>
                <a:cubicBezTo>
                  <a:pt x="21493" y="11051"/>
                  <a:pt x="21491" y="11043"/>
                  <a:pt x="21469" y="10920"/>
                </a:cubicBezTo>
                <a:cubicBezTo>
                  <a:pt x="21438" y="10744"/>
                  <a:pt x="21439" y="10709"/>
                  <a:pt x="21486" y="10599"/>
                </a:cubicBezTo>
                <a:cubicBezTo>
                  <a:pt x="21509" y="10546"/>
                  <a:pt x="21531" y="10423"/>
                  <a:pt x="21536" y="10324"/>
                </a:cubicBezTo>
                <a:cubicBezTo>
                  <a:pt x="21540" y="10225"/>
                  <a:pt x="21551" y="10109"/>
                  <a:pt x="21557" y="10072"/>
                </a:cubicBezTo>
                <a:cubicBezTo>
                  <a:pt x="21563" y="10034"/>
                  <a:pt x="21573" y="9882"/>
                  <a:pt x="21578" y="9736"/>
                </a:cubicBezTo>
                <a:cubicBezTo>
                  <a:pt x="21585" y="9504"/>
                  <a:pt x="21578" y="9461"/>
                  <a:pt x="21536" y="9361"/>
                </a:cubicBezTo>
                <a:cubicBezTo>
                  <a:pt x="21509" y="9298"/>
                  <a:pt x="21486" y="9194"/>
                  <a:pt x="21486" y="9139"/>
                </a:cubicBezTo>
                <a:cubicBezTo>
                  <a:pt x="21486" y="9085"/>
                  <a:pt x="21471" y="9009"/>
                  <a:pt x="21448" y="8964"/>
                </a:cubicBezTo>
                <a:cubicBezTo>
                  <a:pt x="21404" y="8877"/>
                  <a:pt x="21387" y="8585"/>
                  <a:pt x="21423" y="8505"/>
                </a:cubicBezTo>
                <a:cubicBezTo>
                  <a:pt x="21434" y="8481"/>
                  <a:pt x="21448" y="8397"/>
                  <a:pt x="21451" y="8322"/>
                </a:cubicBezTo>
                <a:cubicBezTo>
                  <a:pt x="21458" y="8192"/>
                  <a:pt x="21454" y="8187"/>
                  <a:pt x="21378" y="8184"/>
                </a:cubicBezTo>
                <a:cubicBezTo>
                  <a:pt x="21294" y="8181"/>
                  <a:pt x="21244" y="8083"/>
                  <a:pt x="21265" y="7963"/>
                </a:cubicBezTo>
                <a:cubicBezTo>
                  <a:pt x="21271" y="7930"/>
                  <a:pt x="21267" y="7883"/>
                  <a:pt x="21254" y="7856"/>
                </a:cubicBezTo>
                <a:cubicBezTo>
                  <a:pt x="21231" y="7805"/>
                  <a:pt x="21225" y="7129"/>
                  <a:pt x="21247" y="6977"/>
                </a:cubicBezTo>
                <a:cubicBezTo>
                  <a:pt x="21256" y="6915"/>
                  <a:pt x="21245" y="6897"/>
                  <a:pt x="21191" y="6885"/>
                </a:cubicBezTo>
                <a:cubicBezTo>
                  <a:pt x="21140" y="6875"/>
                  <a:pt x="21122" y="6853"/>
                  <a:pt x="21124" y="6793"/>
                </a:cubicBezTo>
                <a:cubicBezTo>
                  <a:pt x="21126" y="6742"/>
                  <a:pt x="21115" y="6717"/>
                  <a:pt x="21093" y="6725"/>
                </a:cubicBezTo>
                <a:cubicBezTo>
                  <a:pt x="21066" y="6734"/>
                  <a:pt x="21060" y="6703"/>
                  <a:pt x="21065" y="6602"/>
                </a:cubicBezTo>
                <a:cubicBezTo>
                  <a:pt x="21069" y="6516"/>
                  <a:pt x="21057" y="6438"/>
                  <a:pt x="21026" y="6366"/>
                </a:cubicBezTo>
                <a:cubicBezTo>
                  <a:pt x="20990" y="6282"/>
                  <a:pt x="20986" y="6246"/>
                  <a:pt x="21005" y="6205"/>
                </a:cubicBezTo>
                <a:cubicBezTo>
                  <a:pt x="21024" y="6164"/>
                  <a:pt x="21041" y="6181"/>
                  <a:pt x="21089" y="6281"/>
                </a:cubicBezTo>
                <a:cubicBezTo>
                  <a:pt x="21124" y="6353"/>
                  <a:pt x="21153" y="6450"/>
                  <a:pt x="21153" y="6495"/>
                </a:cubicBezTo>
                <a:cubicBezTo>
                  <a:pt x="21153" y="6606"/>
                  <a:pt x="21209" y="6602"/>
                  <a:pt x="21237" y="6488"/>
                </a:cubicBezTo>
                <a:cubicBezTo>
                  <a:pt x="21263" y="6382"/>
                  <a:pt x="21248" y="6295"/>
                  <a:pt x="21209" y="6327"/>
                </a:cubicBezTo>
                <a:cubicBezTo>
                  <a:pt x="21194" y="6340"/>
                  <a:pt x="21163" y="6310"/>
                  <a:pt x="21142" y="6259"/>
                </a:cubicBezTo>
                <a:cubicBezTo>
                  <a:pt x="21112" y="6187"/>
                  <a:pt x="21109" y="6154"/>
                  <a:pt x="21128" y="6113"/>
                </a:cubicBezTo>
                <a:cubicBezTo>
                  <a:pt x="21163" y="6038"/>
                  <a:pt x="21159" y="5983"/>
                  <a:pt x="21117" y="5983"/>
                </a:cubicBezTo>
                <a:cubicBezTo>
                  <a:pt x="21098" y="5983"/>
                  <a:pt x="21052" y="6051"/>
                  <a:pt x="21015" y="6129"/>
                </a:cubicBezTo>
                <a:cubicBezTo>
                  <a:pt x="20944" y="6280"/>
                  <a:pt x="20903" y="6271"/>
                  <a:pt x="20903" y="6106"/>
                </a:cubicBezTo>
                <a:cubicBezTo>
                  <a:pt x="20903" y="6050"/>
                  <a:pt x="20892" y="5982"/>
                  <a:pt x="20878" y="5953"/>
                </a:cubicBezTo>
                <a:cubicBezTo>
                  <a:pt x="20860" y="5913"/>
                  <a:pt x="20862" y="5884"/>
                  <a:pt x="20882" y="5831"/>
                </a:cubicBezTo>
                <a:cubicBezTo>
                  <a:pt x="20904" y="5773"/>
                  <a:pt x="20902" y="5762"/>
                  <a:pt x="20875" y="5762"/>
                </a:cubicBezTo>
                <a:cubicBezTo>
                  <a:pt x="20823" y="5762"/>
                  <a:pt x="20809" y="5667"/>
                  <a:pt x="20857" y="5640"/>
                </a:cubicBezTo>
                <a:cubicBezTo>
                  <a:pt x="20903" y="5614"/>
                  <a:pt x="20919" y="5468"/>
                  <a:pt x="20882" y="5418"/>
                </a:cubicBezTo>
                <a:cubicBezTo>
                  <a:pt x="20870" y="5403"/>
                  <a:pt x="20861" y="5420"/>
                  <a:pt x="20861" y="5456"/>
                </a:cubicBezTo>
                <a:cubicBezTo>
                  <a:pt x="20861" y="5492"/>
                  <a:pt x="20848" y="5543"/>
                  <a:pt x="20833" y="5571"/>
                </a:cubicBezTo>
                <a:cubicBezTo>
                  <a:pt x="20811" y="5610"/>
                  <a:pt x="20795" y="5602"/>
                  <a:pt x="20766" y="5533"/>
                </a:cubicBezTo>
                <a:cubicBezTo>
                  <a:pt x="20731" y="5449"/>
                  <a:pt x="20731" y="5432"/>
                  <a:pt x="20762" y="5357"/>
                </a:cubicBezTo>
                <a:cubicBezTo>
                  <a:pt x="20794" y="5281"/>
                  <a:pt x="20794" y="5275"/>
                  <a:pt x="20741" y="5265"/>
                </a:cubicBezTo>
                <a:cubicBezTo>
                  <a:pt x="20710" y="5259"/>
                  <a:pt x="20664" y="5250"/>
                  <a:pt x="20643" y="5242"/>
                </a:cubicBezTo>
                <a:cubicBezTo>
                  <a:pt x="20599" y="5227"/>
                  <a:pt x="20518" y="4908"/>
                  <a:pt x="20548" y="4868"/>
                </a:cubicBezTo>
                <a:cubicBezTo>
                  <a:pt x="20584" y="4819"/>
                  <a:pt x="20567" y="4643"/>
                  <a:pt x="20520" y="4577"/>
                </a:cubicBezTo>
                <a:cubicBezTo>
                  <a:pt x="20494" y="4541"/>
                  <a:pt x="20422" y="4510"/>
                  <a:pt x="20358" y="4509"/>
                </a:cubicBezTo>
                <a:lnTo>
                  <a:pt x="20246" y="4509"/>
                </a:lnTo>
                <a:lnTo>
                  <a:pt x="20246" y="4302"/>
                </a:lnTo>
                <a:cubicBezTo>
                  <a:pt x="20247" y="4171"/>
                  <a:pt x="20237" y="4082"/>
                  <a:pt x="20218" y="4050"/>
                </a:cubicBezTo>
                <a:cubicBezTo>
                  <a:pt x="20195" y="4014"/>
                  <a:pt x="20193" y="3989"/>
                  <a:pt x="20211" y="3966"/>
                </a:cubicBezTo>
                <a:cubicBezTo>
                  <a:pt x="20266" y="3892"/>
                  <a:pt x="20230" y="3858"/>
                  <a:pt x="20161" y="3920"/>
                </a:cubicBezTo>
                <a:cubicBezTo>
                  <a:pt x="20082" y="3992"/>
                  <a:pt x="20038" y="3970"/>
                  <a:pt x="20056" y="3867"/>
                </a:cubicBezTo>
                <a:cubicBezTo>
                  <a:pt x="20067" y="3801"/>
                  <a:pt x="20065" y="3800"/>
                  <a:pt x="19993" y="3783"/>
                </a:cubicBezTo>
                <a:cubicBezTo>
                  <a:pt x="19922" y="3766"/>
                  <a:pt x="19896" y="3713"/>
                  <a:pt x="19908" y="3607"/>
                </a:cubicBezTo>
                <a:cubicBezTo>
                  <a:pt x="19915" y="3552"/>
                  <a:pt x="19906" y="3451"/>
                  <a:pt x="19891" y="3385"/>
                </a:cubicBezTo>
                <a:cubicBezTo>
                  <a:pt x="19869" y="3296"/>
                  <a:pt x="19869" y="3251"/>
                  <a:pt x="19887" y="3210"/>
                </a:cubicBezTo>
                <a:cubicBezTo>
                  <a:pt x="19906" y="3166"/>
                  <a:pt x="19899" y="3164"/>
                  <a:pt x="19856" y="3187"/>
                </a:cubicBezTo>
                <a:cubicBezTo>
                  <a:pt x="19814" y="3208"/>
                  <a:pt x="19793" y="3197"/>
                  <a:pt x="19778" y="3141"/>
                </a:cubicBezTo>
                <a:cubicBezTo>
                  <a:pt x="19765" y="3088"/>
                  <a:pt x="19728" y="3060"/>
                  <a:pt x="19666" y="3057"/>
                </a:cubicBezTo>
                <a:cubicBezTo>
                  <a:pt x="19601" y="3053"/>
                  <a:pt x="19574" y="3034"/>
                  <a:pt x="19574" y="2988"/>
                </a:cubicBezTo>
                <a:cubicBezTo>
                  <a:pt x="19574" y="2952"/>
                  <a:pt x="19565" y="2906"/>
                  <a:pt x="19553" y="2889"/>
                </a:cubicBezTo>
                <a:cubicBezTo>
                  <a:pt x="19527" y="2849"/>
                  <a:pt x="19527" y="2756"/>
                  <a:pt x="19550" y="2690"/>
                </a:cubicBezTo>
                <a:cubicBezTo>
                  <a:pt x="19559" y="2661"/>
                  <a:pt x="19543" y="2595"/>
                  <a:pt x="19515" y="2537"/>
                </a:cubicBezTo>
                <a:cubicBezTo>
                  <a:pt x="19472" y="2450"/>
                  <a:pt x="19463" y="2447"/>
                  <a:pt x="19441" y="2506"/>
                </a:cubicBezTo>
                <a:cubicBezTo>
                  <a:pt x="19427" y="2544"/>
                  <a:pt x="19420" y="2596"/>
                  <a:pt x="19427" y="2621"/>
                </a:cubicBezTo>
                <a:cubicBezTo>
                  <a:pt x="19441" y="2671"/>
                  <a:pt x="19369" y="2770"/>
                  <a:pt x="19349" y="2728"/>
                </a:cubicBezTo>
                <a:cubicBezTo>
                  <a:pt x="19343" y="2714"/>
                  <a:pt x="19343" y="2650"/>
                  <a:pt x="19349" y="2583"/>
                </a:cubicBezTo>
                <a:cubicBezTo>
                  <a:pt x="19357" y="2503"/>
                  <a:pt x="19350" y="2439"/>
                  <a:pt x="19328" y="2399"/>
                </a:cubicBezTo>
                <a:cubicBezTo>
                  <a:pt x="19310" y="2367"/>
                  <a:pt x="19293" y="2357"/>
                  <a:pt x="19293" y="2377"/>
                </a:cubicBezTo>
                <a:cubicBezTo>
                  <a:pt x="19293" y="2396"/>
                  <a:pt x="19269" y="2366"/>
                  <a:pt x="19240" y="2308"/>
                </a:cubicBezTo>
                <a:cubicBezTo>
                  <a:pt x="19212" y="2249"/>
                  <a:pt x="19188" y="2173"/>
                  <a:pt x="19188" y="2140"/>
                </a:cubicBezTo>
                <a:cubicBezTo>
                  <a:pt x="19188" y="2107"/>
                  <a:pt x="19176" y="2079"/>
                  <a:pt x="19160" y="2079"/>
                </a:cubicBezTo>
                <a:cubicBezTo>
                  <a:pt x="19111" y="2079"/>
                  <a:pt x="19095" y="1981"/>
                  <a:pt x="19135" y="1918"/>
                </a:cubicBezTo>
                <a:cubicBezTo>
                  <a:pt x="19186" y="1837"/>
                  <a:pt x="19163" y="1771"/>
                  <a:pt x="19065" y="1735"/>
                </a:cubicBezTo>
                <a:cubicBezTo>
                  <a:pt x="19019" y="1718"/>
                  <a:pt x="18976" y="1688"/>
                  <a:pt x="18970" y="1666"/>
                </a:cubicBezTo>
                <a:cubicBezTo>
                  <a:pt x="18963" y="1644"/>
                  <a:pt x="18940" y="1650"/>
                  <a:pt x="18917" y="1681"/>
                </a:cubicBezTo>
                <a:cubicBezTo>
                  <a:pt x="18882" y="1728"/>
                  <a:pt x="18868" y="1722"/>
                  <a:pt x="18847" y="1658"/>
                </a:cubicBezTo>
                <a:cubicBezTo>
                  <a:pt x="18827" y="1599"/>
                  <a:pt x="18799" y="1592"/>
                  <a:pt x="18731" y="1612"/>
                </a:cubicBezTo>
                <a:cubicBezTo>
                  <a:pt x="18654" y="1635"/>
                  <a:pt x="18642" y="1624"/>
                  <a:pt x="18632" y="1544"/>
                </a:cubicBezTo>
                <a:cubicBezTo>
                  <a:pt x="18626" y="1492"/>
                  <a:pt x="18602" y="1442"/>
                  <a:pt x="18580" y="1429"/>
                </a:cubicBezTo>
                <a:cubicBezTo>
                  <a:pt x="18557" y="1416"/>
                  <a:pt x="18541" y="1378"/>
                  <a:pt x="18544" y="1345"/>
                </a:cubicBezTo>
                <a:cubicBezTo>
                  <a:pt x="18548" y="1309"/>
                  <a:pt x="18533" y="1285"/>
                  <a:pt x="18506" y="1284"/>
                </a:cubicBezTo>
                <a:cubicBezTo>
                  <a:pt x="18480" y="1283"/>
                  <a:pt x="18453" y="1270"/>
                  <a:pt x="18446" y="1253"/>
                </a:cubicBezTo>
                <a:cubicBezTo>
                  <a:pt x="18438" y="1237"/>
                  <a:pt x="18419" y="1233"/>
                  <a:pt x="18404" y="1246"/>
                </a:cubicBezTo>
                <a:cubicBezTo>
                  <a:pt x="18375" y="1270"/>
                  <a:pt x="18323" y="1107"/>
                  <a:pt x="18323" y="993"/>
                </a:cubicBezTo>
                <a:cubicBezTo>
                  <a:pt x="18323" y="948"/>
                  <a:pt x="18293" y="919"/>
                  <a:pt x="18228" y="909"/>
                </a:cubicBezTo>
                <a:cubicBezTo>
                  <a:pt x="18017" y="880"/>
                  <a:pt x="17970" y="846"/>
                  <a:pt x="17989" y="718"/>
                </a:cubicBezTo>
                <a:cubicBezTo>
                  <a:pt x="17998" y="656"/>
                  <a:pt x="17986" y="630"/>
                  <a:pt x="17950" y="619"/>
                </a:cubicBezTo>
                <a:cubicBezTo>
                  <a:pt x="17919" y="609"/>
                  <a:pt x="17902" y="563"/>
                  <a:pt x="17898" y="497"/>
                </a:cubicBezTo>
                <a:cubicBezTo>
                  <a:pt x="17894" y="440"/>
                  <a:pt x="17871" y="378"/>
                  <a:pt x="17848" y="352"/>
                </a:cubicBezTo>
                <a:cubicBezTo>
                  <a:pt x="17825" y="324"/>
                  <a:pt x="17810" y="274"/>
                  <a:pt x="17817" y="237"/>
                </a:cubicBezTo>
                <a:cubicBezTo>
                  <a:pt x="17830" y="162"/>
                  <a:pt x="17798" y="150"/>
                  <a:pt x="17778" y="222"/>
                </a:cubicBezTo>
                <a:cubicBezTo>
                  <a:pt x="17769" y="254"/>
                  <a:pt x="17756" y="250"/>
                  <a:pt x="17736" y="214"/>
                </a:cubicBezTo>
                <a:cubicBezTo>
                  <a:pt x="17713" y="173"/>
                  <a:pt x="17700" y="171"/>
                  <a:pt x="17676" y="214"/>
                </a:cubicBezTo>
                <a:cubicBezTo>
                  <a:pt x="17651" y="259"/>
                  <a:pt x="17641" y="258"/>
                  <a:pt x="17630" y="199"/>
                </a:cubicBezTo>
                <a:cubicBezTo>
                  <a:pt x="17623" y="159"/>
                  <a:pt x="17607" y="138"/>
                  <a:pt x="17595" y="153"/>
                </a:cubicBezTo>
                <a:cubicBezTo>
                  <a:pt x="17584" y="168"/>
                  <a:pt x="17540" y="177"/>
                  <a:pt x="17493" y="176"/>
                </a:cubicBezTo>
                <a:cubicBezTo>
                  <a:pt x="17408" y="173"/>
                  <a:pt x="17360" y="123"/>
                  <a:pt x="17360" y="23"/>
                </a:cubicBezTo>
                <a:cubicBezTo>
                  <a:pt x="17360" y="12"/>
                  <a:pt x="17352" y="9"/>
                  <a:pt x="17349" y="0"/>
                </a:cubicBezTo>
                <a:lnTo>
                  <a:pt x="16755" y="0"/>
                </a:lnTo>
                <a:cubicBezTo>
                  <a:pt x="16761" y="29"/>
                  <a:pt x="16780" y="51"/>
                  <a:pt x="16822" y="61"/>
                </a:cubicBezTo>
                <a:cubicBezTo>
                  <a:pt x="16909" y="81"/>
                  <a:pt x="16931" y="118"/>
                  <a:pt x="16931" y="214"/>
                </a:cubicBezTo>
                <a:cubicBezTo>
                  <a:pt x="16931" y="263"/>
                  <a:pt x="16944" y="312"/>
                  <a:pt x="16956" y="329"/>
                </a:cubicBezTo>
                <a:cubicBezTo>
                  <a:pt x="16969" y="347"/>
                  <a:pt x="16967" y="380"/>
                  <a:pt x="16956" y="413"/>
                </a:cubicBezTo>
                <a:cubicBezTo>
                  <a:pt x="16929" y="487"/>
                  <a:pt x="16908" y="699"/>
                  <a:pt x="16924" y="734"/>
                </a:cubicBezTo>
                <a:cubicBezTo>
                  <a:pt x="16931" y="750"/>
                  <a:pt x="16951" y="738"/>
                  <a:pt x="16966" y="711"/>
                </a:cubicBezTo>
                <a:cubicBezTo>
                  <a:pt x="16987" y="673"/>
                  <a:pt x="16999" y="678"/>
                  <a:pt x="17008" y="734"/>
                </a:cubicBezTo>
                <a:cubicBezTo>
                  <a:pt x="17017" y="781"/>
                  <a:pt x="17044" y="810"/>
                  <a:pt x="17089" y="810"/>
                </a:cubicBezTo>
                <a:cubicBezTo>
                  <a:pt x="17141" y="810"/>
                  <a:pt x="17157" y="789"/>
                  <a:pt x="17149" y="741"/>
                </a:cubicBezTo>
                <a:cubicBezTo>
                  <a:pt x="17142" y="704"/>
                  <a:pt x="17156" y="655"/>
                  <a:pt x="17181" y="627"/>
                </a:cubicBezTo>
                <a:cubicBezTo>
                  <a:pt x="17214" y="587"/>
                  <a:pt x="17236" y="596"/>
                  <a:pt x="17279" y="657"/>
                </a:cubicBezTo>
                <a:cubicBezTo>
                  <a:pt x="17323" y="720"/>
                  <a:pt x="17341" y="725"/>
                  <a:pt x="17374" y="680"/>
                </a:cubicBezTo>
                <a:cubicBezTo>
                  <a:pt x="17419" y="618"/>
                  <a:pt x="17455" y="643"/>
                  <a:pt x="17455" y="741"/>
                </a:cubicBezTo>
                <a:cubicBezTo>
                  <a:pt x="17455" y="780"/>
                  <a:pt x="17475" y="810"/>
                  <a:pt x="17504" y="810"/>
                </a:cubicBezTo>
                <a:cubicBezTo>
                  <a:pt x="17531" y="810"/>
                  <a:pt x="17584" y="839"/>
                  <a:pt x="17620" y="879"/>
                </a:cubicBezTo>
                <a:cubicBezTo>
                  <a:pt x="17682" y="947"/>
                  <a:pt x="17695" y="1001"/>
                  <a:pt x="17687" y="1177"/>
                </a:cubicBezTo>
                <a:cubicBezTo>
                  <a:pt x="17684" y="1229"/>
                  <a:pt x="17699" y="1259"/>
                  <a:pt x="17739" y="1269"/>
                </a:cubicBezTo>
                <a:cubicBezTo>
                  <a:pt x="17839" y="1293"/>
                  <a:pt x="17815" y="1421"/>
                  <a:pt x="17711" y="1421"/>
                </a:cubicBezTo>
                <a:cubicBezTo>
                  <a:pt x="17645" y="1421"/>
                  <a:pt x="17623" y="1433"/>
                  <a:pt x="17627" y="1482"/>
                </a:cubicBezTo>
                <a:cubicBezTo>
                  <a:pt x="17634" y="1576"/>
                  <a:pt x="17503" y="1634"/>
                  <a:pt x="17279" y="1628"/>
                </a:cubicBezTo>
                <a:cubicBezTo>
                  <a:pt x="17164" y="1624"/>
                  <a:pt x="17102" y="1638"/>
                  <a:pt x="17110" y="1666"/>
                </a:cubicBezTo>
                <a:cubicBezTo>
                  <a:pt x="17130" y="1734"/>
                  <a:pt x="17079" y="1777"/>
                  <a:pt x="17047" y="1719"/>
                </a:cubicBezTo>
                <a:cubicBezTo>
                  <a:pt x="17027" y="1684"/>
                  <a:pt x="17014" y="1679"/>
                  <a:pt x="17005" y="1712"/>
                </a:cubicBezTo>
                <a:cubicBezTo>
                  <a:pt x="16985" y="1783"/>
                  <a:pt x="16913" y="1767"/>
                  <a:pt x="16899" y="1689"/>
                </a:cubicBezTo>
                <a:cubicBezTo>
                  <a:pt x="16885" y="1607"/>
                  <a:pt x="16846" y="1601"/>
                  <a:pt x="16854" y="1681"/>
                </a:cubicBezTo>
                <a:cubicBezTo>
                  <a:pt x="16857" y="1716"/>
                  <a:pt x="16838" y="1736"/>
                  <a:pt x="16804" y="1735"/>
                </a:cubicBezTo>
                <a:cubicBezTo>
                  <a:pt x="16774" y="1734"/>
                  <a:pt x="16753" y="1753"/>
                  <a:pt x="16759" y="1773"/>
                </a:cubicBezTo>
                <a:cubicBezTo>
                  <a:pt x="16777" y="1836"/>
                  <a:pt x="16708" y="1862"/>
                  <a:pt x="16636" y="1819"/>
                </a:cubicBezTo>
                <a:cubicBezTo>
                  <a:pt x="16597" y="1796"/>
                  <a:pt x="16569" y="1750"/>
                  <a:pt x="16572" y="1719"/>
                </a:cubicBezTo>
                <a:cubicBezTo>
                  <a:pt x="16576" y="1689"/>
                  <a:pt x="16561" y="1668"/>
                  <a:pt x="16541" y="1674"/>
                </a:cubicBezTo>
                <a:cubicBezTo>
                  <a:pt x="16520" y="1679"/>
                  <a:pt x="16485" y="1663"/>
                  <a:pt x="16463" y="1643"/>
                </a:cubicBezTo>
                <a:cubicBezTo>
                  <a:pt x="16440" y="1621"/>
                  <a:pt x="16409" y="1628"/>
                  <a:pt x="16386" y="1658"/>
                </a:cubicBezTo>
                <a:cubicBezTo>
                  <a:pt x="16328" y="1738"/>
                  <a:pt x="16162" y="1568"/>
                  <a:pt x="16200" y="1467"/>
                </a:cubicBezTo>
                <a:cubicBezTo>
                  <a:pt x="16237" y="1369"/>
                  <a:pt x="16237" y="875"/>
                  <a:pt x="16200" y="925"/>
                </a:cubicBezTo>
                <a:cubicBezTo>
                  <a:pt x="16188" y="941"/>
                  <a:pt x="16184" y="976"/>
                  <a:pt x="16189" y="1009"/>
                </a:cubicBezTo>
                <a:cubicBezTo>
                  <a:pt x="16195" y="1041"/>
                  <a:pt x="16186" y="1103"/>
                  <a:pt x="16172" y="1146"/>
                </a:cubicBezTo>
                <a:cubicBezTo>
                  <a:pt x="16147" y="1220"/>
                  <a:pt x="16144" y="1222"/>
                  <a:pt x="16112" y="1123"/>
                </a:cubicBezTo>
                <a:cubicBezTo>
                  <a:pt x="16085" y="1039"/>
                  <a:pt x="16081" y="1001"/>
                  <a:pt x="16101" y="948"/>
                </a:cubicBezTo>
                <a:cubicBezTo>
                  <a:pt x="16124" y="889"/>
                  <a:pt x="16122" y="892"/>
                  <a:pt x="16080" y="948"/>
                </a:cubicBezTo>
                <a:cubicBezTo>
                  <a:pt x="16042" y="999"/>
                  <a:pt x="16026" y="1001"/>
                  <a:pt x="15992" y="955"/>
                </a:cubicBezTo>
                <a:cubicBezTo>
                  <a:pt x="15944" y="890"/>
                  <a:pt x="15774" y="877"/>
                  <a:pt x="15792" y="940"/>
                </a:cubicBezTo>
                <a:cubicBezTo>
                  <a:pt x="15824" y="1052"/>
                  <a:pt x="15752" y="1023"/>
                  <a:pt x="15662" y="886"/>
                </a:cubicBezTo>
                <a:cubicBezTo>
                  <a:pt x="15563" y="735"/>
                  <a:pt x="15563" y="729"/>
                  <a:pt x="15557" y="451"/>
                </a:cubicBezTo>
                <a:cubicBezTo>
                  <a:pt x="15550" y="171"/>
                  <a:pt x="15539" y="129"/>
                  <a:pt x="15497" y="222"/>
                </a:cubicBezTo>
                <a:cubicBezTo>
                  <a:pt x="15481" y="257"/>
                  <a:pt x="15463" y="254"/>
                  <a:pt x="15434" y="214"/>
                </a:cubicBezTo>
                <a:cubicBezTo>
                  <a:pt x="15399" y="167"/>
                  <a:pt x="15382" y="167"/>
                  <a:pt x="15332" y="245"/>
                </a:cubicBezTo>
                <a:cubicBezTo>
                  <a:pt x="15262" y="352"/>
                  <a:pt x="15189" y="352"/>
                  <a:pt x="15152" y="245"/>
                </a:cubicBezTo>
                <a:cubicBezTo>
                  <a:pt x="15136" y="197"/>
                  <a:pt x="15101" y="175"/>
                  <a:pt x="15061" y="183"/>
                </a:cubicBezTo>
                <a:cubicBezTo>
                  <a:pt x="15026" y="191"/>
                  <a:pt x="14981" y="170"/>
                  <a:pt x="14959" y="130"/>
                </a:cubicBezTo>
                <a:cubicBezTo>
                  <a:pt x="14938" y="90"/>
                  <a:pt x="14917" y="62"/>
                  <a:pt x="14910" y="69"/>
                </a:cubicBezTo>
                <a:cubicBezTo>
                  <a:pt x="14904" y="75"/>
                  <a:pt x="14897" y="38"/>
                  <a:pt x="14892" y="0"/>
                </a:cubicBezTo>
                <a:lnTo>
                  <a:pt x="14748" y="0"/>
                </a:lnTo>
                <a:cubicBezTo>
                  <a:pt x="14727" y="40"/>
                  <a:pt x="14723" y="99"/>
                  <a:pt x="14759" y="99"/>
                </a:cubicBezTo>
                <a:cubicBezTo>
                  <a:pt x="14776" y="99"/>
                  <a:pt x="14790" y="141"/>
                  <a:pt x="14790" y="191"/>
                </a:cubicBezTo>
                <a:cubicBezTo>
                  <a:pt x="14790" y="245"/>
                  <a:pt x="14815" y="307"/>
                  <a:pt x="14850" y="344"/>
                </a:cubicBezTo>
                <a:cubicBezTo>
                  <a:pt x="14882" y="377"/>
                  <a:pt x="14917" y="453"/>
                  <a:pt x="14927" y="512"/>
                </a:cubicBezTo>
                <a:cubicBezTo>
                  <a:pt x="14944" y="604"/>
                  <a:pt x="14954" y="618"/>
                  <a:pt x="15015" y="596"/>
                </a:cubicBezTo>
                <a:cubicBezTo>
                  <a:pt x="15071" y="576"/>
                  <a:pt x="15095" y="587"/>
                  <a:pt x="15117" y="657"/>
                </a:cubicBezTo>
                <a:cubicBezTo>
                  <a:pt x="15133" y="706"/>
                  <a:pt x="15192" y="794"/>
                  <a:pt x="15247" y="848"/>
                </a:cubicBezTo>
                <a:cubicBezTo>
                  <a:pt x="15326" y="926"/>
                  <a:pt x="15345" y="967"/>
                  <a:pt x="15335" y="1032"/>
                </a:cubicBezTo>
                <a:cubicBezTo>
                  <a:pt x="15328" y="1078"/>
                  <a:pt x="15335" y="1137"/>
                  <a:pt x="15353" y="1169"/>
                </a:cubicBezTo>
                <a:cubicBezTo>
                  <a:pt x="15370" y="1201"/>
                  <a:pt x="15384" y="1252"/>
                  <a:pt x="15384" y="1284"/>
                </a:cubicBezTo>
                <a:cubicBezTo>
                  <a:pt x="15384" y="1315"/>
                  <a:pt x="15399" y="1361"/>
                  <a:pt x="15416" y="1391"/>
                </a:cubicBezTo>
                <a:cubicBezTo>
                  <a:pt x="15433" y="1421"/>
                  <a:pt x="15440" y="1477"/>
                  <a:pt x="15434" y="1513"/>
                </a:cubicBezTo>
                <a:cubicBezTo>
                  <a:pt x="15427" y="1549"/>
                  <a:pt x="15431" y="1580"/>
                  <a:pt x="15441" y="1582"/>
                </a:cubicBezTo>
                <a:cubicBezTo>
                  <a:pt x="15450" y="1584"/>
                  <a:pt x="15476" y="1596"/>
                  <a:pt x="15497" y="1605"/>
                </a:cubicBezTo>
                <a:cubicBezTo>
                  <a:pt x="15534" y="1620"/>
                  <a:pt x="15534" y="1617"/>
                  <a:pt x="15497" y="1528"/>
                </a:cubicBezTo>
                <a:cubicBezTo>
                  <a:pt x="15460" y="1440"/>
                  <a:pt x="15461" y="1431"/>
                  <a:pt x="15500" y="1368"/>
                </a:cubicBezTo>
                <a:cubicBezTo>
                  <a:pt x="15556" y="1280"/>
                  <a:pt x="15582" y="1309"/>
                  <a:pt x="15592" y="1467"/>
                </a:cubicBezTo>
                <a:cubicBezTo>
                  <a:pt x="15600" y="1599"/>
                  <a:pt x="15600" y="1602"/>
                  <a:pt x="15613" y="1490"/>
                </a:cubicBezTo>
                <a:cubicBezTo>
                  <a:pt x="15629" y="1352"/>
                  <a:pt x="15731" y="1316"/>
                  <a:pt x="15760" y="1437"/>
                </a:cubicBezTo>
                <a:cubicBezTo>
                  <a:pt x="15793" y="1571"/>
                  <a:pt x="15750" y="1712"/>
                  <a:pt x="15680" y="1712"/>
                </a:cubicBezTo>
                <a:cubicBezTo>
                  <a:pt x="15633" y="1712"/>
                  <a:pt x="15621" y="1730"/>
                  <a:pt x="15630" y="1781"/>
                </a:cubicBezTo>
                <a:cubicBezTo>
                  <a:pt x="15646" y="1866"/>
                  <a:pt x="15578" y="1927"/>
                  <a:pt x="15546" y="1857"/>
                </a:cubicBezTo>
                <a:cubicBezTo>
                  <a:pt x="15517" y="1793"/>
                  <a:pt x="15269" y="1787"/>
                  <a:pt x="15251" y="1849"/>
                </a:cubicBezTo>
                <a:cubicBezTo>
                  <a:pt x="15244" y="1874"/>
                  <a:pt x="15220" y="1895"/>
                  <a:pt x="15198" y="1895"/>
                </a:cubicBezTo>
                <a:cubicBezTo>
                  <a:pt x="15171" y="1895"/>
                  <a:pt x="15162" y="1919"/>
                  <a:pt x="15170" y="1964"/>
                </a:cubicBezTo>
                <a:cubicBezTo>
                  <a:pt x="15185" y="2050"/>
                  <a:pt x="15100" y="2124"/>
                  <a:pt x="14987" y="2124"/>
                </a:cubicBezTo>
                <a:cubicBezTo>
                  <a:pt x="14931" y="2124"/>
                  <a:pt x="14901" y="2103"/>
                  <a:pt x="14892" y="2056"/>
                </a:cubicBezTo>
                <a:cubicBezTo>
                  <a:pt x="14882" y="1995"/>
                  <a:pt x="14829" y="1979"/>
                  <a:pt x="14541" y="1987"/>
                </a:cubicBezTo>
                <a:cubicBezTo>
                  <a:pt x="14356" y="1992"/>
                  <a:pt x="14186" y="2013"/>
                  <a:pt x="14161" y="2033"/>
                </a:cubicBezTo>
                <a:cubicBezTo>
                  <a:pt x="14134" y="2055"/>
                  <a:pt x="14109" y="2048"/>
                  <a:pt x="14094" y="2017"/>
                </a:cubicBezTo>
                <a:cubicBezTo>
                  <a:pt x="14077" y="1980"/>
                  <a:pt x="14060" y="1990"/>
                  <a:pt x="14038" y="2056"/>
                </a:cubicBezTo>
                <a:cubicBezTo>
                  <a:pt x="14010" y="2138"/>
                  <a:pt x="14009" y="2137"/>
                  <a:pt x="13996" y="2063"/>
                </a:cubicBezTo>
                <a:cubicBezTo>
                  <a:pt x="13988" y="2020"/>
                  <a:pt x="13972" y="1987"/>
                  <a:pt x="13961" y="1987"/>
                </a:cubicBezTo>
                <a:cubicBezTo>
                  <a:pt x="13949" y="1987"/>
                  <a:pt x="13944" y="2013"/>
                  <a:pt x="13950" y="2048"/>
                </a:cubicBezTo>
                <a:cubicBezTo>
                  <a:pt x="13956" y="2083"/>
                  <a:pt x="13955" y="2130"/>
                  <a:pt x="13947" y="2147"/>
                </a:cubicBezTo>
                <a:cubicBezTo>
                  <a:pt x="13939" y="2164"/>
                  <a:pt x="13933" y="2202"/>
                  <a:pt x="13933" y="2231"/>
                </a:cubicBezTo>
                <a:cubicBezTo>
                  <a:pt x="13933" y="2302"/>
                  <a:pt x="13305" y="2349"/>
                  <a:pt x="12326" y="2354"/>
                </a:cubicBezTo>
                <a:cubicBezTo>
                  <a:pt x="11733" y="2356"/>
                  <a:pt x="11553" y="2371"/>
                  <a:pt x="11483" y="2422"/>
                </a:cubicBezTo>
                <a:cubicBezTo>
                  <a:pt x="11348" y="2520"/>
                  <a:pt x="10220" y="2513"/>
                  <a:pt x="10182" y="2415"/>
                </a:cubicBezTo>
                <a:cubicBezTo>
                  <a:pt x="10162" y="2363"/>
                  <a:pt x="10148" y="2360"/>
                  <a:pt x="10126" y="2399"/>
                </a:cubicBezTo>
                <a:cubicBezTo>
                  <a:pt x="10105" y="2436"/>
                  <a:pt x="10092" y="2442"/>
                  <a:pt x="10073" y="2407"/>
                </a:cubicBezTo>
                <a:cubicBezTo>
                  <a:pt x="10055" y="2375"/>
                  <a:pt x="9835" y="2353"/>
                  <a:pt x="9419" y="2354"/>
                </a:cubicBezTo>
                <a:cubicBezTo>
                  <a:pt x="9075" y="2354"/>
                  <a:pt x="8549" y="2341"/>
                  <a:pt x="8252" y="2323"/>
                </a:cubicBezTo>
                <a:cubicBezTo>
                  <a:pt x="7751" y="2292"/>
                  <a:pt x="7713" y="2283"/>
                  <a:pt x="7686" y="2201"/>
                </a:cubicBezTo>
                <a:cubicBezTo>
                  <a:pt x="7671" y="2152"/>
                  <a:pt x="7648" y="2125"/>
                  <a:pt x="7637" y="2140"/>
                </a:cubicBezTo>
                <a:cubicBezTo>
                  <a:pt x="7627" y="2154"/>
                  <a:pt x="7596" y="2115"/>
                  <a:pt x="7570" y="2056"/>
                </a:cubicBezTo>
                <a:cubicBezTo>
                  <a:pt x="7542" y="1991"/>
                  <a:pt x="7510" y="1958"/>
                  <a:pt x="7486" y="1972"/>
                </a:cubicBezTo>
                <a:cubicBezTo>
                  <a:pt x="7462" y="1986"/>
                  <a:pt x="7437" y="1963"/>
                  <a:pt x="7419" y="1903"/>
                </a:cubicBezTo>
                <a:cubicBezTo>
                  <a:pt x="7404" y="1850"/>
                  <a:pt x="7378" y="1803"/>
                  <a:pt x="7360" y="1803"/>
                </a:cubicBezTo>
                <a:cubicBezTo>
                  <a:pt x="7309" y="1803"/>
                  <a:pt x="7295" y="1754"/>
                  <a:pt x="7324" y="1674"/>
                </a:cubicBezTo>
                <a:cubicBezTo>
                  <a:pt x="7348" y="1608"/>
                  <a:pt x="7346" y="1604"/>
                  <a:pt x="7310" y="1666"/>
                </a:cubicBezTo>
                <a:cubicBezTo>
                  <a:pt x="7280" y="1717"/>
                  <a:pt x="7229" y="1731"/>
                  <a:pt x="7099" y="1719"/>
                </a:cubicBezTo>
                <a:cubicBezTo>
                  <a:pt x="6953" y="1706"/>
                  <a:pt x="6928" y="1714"/>
                  <a:pt x="6917" y="1781"/>
                </a:cubicBezTo>
                <a:cubicBezTo>
                  <a:pt x="6906" y="1843"/>
                  <a:pt x="6895" y="1847"/>
                  <a:pt x="6871" y="1803"/>
                </a:cubicBezTo>
                <a:cubicBezTo>
                  <a:pt x="6852" y="1769"/>
                  <a:pt x="6816" y="1760"/>
                  <a:pt x="6773" y="1781"/>
                </a:cubicBezTo>
                <a:cubicBezTo>
                  <a:pt x="6660" y="1833"/>
                  <a:pt x="6656" y="1871"/>
                  <a:pt x="6762" y="1895"/>
                </a:cubicBezTo>
                <a:cubicBezTo>
                  <a:pt x="6817" y="1908"/>
                  <a:pt x="6860" y="1939"/>
                  <a:pt x="6860" y="1964"/>
                </a:cubicBezTo>
                <a:cubicBezTo>
                  <a:pt x="6861" y="1989"/>
                  <a:pt x="6782" y="2043"/>
                  <a:pt x="6685" y="2079"/>
                </a:cubicBezTo>
                <a:cubicBezTo>
                  <a:pt x="6535" y="2133"/>
                  <a:pt x="6489" y="2130"/>
                  <a:pt x="6386" y="2079"/>
                </a:cubicBezTo>
                <a:cubicBezTo>
                  <a:pt x="6319" y="2045"/>
                  <a:pt x="6240" y="1969"/>
                  <a:pt x="6210" y="1910"/>
                </a:cubicBezTo>
                <a:cubicBezTo>
                  <a:pt x="6166" y="1822"/>
                  <a:pt x="6136" y="1804"/>
                  <a:pt x="6024" y="1803"/>
                </a:cubicBezTo>
                <a:cubicBezTo>
                  <a:pt x="5913" y="1803"/>
                  <a:pt x="5879" y="1787"/>
                  <a:pt x="5827" y="1696"/>
                </a:cubicBezTo>
                <a:cubicBezTo>
                  <a:pt x="5779" y="1612"/>
                  <a:pt x="5770" y="1570"/>
                  <a:pt x="5788" y="1528"/>
                </a:cubicBezTo>
                <a:cubicBezTo>
                  <a:pt x="5807" y="1487"/>
                  <a:pt x="5827" y="1490"/>
                  <a:pt x="5876" y="1544"/>
                </a:cubicBezTo>
                <a:cubicBezTo>
                  <a:pt x="5966" y="1641"/>
                  <a:pt x="6076" y="1562"/>
                  <a:pt x="6077" y="1398"/>
                </a:cubicBezTo>
                <a:cubicBezTo>
                  <a:pt x="6077" y="1299"/>
                  <a:pt x="6088" y="1281"/>
                  <a:pt x="6147" y="1291"/>
                </a:cubicBezTo>
                <a:cubicBezTo>
                  <a:pt x="6221" y="1304"/>
                  <a:pt x="6226" y="1277"/>
                  <a:pt x="6182" y="1146"/>
                </a:cubicBezTo>
                <a:cubicBezTo>
                  <a:pt x="6156" y="1070"/>
                  <a:pt x="6157" y="1042"/>
                  <a:pt x="6193" y="932"/>
                </a:cubicBezTo>
                <a:cubicBezTo>
                  <a:pt x="6228" y="824"/>
                  <a:pt x="6241" y="815"/>
                  <a:pt x="6277" y="864"/>
                </a:cubicBezTo>
                <a:cubicBezTo>
                  <a:pt x="6311" y="909"/>
                  <a:pt x="6321" y="910"/>
                  <a:pt x="6337" y="856"/>
                </a:cubicBezTo>
                <a:cubicBezTo>
                  <a:pt x="6350" y="811"/>
                  <a:pt x="6388" y="789"/>
                  <a:pt x="6453" y="795"/>
                </a:cubicBezTo>
                <a:cubicBezTo>
                  <a:pt x="6539" y="802"/>
                  <a:pt x="6545" y="792"/>
                  <a:pt x="6527" y="718"/>
                </a:cubicBezTo>
                <a:cubicBezTo>
                  <a:pt x="6505" y="631"/>
                  <a:pt x="6533" y="535"/>
                  <a:pt x="6579" y="535"/>
                </a:cubicBezTo>
                <a:cubicBezTo>
                  <a:pt x="6593" y="535"/>
                  <a:pt x="6608" y="495"/>
                  <a:pt x="6614" y="443"/>
                </a:cubicBezTo>
                <a:cubicBezTo>
                  <a:pt x="6624" y="363"/>
                  <a:pt x="6634" y="355"/>
                  <a:pt x="6671" y="397"/>
                </a:cubicBezTo>
                <a:cubicBezTo>
                  <a:pt x="6694" y="425"/>
                  <a:pt x="6713" y="465"/>
                  <a:pt x="6713" y="489"/>
                </a:cubicBezTo>
                <a:cubicBezTo>
                  <a:pt x="6713" y="513"/>
                  <a:pt x="6727" y="535"/>
                  <a:pt x="6744" y="535"/>
                </a:cubicBezTo>
                <a:cubicBezTo>
                  <a:pt x="6788" y="535"/>
                  <a:pt x="6785" y="495"/>
                  <a:pt x="6730" y="397"/>
                </a:cubicBezTo>
                <a:cubicBezTo>
                  <a:pt x="6684" y="316"/>
                  <a:pt x="6682" y="313"/>
                  <a:pt x="6723" y="283"/>
                </a:cubicBezTo>
                <a:cubicBezTo>
                  <a:pt x="6865" y="176"/>
                  <a:pt x="6886" y="85"/>
                  <a:pt x="6839" y="0"/>
                </a:cubicBezTo>
                <a:lnTo>
                  <a:pt x="6709" y="0"/>
                </a:lnTo>
                <a:cubicBezTo>
                  <a:pt x="6679" y="91"/>
                  <a:pt x="6643" y="130"/>
                  <a:pt x="6565" y="153"/>
                </a:cubicBezTo>
                <a:cubicBezTo>
                  <a:pt x="6509" y="169"/>
                  <a:pt x="6468" y="202"/>
                  <a:pt x="6474" y="222"/>
                </a:cubicBezTo>
                <a:cubicBezTo>
                  <a:pt x="6495" y="297"/>
                  <a:pt x="6437" y="312"/>
                  <a:pt x="6389" y="245"/>
                </a:cubicBezTo>
                <a:cubicBezTo>
                  <a:pt x="6346" y="182"/>
                  <a:pt x="6338" y="185"/>
                  <a:pt x="6316" y="245"/>
                </a:cubicBezTo>
                <a:cubicBezTo>
                  <a:pt x="6301" y="284"/>
                  <a:pt x="6272" y="298"/>
                  <a:pt x="6249" y="283"/>
                </a:cubicBezTo>
                <a:cubicBezTo>
                  <a:pt x="6227" y="268"/>
                  <a:pt x="6212" y="270"/>
                  <a:pt x="6214" y="290"/>
                </a:cubicBezTo>
                <a:cubicBezTo>
                  <a:pt x="6221" y="392"/>
                  <a:pt x="6181" y="545"/>
                  <a:pt x="6129" y="604"/>
                </a:cubicBezTo>
                <a:cubicBezTo>
                  <a:pt x="6078" y="661"/>
                  <a:pt x="6065" y="659"/>
                  <a:pt x="6041" y="596"/>
                </a:cubicBezTo>
                <a:cubicBezTo>
                  <a:pt x="6019" y="536"/>
                  <a:pt x="6024" y="515"/>
                  <a:pt x="6063" y="451"/>
                </a:cubicBezTo>
                <a:cubicBezTo>
                  <a:pt x="6106" y="380"/>
                  <a:pt x="6107" y="370"/>
                  <a:pt x="6077" y="275"/>
                </a:cubicBezTo>
                <a:cubicBezTo>
                  <a:pt x="6054" y="204"/>
                  <a:pt x="6023" y="168"/>
                  <a:pt x="5975" y="168"/>
                </a:cubicBezTo>
                <a:cubicBezTo>
                  <a:pt x="5912" y="168"/>
                  <a:pt x="5903" y="188"/>
                  <a:pt x="5894" y="321"/>
                </a:cubicBezTo>
                <a:cubicBezTo>
                  <a:pt x="5888" y="405"/>
                  <a:pt x="5893" y="496"/>
                  <a:pt x="5908" y="535"/>
                </a:cubicBezTo>
                <a:cubicBezTo>
                  <a:pt x="5954" y="657"/>
                  <a:pt x="5958" y="747"/>
                  <a:pt x="5922" y="810"/>
                </a:cubicBezTo>
                <a:cubicBezTo>
                  <a:pt x="5847" y="939"/>
                  <a:pt x="5795" y="989"/>
                  <a:pt x="5736" y="963"/>
                </a:cubicBezTo>
                <a:cubicBezTo>
                  <a:pt x="5684" y="941"/>
                  <a:pt x="5673" y="946"/>
                  <a:pt x="5676" y="1016"/>
                </a:cubicBezTo>
                <a:cubicBezTo>
                  <a:pt x="5680" y="1123"/>
                  <a:pt x="5613" y="1106"/>
                  <a:pt x="5553" y="986"/>
                </a:cubicBezTo>
                <a:cubicBezTo>
                  <a:pt x="5521" y="921"/>
                  <a:pt x="5481" y="900"/>
                  <a:pt x="5374" y="902"/>
                </a:cubicBezTo>
                <a:lnTo>
                  <a:pt x="5233" y="909"/>
                </a:lnTo>
                <a:lnTo>
                  <a:pt x="5226" y="1093"/>
                </a:lnTo>
                <a:cubicBezTo>
                  <a:pt x="5217" y="1290"/>
                  <a:pt x="5242" y="1378"/>
                  <a:pt x="5286" y="1299"/>
                </a:cubicBezTo>
                <a:cubicBezTo>
                  <a:pt x="5323" y="1231"/>
                  <a:pt x="5362" y="1292"/>
                  <a:pt x="5338" y="1383"/>
                </a:cubicBezTo>
                <a:cubicBezTo>
                  <a:pt x="5325" y="1436"/>
                  <a:pt x="5328" y="1474"/>
                  <a:pt x="5352" y="1513"/>
                </a:cubicBezTo>
                <a:cubicBezTo>
                  <a:pt x="5383" y="1562"/>
                  <a:pt x="5380" y="1579"/>
                  <a:pt x="5324" y="1628"/>
                </a:cubicBezTo>
                <a:cubicBezTo>
                  <a:pt x="5243" y="1699"/>
                  <a:pt x="5087" y="1721"/>
                  <a:pt x="5071" y="1666"/>
                </a:cubicBezTo>
                <a:cubicBezTo>
                  <a:pt x="5052" y="1600"/>
                  <a:pt x="4926" y="1617"/>
                  <a:pt x="4899" y="1689"/>
                </a:cubicBezTo>
                <a:cubicBezTo>
                  <a:pt x="4872" y="1760"/>
                  <a:pt x="4804" y="1735"/>
                  <a:pt x="4769" y="1643"/>
                </a:cubicBezTo>
                <a:cubicBezTo>
                  <a:pt x="4752" y="1600"/>
                  <a:pt x="4731" y="1598"/>
                  <a:pt x="4695" y="1628"/>
                </a:cubicBezTo>
                <a:cubicBezTo>
                  <a:pt x="4667" y="1651"/>
                  <a:pt x="4632" y="1658"/>
                  <a:pt x="4614" y="1643"/>
                </a:cubicBezTo>
                <a:cubicBezTo>
                  <a:pt x="4597" y="1628"/>
                  <a:pt x="4568" y="1643"/>
                  <a:pt x="4551" y="1674"/>
                </a:cubicBezTo>
                <a:cubicBezTo>
                  <a:pt x="4527" y="1717"/>
                  <a:pt x="4511" y="1716"/>
                  <a:pt x="4488" y="1674"/>
                </a:cubicBezTo>
                <a:cubicBezTo>
                  <a:pt x="4471" y="1644"/>
                  <a:pt x="4442" y="1622"/>
                  <a:pt x="4421" y="1628"/>
                </a:cubicBezTo>
                <a:cubicBezTo>
                  <a:pt x="4400" y="1634"/>
                  <a:pt x="4267" y="1625"/>
                  <a:pt x="4126" y="1605"/>
                </a:cubicBezTo>
                <a:cubicBezTo>
                  <a:pt x="3921" y="1576"/>
                  <a:pt x="3861" y="1552"/>
                  <a:pt x="3820" y="1482"/>
                </a:cubicBezTo>
                <a:cubicBezTo>
                  <a:pt x="3761" y="1382"/>
                  <a:pt x="3761" y="1248"/>
                  <a:pt x="3820" y="1154"/>
                </a:cubicBezTo>
                <a:cubicBezTo>
                  <a:pt x="3852" y="1102"/>
                  <a:pt x="3855" y="1079"/>
                  <a:pt x="3834" y="1024"/>
                </a:cubicBezTo>
                <a:cubicBezTo>
                  <a:pt x="3812" y="967"/>
                  <a:pt x="3823" y="936"/>
                  <a:pt x="3894" y="856"/>
                </a:cubicBezTo>
                <a:cubicBezTo>
                  <a:pt x="3940" y="803"/>
                  <a:pt x="3984" y="767"/>
                  <a:pt x="3992" y="772"/>
                </a:cubicBezTo>
                <a:cubicBezTo>
                  <a:pt x="4001" y="777"/>
                  <a:pt x="4030" y="760"/>
                  <a:pt x="4055" y="741"/>
                </a:cubicBezTo>
                <a:cubicBezTo>
                  <a:pt x="4081" y="722"/>
                  <a:pt x="4118" y="731"/>
                  <a:pt x="4140" y="757"/>
                </a:cubicBezTo>
                <a:cubicBezTo>
                  <a:pt x="4173" y="795"/>
                  <a:pt x="4184" y="784"/>
                  <a:pt x="4193" y="711"/>
                </a:cubicBezTo>
                <a:cubicBezTo>
                  <a:pt x="4204" y="616"/>
                  <a:pt x="4258" y="595"/>
                  <a:pt x="4280" y="672"/>
                </a:cubicBezTo>
                <a:cubicBezTo>
                  <a:pt x="4288" y="697"/>
                  <a:pt x="4305" y="718"/>
                  <a:pt x="4323" y="718"/>
                </a:cubicBezTo>
                <a:cubicBezTo>
                  <a:pt x="4340" y="718"/>
                  <a:pt x="4347" y="697"/>
                  <a:pt x="4340" y="672"/>
                </a:cubicBezTo>
                <a:cubicBezTo>
                  <a:pt x="4317" y="591"/>
                  <a:pt x="4352" y="527"/>
                  <a:pt x="4386" y="588"/>
                </a:cubicBezTo>
                <a:cubicBezTo>
                  <a:pt x="4428" y="664"/>
                  <a:pt x="4523" y="670"/>
                  <a:pt x="4495" y="596"/>
                </a:cubicBezTo>
                <a:cubicBezTo>
                  <a:pt x="4481" y="560"/>
                  <a:pt x="4484" y="532"/>
                  <a:pt x="4498" y="512"/>
                </a:cubicBezTo>
                <a:cubicBezTo>
                  <a:pt x="4510" y="496"/>
                  <a:pt x="4519" y="428"/>
                  <a:pt x="4519" y="359"/>
                </a:cubicBezTo>
                <a:cubicBezTo>
                  <a:pt x="4519" y="203"/>
                  <a:pt x="4610" y="2"/>
                  <a:pt x="4649" y="69"/>
                </a:cubicBezTo>
                <a:cubicBezTo>
                  <a:pt x="4687" y="132"/>
                  <a:pt x="4853" y="82"/>
                  <a:pt x="4853" y="8"/>
                </a:cubicBezTo>
                <a:cubicBezTo>
                  <a:pt x="4853" y="6"/>
                  <a:pt x="4860" y="2"/>
                  <a:pt x="4860" y="0"/>
                </a:cubicBezTo>
                <a:lnTo>
                  <a:pt x="4214" y="0"/>
                </a:lnTo>
                <a:close/>
                <a:moveTo>
                  <a:pt x="6207" y="122"/>
                </a:moveTo>
                <a:cubicBezTo>
                  <a:pt x="6169" y="123"/>
                  <a:pt x="6167" y="133"/>
                  <a:pt x="6193" y="168"/>
                </a:cubicBezTo>
                <a:cubicBezTo>
                  <a:pt x="6233" y="225"/>
                  <a:pt x="6252" y="225"/>
                  <a:pt x="6252" y="168"/>
                </a:cubicBezTo>
                <a:cubicBezTo>
                  <a:pt x="6252" y="143"/>
                  <a:pt x="6233" y="122"/>
                  <a:pt x="6207" y="122"/>
                </a:cubicBezTo>
                <a:close/>
                <a:moveTo>
                  <a:pt x="15286" y="1253"/>
                </a:moveTo>
                <a:cubicBezTo>
                  <a:pt x="15266" y="1211"/>
                  <a:pt x="15261" y="1222"/>
                  <a:pt x="15261" y="1307"/>
                </a:cubicBezTo>
                <a:cubicBezTo>
                  <a:pt x="15261" y="1392"/>
                  <a:pt x="15266" y="1403"/>
                  <a:pt x="15286" y="1360"/>
                </a:cubicBezTo>
                <a:cubicBezTo>
                  <a:pt x="15305" y="1318"/>
                  <a:pt x="15305" y="1296"/>
                  <a:pt x="15286" y="1253"/>
                </a:cubicBezTo>
                <a:close/>
                <a:moveTo>
                  <a:pt x="6305" y="1628"/>
                </a:moveTo>
                <a:cubicBezTo>
                  <a:pt x="6268" y="1628"/>
                  <a:pt x="6257" y="1644"/>
                  <a:pt x="6259" y="1712"/>
                </a:cubicBezTo>
                <a:cubicBezTo>
                  <a:pt x="6262" y="1791"/>
                  <a:pt x="6276" y="1803"/>
                  <a:pt x="6382" y="1803"/>
                </a:cubicBezTo>
                <a:cubicBezTo>
                  <a:pt x="6449" y="1803"/>
                  <a:pt x="6505" y="1783"/>
                  <a:pt x="6505" y="1758"/>
                </a:cubicBezTo>
                <a:cubicBezTo>
                  <a:pt x="6505" y="1733"/>
                  <a:pt x="6476" y="1712"/>
                  <a:pt x="6442" y="1712"/>
                </a:cubicBezTo>
                <a:cubicBezTo>
                  <a:pt x="6408" y="1712"/>
                  <a:pt x="6375" y="1691"/>
                  <a:pt x="6368" y="1666"/>
                </a:cubicBezTo>
                <a:cubicBezTo>
                  <a:pt x="6361" y="1641"/>
                  <a:pt x="6332" y="1628"/>
                  <a:pt x="6305" y="1628"/>
                </a:cubicBezTo>
                <a:close/>
                <a:moveTo>
                  <a:pt x="14727" y="1628"/>
                </a:moveTo>
                <a:cubicBezTo>
                  <a:pt x="14665" y="1628"/>
                  <a:pt x="14611" y="1641"/>
                  <a:pt x="14611" y="1666"/>
                </a:cubicBezTo>
                <a:cubicBezTo>
                  <a:pt x="14611" y="1691"/>
                  <a:pt x="14671" y="1712"/>
                  <a:pt x="14741" y="1712"/>
                </a:cubicBezTo>
                <a:cubicBezTo>
                  <a:pt x="14820" y="1712"/>
                  <a:pt x="14862" y="1694"/>
                  <a:pt x="14854" y="1666"/>
                </a:cubicBezTo>
                <a:cubicBezTo>
                  <a:pt x="14847" y="1641"/>
                  <a:pt x="14790" y="1628"/>
                  <a:pt x="14727" y="1628"/>
                </a:cubicBezTo>
                <a:close/>
                <a:moveTo>
                  <a:pt x="1985" y="2415"/>
                </a:moveTo>
                <a:cubicBezTo>
                  <a:pt x="1985" y="2361"/>
                  <a:pt x="1979" y="2365"/>
                  <a:pt x="1950" y="2422"/>
                </a:cubicBezTo>
                <a:cubicBezTo>
                  <a:pt x="1931" y="2460"/>
                  <a:pt x="1908" y="2477"/>
                  <a:pt x="1901" y="2461"/>
                </a:cubicBezTo>
                <a:cubicBezTo>
                  <a:pt x="1893" y="2444"/>
                  <a:pt x="1887" y="2458"/>
                  <a:pt x="1887" y="2499"/>
                </a:cubicBezTo>
                <a:cubicBezTo>
                  <a:pt x="1887" y="2561"/>
                  <a:pt x="1896" y="2569"/>
                  <a:pt x="1936" y="2529"/>
                </a:cubicBezTo>
                <a:cubicBezTo>
                  <a:pt x="1963" y="2503"/>
                  <a:pt x="1985" y="2450"/>
                  <a:pt x="1985" y="2415"/>
                </a:cubicBezTo>
                <a:close/>
                <a:moveTo>
                  <a:pt x="1226" y="3905"/>
                </a:moveTo>
                <a:cubicBezTo>
                  <a:pt x="1219" y="3920"/>
                  <a:pt x="1220" y="3957"/>
                  <a:pt x="1229" y="3989"/>
                </a:cubicBezTo>
                <a:cubicBezTo>
                  <a:pt x="1243" y="4035"/>
                  <a:pt x="1247" y="4035"/>
                  <a:pt x="1254" y="3989"/>
                </a:cubicBezTo>
                <a:cubicBezTo>
                  <a:pt x="1264" y="3923"/>
                  <a:pt x="1245" y="3864"/>
                  <a:pt x="1226" y="3905"/>
                </a:cubicBezTo>
                <a:close/>
                <a:moveTo>
                  <a:pt x="934" y="4501"/>
                </a:moveTo>
                <a:cubicBezTo>
                  <a:pt x="916" y="4516"/>
                  <a:pt x="893" y="4532"/>
                  <a:pt x="885" y="4532"/>
                </a:cubicBezTo>
                <a:cubicBezTo>
                  <a:pt x="873" y="4532"/>
                  <a:pt x="870" y="4883"/>
                  <a:pt x="881" y="4921"/>
                </a:cubicBezTo>
                <a:cubicBezTo>
                  <a:pt x="883" y="4925"/>
                  <a:pt x="901" y="4919"/>
                  <a:pt x="924" y="4906"/>
                </a:cubicBezTo>
                <a:cubicBezTo>
                  <a:pt x="958" y="4887"/>
                  <a:pt x="966" y="4843"/>
                  <a:pt x="966" y="4677"/>
                </a:cubicBezTo>
                <a:cubicBezTo>
                  <a:pt x="966" y="4509"/>
                  <a:pt x="961" y="4478"/>
                  <a:pt x="934" y="4501"/>
                </a:cubicBezTo>
                <a:close/>
                <a:moveTo>
                  <a:pt x="21550" y="8169"/>
                </a:moveTo>
                <a:cubicBezTo>
                  <a:pt x="21538" y="8169"/>
                  <a:pt x="21529" y="8253"/>
                  <a:pt x="21529" y="8360"/>
                </a:cubicBezTo>
                <a:cubicBezTo>
                  <a:pt x="21529" y="8467"/>
                  <a:pt x="21521" y="8576"/>
                  <a:pt x="21508" y="8605"/>
                </a:cubicBezTo>
                <a:cubicBezTo>
                  <a:pt x="21494" y="8635"/>
                  <a:pt x="21491" y="8693"/>
                  <a:pt x="21501" y="8742"/>
                </a:cubicBezTo>
                <a:cubicBezTo>
                  <a:pt x="21510" y="8788"/>
                  <a:pt x="21514" y="8842"/>
                  <a:pt x="21511" y="8864"/>
                </a:cubicBezTo>
                <a:cubicBezTo>
                  <a:pt x="21509" y="8887"/>
                  <a:pt x="21517" y="8928"/>
                  <a:pt x="21532" y="8948"/>
                </a:cubicBezTo>
                <a:cubicBezTo>
                  <a:pt x="21547" y="8969"/>
                  <a:pt x="21564" y="8986"/>
                  <a:pt x="21567" y="8987"/>
                </a:cubicBezTo>
                <a:cubicBezTo>
                  <a:pt x="21570" y="8987"/>
                  <a:pt x="21571" y="8799"/>
                  <a:pt x="21571" y="8574"/>
                </a:cubicBezTo>
                <a:cubicBezTo>
                  <a:pt x="21571" y="8332"/>
                  <a:pt x="21562" y="8169"/>
                  <a:pt x="21550" y="8169"/>
                </a:cubicBezTo>
                <a:close/>
                <a:moveTo>
                  <a:pt x="17" y="10515"/>
                </a:moveTo>
                <a:cubicBezTo>
                  <a:pt x="-4" y="10532"/>
                  <a:pt x="-5" y="10561"/>
                  <a:pt x="13" y="10645"/>
                </a:cubicBezTo>
                <a:cubicBezTo>
                  <a:pt x="31" y="10726"/>
                  <a:pt x="40" y="10737"/>
                  <a:pt x="52" y="10691"/>
                </a:cubicBezTo>
                <a:cubicBezTo>
                  <a:pt x="74" y="10606"/>
                  <a:pt x="50" y="10487"/>
                  <a:pt x="17" y="10515"/>
                </a:cubicBezTo>
                <a:close/>
                <a:moveTo>
                  <a:pt x="20" y="10882"/>
                </a:moveTo>
                <a:cubicBezTo>
                  <a:pt x="14" y="10846"/>
                  <a:pt x="7" y="10859"/>
                  <a:pt x="6" y="10912"/>
                </a:cubicBezTo>
                <a:cubicBezTo>
                  <a:pt x="5" y="10960"/>
                  <a:pt x="10" y="10989"/>
                  <a:pt x="17" y="10973"/>
                </a:cubicBezTo>
                <a:cubicBezTo>
                  <a:pt x="24" y="10958"/>
                  <a:pt x="26" y="10915"/>
                  <a:pt x="20" y="10882"/>
                </a:cubicBezTo>
                <a:close/>
                <a:moveTo>
                  <a:pt x="21486" y="11959"/>
                </a:moveTo>
                <a:lnTo>
                  <a:pt x="21486" y="12066"/>
                </a:lnTo>
                <a:cubicBezTo>
                  <a:pt x="21486" y="12143"/>
                  <a:pt x="21498" y="12170"/>
                  <a:pt x="21522" y="12150"/>
                </a:cubicBezTo>
                <a:cubicBezTo>
                  <a:pt x="21540" y="12135"/>
                  <a:pt x="21557" y="12149"/>
                  <a:pt x="21564" y="12189"/>
                </a:cubicBezTo>
                <a:cubicBezTo>
                  <a:pt x="21571" y="12227"/>
                  <a:pt x="21582" y="12249"/>
                  <a:pt x="21588" y="12234"/>
                </a:cubicBezTo>
                <a:cubicBezTo>
                  <a:pt x="21595" y="12220"/>
                  <a:pt x="21574" y="12149"/>
                  <a:pt x="21543" y="12082"/>
                </a:cubicBezTo>
                <a:lnTo>
                  <a:pt x="21486" y="11959"/>
                </a:lnTo>
                <a:close/>
                <a:moveTo>
                  <a:pt x="1050" y="16002"/>
                </a:moveTo>
                <a:cubicBezTo>
                  <a:pt x="1039" y="15986"/>
                  <a:pt x="1029" y="15998"/>
                  <a:pt x="1029" y="16025"/>
                </a:cubicBezTo>
                <a:cubicBezTo>
                  <a:pt x="1029" y="16051"/>
                  <a:pt x="1039" y="16071"/>
                  <a:pt x="1050" y="16071"/>
                </a:cubicBezTo>
                <a:cubicBezTo>
                  <a:pt x="1062" y="16070"/>
                  <a:pt x="1071" y="16059"/>
                  <a:pt x="1071" y="16048"/>
                </a:cubicBezTo>
                <a:cubicBezTo>
                  <a:pt x="1071" y="16037"/>
                  <a:pt x="1062" y="16017"/>
                  <a:pt x="1050" y="16002"/>
                </a:cubicBezTo>
                <a:close/>
                <a:moveTo>
                  <a:pt x="1250" y="16781"/>
                </a:moveTo>
                <a:cubicBezTo>
                  <a:pt x="1234" y="16767"/>
                  <a:pt x="1215" y="16773"/>
                  <a:pt x="1208" y="16796"/>
                </a:cubicBezTo>
                <a:cubicBezTo>
                  <a:pt x="1201" y="16820"/>
                  <a:pt x="1213" y="16842"/>
                  <a:pt x="1236" y="16842"/>
                </a:cubicBezTo>
                <a:cubicBezTo>
                  <a:pt x="1287" y="16842"/>
                  <a:pt x="1294" y="16817"/>
                  <a:pt x="1250" y="16781"/>
                </a:cubicBezTo>
                <a:close/>
                <a:moveTo>
                  <a:pt x="6284" y="18608"/>
                </a:moveTo>
                <a:cubicBezTo>
                  <a:pt x="6270" y="18560"/>
                  <a:pt x="6235" y="18599"/>
                  <a:pt x="6235" y="18661"/>
                </a:cubicBezTo>
                <a:cubicBezTo>
                  <a:pt x="6235" y="18684"/>
                  <a:pt x="6246" y="18691"/>
                  <a:pt x="6263" y="18676"/>
                </a:cubicBezTo>
                <a:cubicBezTo>
                  <a:pt x="6280" y="18662"/>
                  <a:pt x="6290" y="18630"/>
                  <a:pt x="6284" y="18608"/>
                </a:cubicBezTo>
                <a:close/>
                <a:moveTo>
                  <a:pt x="2396" y="18783"/>
                </a:moveTo>
                <a:cubicBezTo>
                  <a:pt x="2354" y="18766"/>
                  <a:pt x="2349" y="18779"/>
                  <a:pt x="2368" y="18829"/>
                </a:cubicBezTo>
                <a:cubicBezTo>
                  <a:pt x="2395" y="18901"/>
                  <a:pt x="2422" y="18902"/>
                  <a:pt x="2439" y="18844"/>
                </a:cubicBezTo>
                <a:cubicBezTo>
                  <a:pt x="2445" y="18822"/>
                  <a:pt x="2425" y="18795"/>
                  <a:pt x="2396" y="18783"/>
                </a:cubicBezTo>
                <a:close/>
                <a:moveTo>
                  <a:pt x="15293" y="18799"/>
                </a:moveTo>
                <a:cubicBezTo>
                  <a:pt x="15275" y="18799"/>
                  <a:pt x="15261" y="18819"/>
                  <a:pt x="15261" y="18844"/>
                </a:cubicBezTo>
                <a:cubicBezTo>
                  <a:pt x="15261" y="18869"/>
                  <a:pt x="15268" y="18890"/>
                  <a:pt x="15279" y="18890"/>
                </a:cubicBezTo>
                <a:cubicBezTo>
                  <a:pt x="15290" y="18890"/>
                  <a:pt x="15307" y="18869"/>
                  <a:pt x="15314" y="18844"/>
                </a:cubicBezTo>
                <a:cubicBezTo>
                  <a:pt x="15321" y="18819"/>
                  <a:pt x="15311" y="18799"/>
                  <a:pt x="15293" y="18799"/>
                </a:cubicBezTo>
                <a:close/>
                <a:moveTo>
                  <a:pt x="6474" y="18890"/>
                </a:moveTo>
                <a:cubicBezTo>
                  <a:pt x="6443" y="18890"/>
                  <a:pt x="6424" y="18910"/>
                  <a:pt x="6432" y="18936"/>
                </a:cubicBezTo>
                <a:cubicBezTo>
                  <a:pt x="6439" y="18961"/>
                  <a:pt x="6462" y="18982"/>
                  <a:pt x="6484" y="18982"/>
                </a:cubicBezTo>
                <a:cubicBezTo>
                  <a:pt x="6507" y="18982"/>
                  <a:pt x="6527" y="18961"/>
                  <a:pt x="6527" y="18936"/>
                </a:cubicBezTo>
                <a:cubicBezTo>
                  <a:pt x="6527" y="18911"/>
                  <a:pt x="6503" y="18890"/>
                  <a:pt x="6474" y="18890"/>
                </a:cubicBezTo>
                <a:close/>
                <a:moveTo>
                  <a:pt x="17613" y="19204"/>
                </a:moveTo>
                <a:cubicBezTo>
                  <a:pt x="17595" y="19204"/>
                  <a:pt x="17581" y="19224"/>
                  <a:pt x="17581" y="19249"/>
                </a:cubicBezTo>
                <a:cubicBezTo>
                  <a:pt x="17581" y="19274"/>
                  <a:pt x="17588" y="19295"/>
                  <a:pt x="17599" y="19295"/>
                </a:cubicBezTo>
                <a:cubicBezTo>
                  <a:pt x="17610" y="19295"/>
                  <a:pt x="17627" y="19274"/>
                  <a:pt x="17634" y="19249"/>
                </a:cubicBezTo>
                <a:cubicBezTo>
                  <a:pt x="17641" y="19224"/>
                  <a:pt x="17631" y="19204"/>
                  <a:pt x="17613" y="19204"/>
                </a:cubicBezTo>
                <a:close/>
                <a:moveTo>
                  <a:pt x="5229" y="19685"/>
                </a:moveTo>
                <a:cubicBezTo>
                  <a:pt x="5218" y="19670"/>
                  <a:pt x="5208" y="19674"/>
                  <a:pt x="5208" y="19700"/>
                </a:cubicBezTo>
                <a:cubicBezTo>
                  <a:pt x="5208" y="19727"/>
                  <a:pt x="5218" y="19754"/>
                  <a:pt x="5229" y="19754"/>
                </a:cubicBezTo>
                <a:cubicBezTo>
                  <a:pt x="5241" y="19754"/>
                  <a:pt x="5251" y="19742"/>
                  <a:pt x="5251" y="19731"/>
                </a:cubicBezTo>
                <a:cubicBezTo>
                  <a:pt x="5251" y="19720"/>
                  <a:pt x="5241" y="19700"/>
                  <a:pt x="5229" y="19685"/>
                </a:cubicBezTo>
                <a:close/>
                <a:moveTo>
                  <a:pt x="6818" y="19975"/>
                </a:moveTo>
                <a:cubicBezTo>
                  <a:pt x="6795" y="19975"/>
                  <a:pt x="6777" y="19993"/>
                  <a:pt x="6783" y="20014"/>
                </a:cubicBezTo>
                <a:cubicBezTo>
                  <a:pt x="6789" y="20034"/>
                  <a:pt x="6811" y="20052"/>
                  <a:pt x="6829" y="20052"/>
                </a:cubicBezTo>
                <a:cubicBezTo>
                  <a:pt x="6847" y="20052"/>
                  <a:pt x="6860" y="20034"/>
                  <a:pt x="6860" y="20014"/>
                </a:cubicBezTo>
                <a:cubicBezTo>
                  <a:pt x="6860" y="19993"/>
                  <a:pt x="6842" y="19975"/>
                  <a:pt x="6818" y="19975"/>
                </a:cubicBezTo>
                <a:close/>
                <a:moveTo>
                  <a:pt x="3641" y="20342"/>
                </a:moveTo>
                <a:cubicBezTo>
                  <a:pt x="3629" y="20342"/>
                  <a:pt x="3623" y="20363"/>
                  <a:pt x="3630" y="20388"/>
                </a:cubicBezTo>
                <a:cubicBezTo>
                  <a:pt x="3637" y="20413"/>
                  <a:pt x="3650" y="20434"/>
                  <a:pt x="3655" y="20434"/>
                </a:cubicBezTo>
                <a:cubicBezTo>
                  <a:pt x="3660" y="20434"/>
                  <a:pt x="3662" y="20413"/>
                  <a:pt x="3662" y="20388"/>
                </a:cubicBezTo>
                <a:cubicBezTo>
                  <a:pt x="3662" y="20363"/>
                  <a:pt x="3653" y="20342"/>
                  <a:pt x="3641" y="20342"/>
                </a:cubicBezTo>
                <a:close/>
                <a:moveTo>
                  <a:pt x="4934" y="20526"/>
                </a:moveTo>
                <a:cubicBezTo>
                  <a:pt x="4911" y="20526"/>
                  <a:pt x="4899" y="20546"/>
                  <a:pt x="4906" y="20571"/>
                </a:cubicBezTo>
                <a:cubicBezTo>
                  <a:pt x="4913" y="20596"/>
                  <a:pt x="4939" y="20617"/>
                  <a:pt x="4962" y="20617"/>
                </a:cubicBezTo>
                <a:cubicBezTo>
                  <a:pt x="4985" y="20617"/>
                  <a:pt x="4998" y="20596"/>
                  <a:pt x="4990" y="20571"/>
                </a:cubicBezTo>
                <a:cubicBezTo>
                  <a:pt x="4983" y="20546"/>
                  <a:pt x="4957" y="20526"/>
                  <a:pt x="4934" y="20526"/>
                </a:cubicBezTo>
                <a:close/>
                <a:moveTo>
                  <a:pt x="14970" y="20908"/>
                </a:moveTo>
                <a:cubicBezTo>
                  <a:pt x="14958" y="20892"/>
                  <a:pt x="14949" y="20904"/>
                  <a:pt x="14949" y="20931"/>
                </a:cubicBezTo>
                <a:cubicBezTo>
                  <a:pt x="14949" y="20957"/>
                  <a:pt x="14958" y="20976"/>
                  <a:pt x="14970" y="20976"/>
                </a:cubicBezTo>
                <a:cubicBezTo>
                  <a:pt x="14981" y="20976"/>
                  <a:pt x="14987" y="20965"/>
                  <a:pt x="14987" y="20954"/>
                </a:cubicBezTo>
                <a:cubicBezTo>
                  <a:pt x="14987" y="20943"/>
                  <a:pt x="14981" y="20923"/>
                  <a:pt x="14970" y="20908"/>
                </a:cubicBezTo>
                <a:close/>
                <a:moveTo>
                  <a:pt x="16348" y="21435"/>
                </a:moveTo>
                <a:cubicBezTo>
                  <a:pt x="16294" y="21435"/>
                  <a:pt x="16263" y="21451"/>
                  <a:pt x="16263" y="21488"/>
                </a:cubicBezTo>
                <a:cubicBezTo>
                  <a:pt x="16263" y="21529"/>
                  <a:pt x="16289" y="21539"/>
                  <a:pt x="16348" y="21527"/>
                </a:cubicBezTo>
                <a:cubicBezTo>
                  <a:pt x="16393" y="21517"/>
                  <a:pt x="16432" y="21496"/>
                  <a:pt x="16432" y="21473"/>
                </a:cubicBezTo>
                <a:cubicBezTo>
                  <a:pt x="16432" y="21451"/>
                  <a:pt x="16393" y="21435"/>
                  <a:pt x="16348" y="2143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0" name="RPI_red_heade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17300" y="77707"/>
            <a:ext cx="1498600" cy="283729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>
            <a:spLocks noGrp="1"/>
          </p:cNvSpPr>
          <p:nvPr>
            <p:ph type="pic" sz="quarter" idx="13"/>
          </p:nvPr>
        </p:nvSpPr>
        <p:spPr>
          <a:xfrm>
            <a:off x="6667500" y="1803400"/>
            <a:ext cx="5816600" cy="431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pic" sz="quarter" idx="14"/>
          </p:nvPr>
        </p:nvSpPr>
        <p:spPr>
          <a:xfrm>
            <a:off x="520700" y="1803400"/>
            <a:ext cx="5803900" cy="431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xfrm>
            <a:off x="431800" y="8813800"/>
            <a:ext cx="8255000" cy="812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1pPr>
            <a:lvl2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2pPr>
            <a:lvl3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3pPr>
            <a:lvl4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4pPr>
            <a:lvl5pPr marL="0" indent="0">
              <a:spcBef>
                <a:spcPts val="0"/>
              </a:spcBef>
              <a:buSzTx/>
              <a:buNone/>
              <a:defRPr sz="2000">
                <a:solidFill>
                  <a:srgbClr val="868686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hape 124"/>
          <p:cNvSpPr>
            <a:spLocks noGrp="1"/>
          </p:cNvSpPr>
          <p:nvPr>
            <p:ph type="sldNum" sz="quarter" idx="2"/>
          </p:nvPr>
        </p:nvSpPr>
        <p:spPr>
          <a:xfrm>
            <a:off x="12268199" y="9194800"/>
            <a:ext cx="312015" cy="29982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842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84200" y="2324100"/>
            <a:ext cx="11861800" cy="657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292066" y="9220200"/>
            <a:ext cx="283770" cy="27513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/>
          </a:bodyPr>
          <a:lstStyle>
            <a:lvl1pPr algn="r"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9" r:id="rId19"/>
    <p:sldLayoutId id="2147483670" r:id="rId20"/>
    <p:sldLayoutId id="2147483672" r:id="rId21"/>
    <p:sldLayoutId id="2147483674" r:id="rId22"/>
    <p:sldLayoutId id="2147483675" r:id="rId23"/>
  </p:sldLayoutIdLst>
  <p:transition spd="med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2667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112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1557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6002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0447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4892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9337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3782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822700" marR="0" indent="-266700" algn="l" defTabSz="584200" latinLnBrk="0">
        <a:lnSpc>
          <a:spcPct val="100000"/>
        </a:lnSpc>
        <a:spcBef>
          <a:spcPts val="480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747474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diagramData" Target="../diagrams/data3.xml"/><Relationship Id="rId13" Type="http://schemas.openxmlformats.org/officeDocument/2006/relationships/diagramLayout" Target="../diagrams/layout3.xml"/><Relationship Id="rId14" Type="http://schemas.openxmlformats.org/officeDocument/2006/relationships/diagramQuickStyle" Target="../diagrams/quickStyle3.xml"/><Relationship Id="rId15" Type="http://schemas.openxmlformats.org/officeDocument/2006/relationships/diagramColors" Target="../diagrams/colors3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3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30200"/>
            <a:ext cx="10083800" cy="339271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Update RDA Strategy Discussion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5181600"/>
            <a:ext cx="11861800" cy="3708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Ingrid </a:t>
            </a:r>
            <a:r>
              <a:rPr lang="en-US" sz="3200" dirty="0" err="1" smtClean="0">
                <a:solidFill>
                  <a:schemeClr val="tx1"/>
                </a:solidFill>
                <a:latin typeface="+mn-lt"/>
              </a:rPr>
              <a:t>Dillo</a:t>
            </a:r>
            <a:endParaRPr lang="en-US" sz="3200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RDA TAB-Chairs meeting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  <a:latin typeface="+mn-lt"/>
              </a:rPr>
              <a:t>Gaithersburg, 12 Jan 2018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12963851" cy="97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919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In 2020 RDA will: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20271" y="3227244"/>
            <a:ext cx="9965350" cy="48423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 cap="flat">
            <a:solidFill>
              <a:schemeClr val="accent4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lvl="0" indent="-457200" algn="l">
              <a:buFont typeface="Arial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have clear value propositions for its funders and individual and organisational membership</a:t>
            </a:r>
          </a:p>
          <a:p>
            <a:pPr algn="l"/>
            <a:r>
              <a:rPr lang="en-GB" sz="2800" dirty="0">
                <a:solidFill>
                  <a:schemeClr val="tx1"/>
                </a:solidFill>
              </a:rPr>
              <a:t> 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have a sustainable business model based on these value propositions</a:t>
            </a:r>
          </a:p>
          <a:p>
            <a:pPr algn="l"/>
            <a:r>
              <a:rPr lang="en-GB" sz="2800" dirty="0">
                <a:solidFill>
                  <a:schemeClr val="tx1"/>
                </a:solidFill>
              </a:rPr>
              <a:t> 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be a professional organisation with a governance structure that is well-equipped to support the activities of its growing volunteer membership</a:t>
            </a:r>
          </a:p>
          <a:p>
            <a:pPr algn="l"/>
            <a:r>
              <a:rPr lang="en-GB" sz="2800" dirty="0">
                <a:solidFill>
                  <a:schemeClr val="tx1"/>
                </a:solidFill>
              </a:rPr>
              <a:t> 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GB" sz="2800" dirty="0">
                <a:solidFill>
                  <a:schemeClr val="tx1"/>
                </a:solidFill>
              </a:rPr>
              <a:t>have a flexible model for regional and national engagement</a:t>
            </a:r>
          </a:p>
        </p:txBody>
      </p:sp>
    </p:spTree>
    <p:extLst>
      <p:ext uri="{BB962C8B-B14F-4D97-AF65-F5344CB8AC3E}">
        <p14:creationId xmlns:p14="http://schemas.microsoft.com/office/powerpoint/2010/main" val="19808631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Council discussion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Full day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Discussion sessions: challenges, different chairs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Discussion on actions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Next steps and splitting the workload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Desired outcome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Consensus on approaches 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Identification of limited number of concrete actions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89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Activities Dec-March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3" y="2056040"/>
            <a:ext cx="12808857" cy="76975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1200" dirty="0" smtClean="0">
                <a:solidFill>
                  <a:schemeClr val="tx1"/>
                </a:solidFill>
              </a:rPr>
              <a:t>4 Council Working </a:t>
            </a:r>
            <a:r>
              <a:rPr lang="en-US" sz="11200" dirty="0">
                <a:solidFill>
                  <a:schemeClr val="tx1"/>
                </a:solidFill>
              </a:rPr>
              <a:t>G</a:t>
            </a:r>
            <a:r>
              <a:rPr lang="en-US" sz="11200" dirty="0" smtClean="0">
                <a:solidFill>
                  <a:schemeClr val="tx1"/>
                </a:solidFill>
              </a:rPr>
              <a:t>roups for the 4 main challenges, chairs:</a:t>
            </a:r>
          </a:p>
          <a:p>
            <a:pPr lvl="1"/>
            <a:r>
              <a:rPr lang="en-US" sz="11200" dirty="0" smtClean="0">
                <a:solidFill>
                  <a:schemeClr val="tx1"/>
                </a:solidFill>
              </a:rPr>
              <a:t>Edit - value proposition</a:t>
            </a:r>
          </a:p>
          <a:p>
            <a:pPr lvl="1"/>
            <a:r>
              <a:rPr lang="en-US" sz="11200" dirty="0" smtClean="0">
                <a:solidFill>
                  <a:schemeClr val="tx1"/>
                </a:solidFill>
              </a:rPr>
              <a:t>Amy - financial sustainability</a:t>
            </a:r>
          </a:p>
          <a:p>
            <a:pPr lvl="1"/>
            <a:r>
              <a:rPr lang="en-US" sz="11200" dirty="0" smtClean="0">
                <a:solidFill>
                  <a:schemeClr val="tx1"/>
                </a:solidFill>
              </a:rPr>
              <a:t>Sandra </a:t>
            </a:r>
            <a:r>
              <a:rPr lang="mr-IN" sz="11200" dirty="0" smtClean="0">
                <a:solidFill>
                  <a:schemeClr val="tx1"/>
                </a:solidFill>
              </a:rPr>
              <a:t>–</a:t>
            </a:r>
            <a:r>
              <a:rPr lang="en-US" sz="11200" dirty="0" smtClean="0">
                <a:solidFill>
                  <a:schemeClr val="tx1"/>
                </a:solidFill>
              </a:rPr>
              <a:t> growth management</a:t>
            </a:r>
          </a:p>
          <a:p>
            <a:pPr lvl="1"/>
            <a:r>
              <a:rPr lang="en-US" sz="11200" dirty="0" smtClean="0">
                <a:solidFill>
                  <a:schemeClr val="tx1"/>
                </a:solidFill>
              </a:rPr>
              <a:t>Fran </a:t>
            </a:r>
            <a:r>
              <a:rPr lang="mr-IN" sz="11200" dirty="0" smtClean="0">
                <a:solidFill>
                  <a:schemeClr val="tx1"/>
                </a:solidFill>
              </a:rPr>
              <a:t>–</a:t>
            </a:r>
            <a:r>
              <a:rPr lang="en-US" sz="11200" dirty="0" smtClean="0">
                <a:solidFill>
                  <a:schemeClr val="tx1"/>
                </a:solidFill>
              </a:rPr>
              <a:t> regional engagement</a:t>
            </a:r>
          </a:p>
          <a:p>
            <a:pPr lvl="1"/>
            <a:endParaRPr lang="en-US" sz="1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1200" dirty="0" smtClean="0">
                <a:solidFill>
                  <a:schemeClr val="tx1"/>
                </a:solidFill>
              </a:rPr>
              <a:t>Full Council discussions of drafts early Feb and March</a:t>
            </a:r>
          </a:p>
          <a:p>
            <a:pPr marL="0" indent="0">
              <a:buNone/>
            </a:pPr>
            <a:endParaRPr lang="en-US" sz="1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1200" dirty="0" smtClean="0">
                <a:solidFill>
                  <a:schemeClr val="tx1"/>
                </a:solidFill>
              </a:rPr>
              <a:t>P11 in Berlin:</a:t>
            </a:r>
          </a:p>
          <a:p>
            <a:r>
              <a:rPr lang="en-US" sz="11200" dirty="0">
                <a:solidFill>
                  <a:schemeClr val="tx1"/>
                </a:solidFill>
              </a:rPr>
              <a:t>Presentation of final draft Strategy</a:t>
            </a:r>
            <a:endParaRPr lang="en-US" sz="11200" dirty="0" smtClean="0">
              <a:solidFill>
                <a:schemeClr val="tx1"/>
              </a:solidFill>
            </a:endParaRPr>
          </a:p>
          <a:p>
            <a:r>
              <a:rPr lang="en-US" sz="11200" dirty="0" smtClean="0">
                <a:solidFill>
                  <a:schemeClr val="tx1"/>
                </a:solidFill>
              </a:rPr>
              <a:t>Request for community input</a:t>
            </a:r>
          </a:p>
          <a:p>
            <a:endParaRPr lang="en-US" sz="11200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40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83800" cy="1397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Additional points based on yesterday’s discussion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Strategy roadmap for RDA support </a:t>
            </a:r>
            <a:r>
              <a:rPr lang="en-US" dirty="0" err="1" smtClean="0">
                <a:solidFill>
                  <a:schemeClr val="tx1"/>
                </a:solidFill>
              </a:rPr>
              <a:t>organisation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Needed: implementation plan, including milestones, activities, actors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Needed: monitoring and adjustment process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Next to this substantive roadmap/framework for community activities: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Very limited resources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 page format + clustering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Keeping it up-to-date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Recommendations for Council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680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Time for Change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+</a:t>
            </a:r>
            <a:r>
              <a:rPr lang="en-US" dirty="0" smtClean="0">
                <a:solidFill>
                  <a:schemeClr val="tx1"/>
                </a:solidFill>
              </a:rPr>
              <a:t> well known brand, excellent reputation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+</a:t>
            </a:r>
            <a:r>
              <a:rPr lang="en-US" dirty="0" smtClean="0">
                <a:solidFill>
                  <a:schemeClr val="tx1"/>
                </a:solidFill>
              </a:rPr>
              <a:t> large, ever growing and dedicated global community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-</a:t>
            </a:r>
            <a:r>
              <a:rPr lang="en-GB" dirty="0" smtClean="0">
                <a:solidFill>
                  <a:schemeClr val="tx1"/>
                </a:solidFill>
              </a:rPr>
              <a:t> organisation </a:t>
            </a:r>
            <a:r>
              <a:rPr lang="en-GB" dirty="0">
                <a:solidFill>
                  <a:schemeClr val="tx1"/>
                </a:solidFill>
              </a:rPr>
              <a:t>reaches its </a:t>
            </a:r>
            <a:r>
              <a:rPr lang="en-GB" dirty="0" smtClean="0">
                <a:solidFill>
                  <a:schemeClr val="tx1"/>
                </a:solidFill>
              </a:rPr>
              <a:t>limits 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-</a:t>
            </a:r>
            <a:r>
              <a:rPr lang="en-GB" dirty="0" smtClean="0">
                <a:solidFill>
                  <a:schemeClr val="tx1"/>
                </a:solidFill>
              </a:rPr>
              <a:t> new </a:t>
            </a:r>
            <a:r>
              <a:rPr lang="en-GB" dirty="0">
                <a:solidFill>
                  <a:schemeClr val="tx1"/>
                </a:solidFill>
              </a:rPr>
              <a:t>and pressing strategic issues have emerged, notably sustainability, </a:t>
            </a:r>
            <a:r>
              <a:rPr lang="en-GB" dirty="0" smtClean="0">
                <a:solidFill>
                  <a:schemeClr val="tx1"/>
                </a:solidFill>
              </a:rPr>
              <a:t>  growth </a:t>
            </a:r>
            <a:r>
              <a:rPr lang="en-GB" dirty="0">
                <a:solidFill>
                  <a:schemeClr val="tx1"/>
                </a:solidFill>
              </a:rPr>
              <a:t>management, regional engagement and the need for a clearer value proposition.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a revisit of the strategy is needed to </a:t>
            </a:r>
            <a:r>
              <a:rPr lang="en-GB" dirty="0" smtClean="0">
                <a:solidFill>
                  <a:schemeClr val="tx1"/>
                </a:solidFill>
              </a:rPr>
              <a:t>create a </a:t>
            </a:r>
            <a:r>
              <a:rPr lang="en-GB" dirty="0">
                <a:solidFill>
                  <a:schemeClr val="tx1"/>
                </a:solidFill>
              </a:rPr>
              <a:t>mature, sustainable, scalable and </a:t>
            </a:r>
            <a:r>
              <a:rPr lang="en-GB" b="1" dirty="0">
                <a:solidFill>
                  <a:schemeClr val="tx1"/>
                </a:solidFill>
              </a:rPr>
              <a:t>professional organisation, that is well-equipped to support its growing community of professional volunteers</a:t>
            </a:r>
            <a:r>
              <a:rPr lang="en-GB" dirty="0">
                <a:solidFill>
                  <a:schemeClr val="tx1"/>
                </a:solidFill>
              </a:rPr>
              <a:t>, who are building the social and technical bridges to enable data sharing.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532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Work and Business of RDA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and effective data sharing is necessary to advance research, innovation, and economic growth.</a:t>
            </a:r>
          </a:p>
          <a:p>
            <a:r>
              <a:rPr lang="en-US" dirty="0" smtClean="0"/>
              <a:t>The </a:t>
            </a:r>
            <a:r>
              <a:rPr lang="en-US" b="1" i="1" dirty="0"/>
              <a:t>W</a:t>
            </a:r>
            <a:r>
              <a:rPr lang="en-US" b="1" i="1" dirty="0" smtClean="0"/>
              <a:t>ork</a:t>
            </a:r>
            <a:r>
              <a:rPr lang="en-US" i="1" dirty="0" smtClean="0"/>
              <a:t> </a:t>
            </a:r>
            <a:r>
              <a:rPr lang="en-US" dirty="0" smtClean="0"/>
              <a:t>of</a:t>
            </a:r>
            <a:r>
              <a:rPr lang="en-US" i="1" dirty="0" smtClean="0"/>
              <a:t> </a:t>
            </a:r>
            <a:r>
              <a:rPr lang="en-US" dirty="0" smtClean="0"/>
              <a:t>RDA is done by the community building the social and technical connections or bridges that come together to form a global data sharing infrastructure.</a:t>
            </a:r>
          </a:p>
          <a:p>
            <a:r>
              <a:rPr lang="en-US" dirty="0" smtClean="0"/>
              <a:t>The </a:t>
            </a:r>
            <a:r>
              <a:rPr lang="en-US" b="1" i="1" dirty="0" smtClean="0"/>
              <a:t>Business </a:t>
            </a:r>
            <a:r>
              <a:rPr lang="en-US" dirty="0" smtClean="0"/>
              <a:t>of RDA is to support that community and facilitate the building </a:t>
            </a:r>
            <a:r>
              <a:rPr lang="en-US" dirty="0"/>
              <a:t>and using the bridges that enable open sharing of </a:t>
            </a:r>
            <a:r>
              <a:rPr lang="en-US" dirty="0" smtClean="0"/>
              <a:t>data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931932" y="9187252"/>
            <a:ext cx="5144324" cy="5192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1016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Business Services of RDA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432" y="2625043"/>
            <a:ext cx="10728960" cy="6132877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-&gt;</a:t>
            </a:r>
            <a:r>
              <a:rPr lang="en-US" dirty="0" smtClean="0"/>
              <a:t> Run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plenaries</a:t>
            </a:r>
          </a:p>
          <a:p>
            <a:r>
              <a:rPr lang="is-IS" dirty="0" smtClean="0">
                <a:solidFill>
                  <a:schemeClr val="accent1">
                    <a:lumMod val="75000"/>
                  </a:schemeClr>
                </a:solidFill>
              </a:rPr>
              <a:t>-&gt;</a:t>
            </a:r>
            <a:r>
              <a:rPr lang="is-IS" dirty="0" smtClean="0"/>
              <a:t> Provide </a:t>
            </a:r>
            <a:r>
              <a:rPr lang="is-IS" dirty="0"/>
              <a:t>communication, collaboration, discussion </a:t>
            </a:r>
            <a:r>
              <a:rPr lang="is-IS" b="1" dirty="0">
                <a:solidFill>
                  <a:schemeClr val="accent1">
                    <a:lumMod val="75000"/>
                  </a:schemeClr>
                </a:solidFill>
              </a:rPr>
              <a:t>tools</a:t>
            </a:r>
            <a:r>
              <a:rPr lang="is-IS" dirty="0"/>
              <a:t> for RDA, including the website, discussion support, email support, remote meeting support</a:t>
            </a:r>
            <a:endParaRPr lang="en-US" dirty="0"/>
          </a:p>
          <a:p>
            <a:r>
              <a:rPr lang="is-IS" dirty="0" smtClean="0">
                <a:solidFill>
                  <a:schemeClr val="accent1">
                    <a:lumMod val="75000"/>
                  </a:schemeClr>
                </a:solidFill>
              </a:rPr>
              <a:t>-&gt;</a:t>
            </a:r>
            <a:r>
              <a:rPr lang="is-IS" dirty="0" smtClean="0"/>
              <a:t> Facilitate </a:t>
            </a:r>
            <a:r>
              <a:rPr lang="is-IS" dirty="0"/>
              <a:t>and advise on the creation, operation, and outputs of the </a:t>
            </a:r>
            <a:r>
              <a:rPr lang="is-IS" b="1" dirty="0">
                <a:solidFill>
                  <a:schemeClr val="accent1">
                    <a:lumMod val="75000"/>
                  </a:schemeClr>
                </a:solidFill>
              </a:rPr>
              <a:t>groups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s-IS" dirty="0" smtClean="0">
                <a:solidFill>
                  <a:schemeClr val="accent1">
                    <a:lumMod val="75000"/>
                  </a:schemeClr>
                </a:solidFill>
              </a:rPr>
              <a:t>-&gt; </a:t>
            </a:r>
            <a:r>
              <a:rPr lang="is-IS" dirty="0" smtClean="0"/>
              <a:t>Endorse </a:t>
            </a:r>
            <a:r>
              <a:rPr lang="is-IS" dirty="0"/>
              <a:t>the </a:t>
            </a:r>
            <a:r>
              <a:rPr lang="is-IS" b="1" dirty="0">
                <a:solidFill>
                  <a:schemeClr val="accent1">
                    <a:lumMod val="75000"/>
                  </a:schemeClr>
                </a:solidFill>
              </a:rPr>
              <a:t>outputs</a:t>
            </a:r>
            <a:r>
              <a:rPr lang="is-IS" dirty="0"/>
              <a:t> of groups and support Recommendation adoption and dissemination of outputs</a:t>
            </a:r>
            <a:endParaRPr lang="en-US" dirty="0"/>
          </a:p>
          <a:p>
            <a:r>
              <a:rPr lang="is-IS" dirty="0" smtClean="0">
                <a:solidFill>
                  <a:schemeClr val="accent1">
                    <a:lumMod val="75000"/>
                  </a:schemeClr>
                </a:solidFill>
              </a:rPr>
              <a:t>-&gt;</a:t>
            </a:r>
            <a:r>
              <a:rPr lang="is-IS" dirty="0" smtClean="0"/>
              <a:t> General Operations:</a:t>
            </a:r>
          </a:p>
          <a:p>
            <a:pPr lvl="1"/>
            <a:r>
              <a:rPr lang="is-IS" dirty="0" smtClean="0"/>
              <a:t>Ensure </a:t>
            </a:r>
            <a:r>
              <a:rPr lang="is-IS" dirty="0"/>
              <a:t>organisational governance</a:t>
            </a:r>
            <a:endParaRPr lang="en-US" dirty="0"/>
          </a:p>
          <a:p>
            <a:pPr lvl="1"/>
            <a:r>
              <a:rPr lang="is-IS" dirty="0"/>
              <a:t>Administer the global organisation</a:t>
            </a:r>
            <a:endParaRPr lang="en-US" dirty="0"/>
          </a:p>
          <a:p>
            <a:pPr lvl="1"/>
            <a:r>
              <a:rPr lang="is-IS" dirty="0"/>
              <a:t>Undertake business development and fundraising</a:t>
            </a:r>
            <a:endParaRPr lang="en-US" dirty="0"/>
          </a:p>
          <a:p>
            <a:pPr lvl="1"/>
            <a:r>
              <a:rPr lang="is-IS" dirty="0"/>
              <a:t>Reporting to stakeholders: Membership, Funders, Organisers, etc.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931932" y="9187252"/>
            <a:ext cx="5144324" cy="51928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912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and strategy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RDA Global </a:t>
            </a:r>
          </a:p>
          <a:p>
            <a:endParaRPr lang="en-US" dirty="0" smtClean="0"/>
          </a:p>
          <a:p>
            <a:r>
              <a:rPr lang="en-US" dirty="0" smtClean="0"/>
              <a:t>RDA regional and national entities:</a:t>
            </a:r>
          </a:p>
          <a:p>
            <a:r>
              <a:rPr lang="en-US" dirty="0" smtClean="0"/>
              <a:t>RDA US</a:t>
            </a:r>
          </a:p>
          <a:p>
            <a:r>
              <a:rPr lang="en-US" dirty="0" smtClean="0"/>
              <a:t>RDA Europe</a:t>
            </a:r>
          </a:p>
          <a:p>
            <a:r>
              <a:rPr lang="en-US" dirty="0" smtClean="0"/>
              <a:t>RDA Germany</a:t>
            </a:r>
          </a:p>
          <a:p>
            <a:r>
              <a:rPr lang="en-US" dirty="0" smtClean="0"/>
              <a:t>RDA Japan</a:t>
            </a:r>
          </a:p>
          <a:p>
            <a:r>
              <a:rPr lang="en-US" dirty="0" smtClean="0"/>
              <a:t>Etc.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0625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5400" b="1" dirty="0" smtClean="0">
                <a:solidFill>
                  <a:schemeClr val="tx1"/>
                </a:solidFill>
              </a:rPr>
              <a:t>WORK IN PROGRESS</a:t>
            </a:r>
            <a:endParaRPr lang="en-US" sz="54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436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748543" y="2500480"/>
          <a:ext cx="10381983" cy="57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/>
          </p:nvPr>
        </p:nvGraphicFramePr>
        <p:xfrm>
          <a:off x="668682" y="437139"/>
          <a:ext cx="11616893" cy="2797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1" name="Diagram 20"/>
          <p:cNvGraphicFramePr/>
          <p:nvPr>
            <p:extLst/>
          </p:nvPr>
        </p:nvGraphicFramePr>
        <p:xfrm>
          <a:off x="1191196" y="7810467"/>
          <a:ext cx="10939331" cy="980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65219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RDA Strategy Roadmap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Strategy </a:t>
            </a:r>
            <a:r>
              <a:rPr lang="en-US" sz="3600" dirty="0">
                <a:solidFill>
                  <a:schemeClr val="tx1"/>
                </a:solidFill>
              </a:rPr>
              <a:t>revisited: a need for further </a:t>
            </a:r>
            <a:r>
              <a:rPr lang="en-US" sz="3600" dirty="0" smtClean="0">
                <a:solidFill>
                  <a:schemeClr val="tx1"/>
                </a:solidFill>
              </a:rPr>
              <a:t>professionalization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The </a:t>
            </a:r>
            <a:r>
              <a:rPr lang="en-US" sz="3600" dirty="0">
                <a:solidFill>
                  <a:schemeClr val="tx1"/>
                </a:solidFill>
              </a:rPr>
              <a:t>value proposition 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Financial </a:t>
            </a:r>
            <a:r>
              <a:rPr lang="en-US" sz="3600" dirty="0">
                <a:solidFill>
                  <a:schemeClr val="tx1"/>
                </a:solidFill>
              </a:rPr>
              <a:t>sustainability 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Growth </a:t>
            </a:r>
            <a:r>
              <a:rPr lang="en-US" sz="3600" dirty="0">
                <a:solidFill>
                  <a:schemeClr val="tx1"/>
                </a:solidFill>
              </a:rPr>
              <a:t>management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Regional engagement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600" dirty="0" smtClean="0">
                <a:solidFill>
                  <a:schemeClr val="tx1"/>
                </a:solidFill>
              </a:rPr>
              <a:t>Strategic </a:t>
            </a:r>
            <a:r>
              <a:rPr lang="en-US" sz="3600" dirty="0">
                <a:solidFill>
                  <a:schemeClr val="tx1"/>
                </a:solidFill>
              </a:rPr>
              <a:t>goals and actions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21771"/>
            <a:ext cx="12957860" cy="975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61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Background information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RDA EU-Task Force on Sustainability draft report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SWOT analyses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Input </a:t>
            </a:r>
            <a:r>
              <a:rPr lang="en-US" sz="2800" dirty="0">
                <a:solidFill>
                  <a:schemeClr val="tx1"/>
                </a:solidFill>
              </a:rPr>
              <a:t>from the RDA </a:t>
            </a:r>
            <a:r>
              <a:rPr lang="en-US" sz="2800" dirty="0" smtClean="0">
                <a:solidFill>
                  <a:schemeClr val="tx1"/>
                </a:solidFill>
              </a:rPr>
              <a:t>Community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Statistics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Budget </a:t>
            </a:r>
            <a:r>
              <a:rPr lang="en-US" sz="2800" dirty="0">
                <a:solidFill>
                  <a:schemeClr val="tx1"/>
                </a:solidFill>
              </a:rPr>
              <a:t>RDA Business </a:t>
            </a:r>
            <a:r>
              <a:rPr lang="en-US" sz="2800" dirty="0" smtClean="0">
                <a:solidFill>
                  <a:schemeClr val="tx1"/>
                </a:solidFill>
              </a:rPr>
              <a:t>activity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Regional developments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Landscape analysis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Examples </a:t>
            </a:r>
            <a:r>
              <a:rPr lang="en-US" sz="2800" dirty="0">
                <a:solidFill>
                  <a:schemeClr val="tx1"/>
                </a:solidFill>
              </a:rPr>
              <a:t>of value propositions and fee </a:t>
            </a:r>
            <a:r>
              <a:rPr lang="en-US" sz="2800" dirty="0" smtClean="0">
                <a:solidFill>
                  <a:schemeClr val="tx1"/>
                </a:solidFill>
              </a:rPr>
              <a:t>structures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</a:rPr>
              <a:t>Examples </a:t>
            </a:r>
            <a:r>
              <a:rPr lang="en-US" sz="2800" dirty="0">
                <a:solidFill>
                  <a:schemeClr val="tx1"/>
                </a:solidFill>
              </a:rPr>
              <a:t>of regional </a:t>
            </a:r>
            <a:r>
              <a:rPr lang="en-US" sz="2800" dirty="0" smtClean="0">
                <a:solidFill>
                  <a:schemeClr val="tx1"/>
                </a:solidFill>
              </a:rPr>
              <a:t>engagement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785257" y="173251"/>
            <a:ext cx="9280523" cy="925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597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CBCB"/>
        </a:solid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BCBCB"/>
        </a:solidFill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18328</TotalTime>
  <Words>557</Words>
  <Application>Microsoft Macintosh PowerPoint</Application>
  <PresentationFormat>Custom</PresentationFormat>
  <Paragraphs>120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Helvetica Neue</vt:lpstr>
      <vt:lpstr>Helvetica Neue Light</vt:lpstr>
      <vt:lpstr>Lucida Grande</vt:lpstr>
      <vt:lpstr>Wingdings</vt:lpstr>
      <vt:lpstr>White</vt:lpstr>
      <vt:lpstr>Update RDA Strategy Discussion</vt:lpstr>
      <vt:lpstr>Time for Change</vt:lpstr>
      <vt:lpstr>The Work and Business of RDA</vt:lpstr>
      <vt:lpstr>Core Business Services of RDA</vt:lpstr>
      <vt:lpstr>Funding and strategy</vt:lpstr>
      <vt:lpstr>PowerPoint Presentation</vt:lpstr>
      <vt:lpstr>PowerPoint Presentation</vt:lpstr>
      <vt:lpstr>RDA Strategy Roadmap</vt:lpstr>
      <vt:lpstr>Background information</vt:lpstr>
      <vt:lpstr>In 2020 RDA will:</vt:lpstr>
      <vt:lpstr>Council discussion</vt:lpstr>
      <vt:lpstr>Activities Dec-March</vt:lpstr>
      <vt:lpstr> Additional points based on yesterday’s discussion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Secretariat report to Council</dc:title>
  <cp:lastModifiedBy>Lynn Yarmey</cp:lastModifiedBy>
  <cp:revision>52</cp:revision>
  <dcterms:modified xsi:type="dcterms:W3CDTF">2018-01-11T13:40:43Z</dcterms:modified>
</cp:coreProperties>
</file>