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800" r:id="rId3"/>
  </p:sldMasterIdLst>
  <p:notesMasterIdLst>
    <p:notesMasterId r:id="rId5"/>
  </p:notesMasterIdLst>
  <p:sldIdLst>
    <p:sldId id="276" r:id="rId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700"/>
    <a:srgbClr val="9A9B9C"/>
    <a:srgbClr val="58A618"/>
    <a:srgbClr val="703D29"/>
    <a:srgbClr val="D96A2C"/>
    <a:srgbClr val="CC6021"/>
    <a:srgbClr val="C55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09" autoAdjust="0"/>
    <p:restoredTop sz="94643" autoAdjust="0"/>
  </p:normalViewPr>
  <p:slideViewPr>
    <p:cSldViewPr>
      <p:cViewPr>
        <p:scale>
          <a:sx n="81" d="100"/>
          <a:sy n="81" d="100"/>
        </p:scale>
        <p:origin x="1088" y="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5FA21091-5BA2-AC44-833F-B265DB045E5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988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NULL"/><Relationship Id="rId3" Type="http://schemas.openxmlformats.org/officeDocument/2006/relationships/image" Target="../media/image4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601" y="2132856"/>
            <a:ext cx="7272808" cy="2232248"/>
          </a:xfrm>
          <a:prstGeom prst="rect">
            <a:avLst/>
          </a:prstGeom>
        </p:spPr>
        <p:txBody>
          <a:bodyPr anchor="ctr"/>
          <a:lstStyle>
            <a:lvl1pPr algn="ctr">
              <a:defRPr sz="3000" b="1" i="0">
                <a:solidFill>
                  <a:schemeClr val="bg1"/>
                </a:solidFill>
                <a:latin typeface=""/>
                <a:cs typeface="Trebuchet MS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88104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1/9/18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466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1/9/18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467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1/9/18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310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27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1/9/18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5852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1872"/>
            <a:ext cx="4079545" cy="1162050"/>
          </a:xfrm>
        </p:spPr>
        <p:txBody>
          <a:bodyPr anchor="b"/>
          <a:lstStyle>
            <a:lvl1pPr algn="ctr">
              <a:defRPr sz="27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1/9/18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6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15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62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1/9/18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5483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1/9/18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7450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8137599" cy="47853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2400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76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2132856"/>
            <a:ext cx="3888432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3889127" cy="345638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8A618"/>
              </a:buClr>
              <a:buFont typeface="Wingdings" charset="2"/>
              <a:buChar char="§"/>
              <a:defRPr sz="1800">
                <a:latin typeface=""/>
                <a:cs typeface="Trebuchet MS"/>
              </a:defRPr>
            </a:lvl1pPr>
            <a:lvl2pPr marL="742950" indent="-285750">
              <a:buClr>
                <a:srgbClr val="703D29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2pPr>
            <a:lvl3pPr marL="1143000" indent="-228600">
              <a:buClr>
                <a:srgbClr val="E4D700"/>
              </a:buClr>
              <a:buFont typeface="Wingdings" charset="2"/>
              <a:buChar char="§"/>
              <a:defRPr sz="1600">
                <a:latin typeface=""/>
                <a:cs typeface="Trebuchet MS"/>
              </a:defRPr>
            </a:lvl3pPr>
            <a:lvl4pPr marL="16002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4pPr>
            <a:lvl5pPr marL="2057400" indent="-228600">
              <a:buClr>
                <a:schemeClr val="accent5"/>
              </a:buClr>
              <a:buFont typeface="Wingdings" charset="2"/>
              <a:buChar char="§"/>
              <a:defRPr sz="1800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755576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349078"/>
            <a:ext cx="388843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90000"/>
                    <a:lumOff val="10000"/>
                  </a:schemeClr>
                </a:solidFill>
                <a:latin typeface="Arial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981075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58A618"/>
                </a:solidFill>
                <a:latin typeface="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052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232248"/>
          </a:xfrm>
          <a:prstGeom prst="rect">
            <a:avLst/>
          </a:prstGeom>
        </p:spPr>
        <p:txBody>
          <a:bodyPr vert="horz" anchor="ctr" anchorCtr="0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8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385" y="3088833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58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450" kern="1200">
                <a:solidFill>
                  <a:srgbClr val="215D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383" y="4863844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ts val="22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350" kern="1200">
                <a:solidFill>
                  <a:srgbClr val="215D77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1/9/18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7492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t="44218" b="14586"/>
          <a:stretch/>
        </p:blipFill>
        <p:spPr>
          <a:xfrm>
            <a:off x="0" y="1"/>
            <a:ext cx="9144000" cy="1485856"/>
          </a:xfrm>
          <a:prstGeom prst="rect">
            <a:avLst/>
          </a:prstGeom>
          <a:solidFill>
            <a:srgbClr val="3C618D"/>
          </a:solidFill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539134" cy="4258543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1/9/18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t="82148"/>
          <a:stretch/>
        </p:blipFill>
        <p:spPr>
          <a:xfrm>
            <a:off x="0" y="6075947"/>
            <a:ext cx="9144000" cy="782053"/>
          </a:xfrm>
          <a:prstGeom prst="rect">
            <a:avLst/>
          </a:prstGeom>
          <a:solidFill>
            <a:srgbClr val="3C618D"/>
          </a:solidFill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44218" b="14586"/>
          <a:stretch/>
        </p:blipFill>
        <p:spPr>
          <a:xfrm>
            <a:off x="0" y="0"/>
            <a:ext cx="9144000" cy="1559368"/>
          </a:xfrm>
          <a:prstGeom prst="rect">
            <a:avLst/>
          </a:prstGeom>
          <a:solidFill>
            <a:srgbClr val="3C618D"/>
          </a:solidFill>
          <a:effectLst>
            <a:softEdge rad="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t="82148"/>
          <a:stretch/>
        </p:blipFill>
        <p:spPr>
          <a:xfrm>
            <a:off x="21768" y="6097715"/>
            <a:ext cx="9144000" cy="782053"/>
          </a:xfrm>
          <a:prstGeom prst="rect">
            <a:avLst/>
          </a:prstGeom>
          <a:solidFill>
            <a:srgbClr val="3C618D"/>
          </a:solidFill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4458" y="107576"/>
            <a:ext cx="8660534" cy="13369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0" y="3352805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0" y="4771033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225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1/9/18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013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8"/>
            <a:ext cx="8056563" cy="1362075"/>
          </a:xfrm>
        </p:spPr>
        <p:txBody>
          <a:bodyPr anchor="b" anchorCtr="0"/>
          <a:lstStyle>
            <a:lvl1pPr algn="ctr">
              <a:defRPr sz="345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9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225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1/9/18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74247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2893-CF7F-6945-A609-1638B97D9130}" type="datetimeFigureOut">
              <a:rPr lang="en-US">
                <a:solidFill>
                  <a:prstClr val="white"/>
                </a:solidFill>
                <a:latin typeface="News Gothic MT"/>
              </a:rPr>
              <a:pPr/>
              <a:t>1/9/18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72"/>
            <a:ext cx="484094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8B9-C07E-F649-BDB8-C1B81A4039A1}" type="slidenum">
              <a:rPr>
                <a:solidFill>
                  <a:prstClr val="white"/>
                </a:solidFill>
                <a:latin typeface="News Gothic MT"/>
              </a:rPr>
              <a:pPr/>
              <a:t>‹#›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0198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Relationship Id="rId3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14" Type="http://schemas.openxmlformats.org/officeDocument/2006/relationships/image" Target="NUL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8316416" y="332656"/>
            <a:ext cx="5842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>
              <a:defRPr/>
            </a:pPr>
            <a:fld id="{7252A759-CE90-8E4D-8205-5455BBF991FC}" type="slidenum">
              <a:rPr lang="en-AU" sz="1000" b="0" i="0">
                <a:solidFill>
                  <a:srgbClr val="58A618"/>
                </a:solidFill>
                <a:latin typeface=""/>
                <a:cs typeface="Trebuchet MS"/>
              </a:rPr>
              <a:pPr algn="r">
                <a:defRPr/>
              </a:pPr>
              <a:t>‹#›</a:t>
            </a:fld>
            <a:endParaRPr lang="en-AU" sz="1000" b="0" i="0" dirty="0">
              <a:solidFill>
                <a:srgbClr val="58A618"/>
              </a:solidFill>
              <a:latin typeface=""/>
              <a:cs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9" r:id="rId2"/>
    <p:sldLayoutId id="2147483790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0">
          <a:solidFill>
            <a:schemeClr val="bg1"/>
          </a:solidFill>
          <a:latin typeface=""/>
          <a:ea typeface="ＭＳ Ｐゴシック" charset="0"/>
          <a:cs typeface="Trebuchet M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1879600" algn="l"/>
        </a:tabLst>
        <a:defRPr sz="1600">
          <a:solidFill>
            <a:schemeClr val="bg1"/>
          </a:solidFill>
          <a:latin typeface="Trebuchet MS"/>
          <a:ea typeface="ＭＳ Ｐゴシック" charset="0"/>
          <a:cs typeface="Trebuchet MS"/>
        </a:defRPr>
      </a:lvl1pPr>
      <a:lvl2pPr marL="811213" indent="-3540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879600" algn="l"/>
        </a:tabLst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219200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879600" algn="l"/>
        </a:tabLst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271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879600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tabLst>
          <a:tab pos="1879600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6" y="107576"/>
            <a:ext cx="837571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539134" cy="473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70943" y="64520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News Gothic MT"/>
                <a:ea typeface="Arial"/>
                <a:cs typeface="Arial"/>
                <a:sym typeface="Arial"/>
                <a:rtl val="0"/>
              </a:rPr>
              <a:t>12/9/14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809" y="6452042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DDD8B9-C07E-F649-BDB8-C1B81A4039A1}" type="slidenum">
              <a:rPr lang="en-US" b="0">
                <a:solidFill>
                  <a:prstClr val="white"/>
                </a:solidFill>
                <a:latin typeface="News Gothic MT"/>
                <a:ea typeface="Arial"/>
                <a:cs typeface="Arial"/>
                <a:sym typeface="Arial"/>
                <a:rtl val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white"/>
              </a:solidFill>
              <a:latin typeface="News Gothic MT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" y="6337701"/>
            <a:ext cx="523027" cy="52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7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45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685800" rtl="0" eaLnBrk="1" latinLnBrk="0" hangingPunct="1">
        <a:spcBef>
          <a:spcPts val="1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100" kern="1200">
          <a:solidFill>
            <a:srgbClr val="215D77"/>
          </a:solidFill>
          <a:latin typeface="+mn-lt"/>
          <a:ea typeface="+mn-ea"/>
          <a:cs typeface="+mn-cs"/>
        </a:defRPr>
      </a:lvl1pPr>
      <a:lvl2pPr marL="514350" indent="-252413" algn="l" defTabSz="685800" rtl="0" eaLnBrk="1" latinLnBrk="0" hangingPunct="1">
        <a:spcBef>
          <a:spcPts val="45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rgbClr val="215D77"/>
          </a:solidFill>
          <a:latin typeface="+mn-lt"/>
          <a:ea typeface="+mn-ea"/>
          <a:cs typeface="+mn-cs"/>
        </a:defRPr>
      </a:lvl2pPr>
      <a:lvl3pPr marL="726281" indent="-211931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rgbClr val="215D77"/>
          </a:solidFill>
          <a:latin typeface="+mn-lt"/>
          <a:ea typeface="+mn-ea"/>
          <a:cs typeface="+mn-cs"/>
        </a:defRPr>
      </a:lvl3pPr>
      <a:lvl4pPr marL="947738" indent="-221456" algn="l" defTabSz="685800" rtl="0" eaLnBrk="1" latinLnBrk="0" hangingPunct="1">
        <a:spcBef>
          <a:spcPts val="45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500" kern="1200">
          <a:solidFill>
            <a:srgbClr val="215D77"/>
          </a:solidFill>
          <a:latin typeface="+mn-lt"/>
          <a:ea typeface="+mn-ea"/>
          <a:cs typeface="+mn-cs"/>
        </a:defRPr>
      </a:lvl4pPr>
      <a:lvl5pPr marL="1159669" indent="-211931" algn="l" defTabSz="685800" rtl="0" eaLnBrk="1" latinLnBrk="0" hangingPunct="1">
        <a:spcBef>
          <a:spcPts val="45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500" kern="1200">
          <a:solidFill>
            <a:srgbClr val="215D77"/>
          </a:solidFill>
          <a:latin typeface="+mn-lt"/>
          <a:ea typeface="+mn-ea"/>
          <a:cs typeface="+mn-cs"/>
        </a:defRPr>
      </a:lvl5pPr>
      <a:lvl6pPr marL="1371600" indent="-211931" algn="l" defTabSz="6858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88294" indent="-211931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799035" indent="-211931" algn="l" defTabSz="6858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35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16919" indent="-211931" algn="l" defTabSz="6858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35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Il Porto, Italian, just outside the back gate of NIST.  Standard Italian comfort </a:t>
            </a:r>
            <a:r>
              <a:rPr lang="en-US" sz="1800" dirty="0" smtClean="0"/>
              <a:t>food</a:t>
            </a:r>
            <a:endParaRPr lang="en-US" sz="1600" dirty="0"/>
          </a:p>
          <a:p>
            <a:r>
              <a:rPr lang="en-US" sz="1800" dirty="0"/>
              <a:t>In the Downtown Crown development, ~5 minutes away</a:t>
            </a:r>
            <a:r>
              <a:rPr lang="en-US" sz="1800" dirty="0" smtClean="0"/>
              <a:t>:</a:t>
            </a:r>
            <a:endParaRPr lang="en-US" sz="1800" dirty="0"/>
          </a:p>
          <a:p>
            <a:pPr lvl="1"/>
            <a:r>
              <a:rPr lang="en-US" sz="1600" dirty="0"/>
              <a:t>Old Town Pour House.  ~100 different beers, upscale pub food.</a:t>
            </a:r>
          </a:p>
          <a:p>
            <a:pPr lvl="1"/>
            <a:r>
              <a:rPr lang="en-US" sz="1600" dirty="0" err="1" smtClean="0"/>
              <a:t>Paladar</a:t>
            </a:r>
            <a:r>
              <a:rPr lang="en-US" sz="1600" dirty="0"/>
              <a:t>.  Rum flights, Latin cuisine</a:t>
            </a:r>
            <a:r>
              <a:rPr lang="en-US" sz="1600" dirty="0" smtClean="0"/>
              <a:t>.</a:t>
            </a:r>
            <a:endParaRPr lang="en-US" sz="1600" dirty="0"/>
          </a:p>
          <a:p>
            <a:pPr lvl="1"/>
            <a:r>
              <a:rPr lang="en-US" sz="1600" dirty="0"/>
              <a:t>Coastal Flats.  Slightly </a:t>
            </a:r>
            <a:r>
              <a:rPr lang="en-US" sz="1600" dirty="0" err="1"/>
              <a:t>tex-mex</a:t>
            </a:r>
            <a:r>
              <a:rPr lang="en-US" sz="1600" dirty="0"/>
              <a:t>, seafood</a:t>
            </a:r>
            <a:r>
              <a:rPr lang="en-US" sz="1600" dirty="0" smtClean="0"/>
              <a:t>.</a:t>
            </a:r>
            <a:endParaRPr lang="en-US" sz="1600" dirty="0"/>
          </a:p>
          <a:p>
            <a:pPr lvl="1"/>
            <a:r>
              <a:rPr lang="en-US" sz="1600" dirty="0"/>
              <a:t>Asia Nine.  Thai and sushi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800" dirty="0"/>
              <a:t>In </a:t>
            </a:r>
            <a:r>
              <a:rPr lang="en-US" sz="1800" dirty="0" err="1"/>
              <a:t>Kentlands</a:t>
            </a:r>
            <a:r>
              <a:rPr lang="en-US" sz="1800" dirty="0"/>
              <a:t>, ~10 minutes away</a:t>
            </a:r>
            <a:r>
              <a:rPr lang="en-US" sz="1800" dirty="0" smtClean="0"/>
              <a:t>:</a:t>
            </a:r>
            <a:endParaRPr lang="en-US" sz="1800" dirty="0"/>
          </a:p>
          <a:p>
            <a:pPr lvl="1"/>
            <a:r>
              <a:rPr lang="en-US" sz="1600" dirty="0"/>
              <a:t>Not Your Average Joe’s.  Pizza, pasta, American</a:t>
            </a:r>
            <a:r>
              <a:rPr lang="en-US" sz="1600" dirty="0" smtClean="0"/>
              <a:t>.</a:t>
            </a:r>
            <a:endParaRPr lang="en-US" sz="1600" dirty="0"/>
          </a:p>
          <a:p>
            <a:pPr lvl="1"/>
            <a:r>
              <a:rPr lang="en-US" sz="1600" dirty="0"/>
              <a:t>Thai </a:t>
            </a:r>
            <a:r>
              <a:rPr lang="en-US" sz="1600" dirty="0" err="1"/>
              <a:t>Tanium</a:t>
            </a:r>
            <a:r>
              <a:rPr lang="en-US" sz="1600" dirty="0" smtClean="0"/>
              <a:t>.</a:t>
            </a:r>
            <a:endParaRPr lang="en-US" sz="1600" dirty="0"/>
          </a:p>
          <a:p>
            <a:pPr lvl="1"/>
            <a:r>
              <a:rPr lang="en-US" sz="1600" dirty="0" err="1"/>
              <a:t>Vasili’s</a:t>
            </a:r>
            <a:r>
              <a:rPr lang="en-US" sz="1600" dirty="0"/>
              <a:t> Kitchen.  Mediterranean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800" dirty="0"/>
              <a:t>In the Washingtonian development, ~10 minutes away</a:t>
            </a:r>
            <a:r>
              <a:rPr lang="en-US" sz="1800" dirty="0" smtClean="0"/>
              <a:t>:</a:t>
            </a:r>
            <a:endParaRPr lang="en-US" sz="1800" dirty="0"/>
          </a:p>
          <a:p>
            <a:pPr lvl="1"/>
            <a:r>
              <a:rPr lang="en-US" sz="1600" dirty="0"/>
              <a:t>Copper Canyon </a:t>
            </a:r>
            <a:r>
              <a:rPr lang="en-US" sz="1600" dirty="0" smtClean="0"/>
              <a:t>Grill</a:t>
            </a:r>
            <a:endParaRPr lang="en-US" sz="1600" dirty="0"/>
          </a:p>
          <a:p>
            <a:pPr lvl="1"/>
            <a:r>
              <a:rPr lang="en-US" sz="1600" dirty="0"/>
              <a:t>Tara </a:t>
            </a:r>
            <a:r>
              <a:rPr lang="en-US" sz="1600" dirty="0" smtClean="0"/>
              <a:t>Thai</a:t>
            </a:r>
            <a:endParaRPr lang="en-US" sz="1600" dirty="0"/>
          </a:p>
          <a:p>
            <a:pPr lvl="1"/>
            <a:r>
              <a:rPr lang="en-US" sz="1600" dirty="0" err="1"/>
              <a:t>Guapo’s</a:t>
            </a:r>
            <a:r>
              <a:rPr lang="en-US" sz="1600" dirty="0"/>
              <a:t>, </a:t>
            </a:r>
            <a:r>
              <a:rPr lang="en-US" sz="1600" dirty="0" err="1"/>
              <a:t>tex</a:t>
            </a:r>
            <a:r>
              <a:rPr lang="en-US" sz="1600" dirty="0"/>
              <a:t> </a:t>
            </a:r>
            <a:r>
              <a:rPr lang="en-US" sz="1600" dirty="0" err="1"/>
              <a:t>mex.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Wednesday Dinner Possibilities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223277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RDA">
  <a:themeElements>
    <a:clrScheme name="Custom 2">
      <a:dk1>
        <a:srgbClr val="37424A"/>
      </a:dk1>
      <a:lt1>
        <a:srgbClr val="FFFFFF"/>
      </a:lt1>
      <a:dk2>
        <a:srgbClr val="FFFFFF"/>
      </a:dk2>
      <a:lt2>
        <a:srgbClr val="FFFFFF"/>
      </a:lt2>
      <a:accent1>
        <a:srgbClr val="69923A"/>
      </a:accent1>
      <a:accent2>
        <a:srgbClr val="969696"/>
      </a:accent2>
      <a:accent3>
        <a:srgbClr val="FFFFFF"/>
      </a:accent3>
      <a:accent4>
        <a:srgbClr val="212121"/>
      </a:accent4>
      <a:accent5>
        <a:srgbClr val="93B1CC"/>
      </a:accent5>
      <a:accent6>
        <a:srgbClr val="878787"/>
      </a:accent6>
      <a:hlink>
        <a:srgbClr val="69923A"/>
      </a:hlink>
      <a:folHlink>
        <a:srgbClr val="69923A"/>
      </a:folHlink>
    </a:clrScheme>
    <a:fontScheme name="Standard Conten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Content Slide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Slide 1">
  <a:themeElements>
    <a:clrScheme name="Section Slide 1 13">
      <a:dk1>
        <a:srgbClr val="292929"/>
      </a:dk1>
      <a:lt1>
        <a:srgbClr val="FFFFFF"/>
      </a:lt1>
      <a:dk2>
        <a:srgbClr val="FFFFFF"/>
      </a:dk2>
      <a:lt2>
        <a:srgbClr val="FFFFFF"/>
      </a:lt2>
      <a:accent1>
        <a:srgbClr val="007F7B"/>
      </a:accent1>
      <a:accent2>
        <a:srgbClr val="969696"/>
      </a:accent2>
      <a:accent3>
        <a:srgbClr val="FFFFFF"/>
      </a:accent3>
      <a:accent4>
        <a:srgbClr val="212121"/>
      </a:accent4>
      <a:accent5>
        <a:srgbClr val="AAC0BF"/>
      </a:accent5>
      <a:accent6>
        <a:srgbClr val="878787"/>
      </a:accent6>
      <a:hlink>
        <a:srgbClr val="E17A00"/>
      </a:hlink>
      <a:folHlink>
        <a:srgbClr val="1C9D92"/>
      </a:folHlink>
    </a:clrScheme>
    <a:fontScheme name="Section Slid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ction Slid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Slide 1 13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E17A00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Slide 1 14">
        <a:dk1>
          <a:srgbClr val="292929"/>
        </a:dk1>
        <a:lt1>
          <a:srgbClr val="FFFFFF"/>
        </a:lt1>
        <a:dk2>
          <a:srgbClr val="FFFFFF"/>
        </a:dk2>
        <a:lt2>
          <a:srgbClr val="FFFFFF"/>
        </a:lt2>
        <a:accent1>
          <a:srgbClr val="007F7B"/>
        </a:accent1>
        <a:accent2>
          <a:srgbClr val="969696"/>
        </a:accent2>
        <a:accent3>
          <a:srgbClr val="FFFFFF"/>
        </a:accent3>
        <a:accent4>
          <a:srgbClr val="212121"/>
        </a:accent4>
        <a:accent5>
          <a:srgbClr val="AAC0BF"/>
        </a:accent5>
        <a:accent6>
          <a:srgbClr val="878787"/>
        </a:accent6>
        <a:hlink>
          <a:srgbClr val="007F7B"/>
        </a:hlink>
        <a:folHlink>
          <a:srgbClr val="1C9D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RDA.potx</Template>
  <TotalTime>4616</TotalTime>
  <Words>115</Words>
  <Application>Microsoft Macintosh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ＭＳ Ｐゴシック</vt:lpstr>
      <vt:lpstr>News Gothic MT</vt:lpstr>
      <vt:lpstr>Trebuchet MS</vt:lpstr>
      <vt:lpstr>Wingdings</vt:lpstr>
      <vt:lpstr>Wingdings 2</vt:lpstr>
      <vt:lpstr>RDA</vt:lpstr>
      <vt:lpstr>Section Slide 1</vt:lpstr>
      <vt:lpstr>Breeze</vt:lpstr>
      <vt:lpstr>Wednesday Dinner Possibilities</vt:lpstr>
    </vt:vector>
  </TitlesOfParts>
  <Manager/>
  <Company/>
  <LinksUpToDate>false</LinksUpToDate>
  <SharedDoc>false</SharedDoc>
  <HyperlinkBase/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melecy</dc:creator>
  <cp:keywords/>
  <dc:description/>
  <cp:lastModifiedBy>Lynn Yarmey</cp:lastModifiedBy>
  <cp:revision>154</cp:revision>
  <dcterms:created xsi:type="dcterms:W3CDTF">2011-02-25T12:57:11Z</dcterms:created>
  <dcterms:modified xsi:type="dcterms:W3CDTF">2018-01-09T19:23:05Z</dcterms:modified>
  <cp:category/>
</cp:coreProperties>
</file>