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>
      <p:cViewPr varScale="1">
        <p:scale>
          <a:sx n="97" d="100"/>
          <a:sy n="97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84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08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26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94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54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93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99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25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8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7C4F1-A9D3-4895-A366-8E209FD0F968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28420-D7F1-4FF3-BF36-9EBA81FB4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60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P11 </a:t>
            </a:r>
            <a:r>
              <a:rPr lang="fr-FR" dirty="0" err="1" smtClean="0"/>
              <a:t>preparation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Burst</a:t>
            </a:r>
            <a:r>
              <a:rPr lang="fr-FR" dirty="0" smtClean="0"/>
              <a:t> of Groups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proposed</a:t>
            </a:r>
            <a:r>
              <a:rPr lang="fr-FR" dirty="0" smtClean="0"/>
              <a:t> or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updated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case </a:t>
            </a:r>
            <a:r>
              <a:rPr lang="fr-FR" dirty="0" err="1" smtClean="0"/>
              <a:t>statements</a:t>
            </a:r>
            <a:r>
              <a:rPr lang="fr-FR" dirty="0" smtClean="0"/>
              <a:t> (11 for the moment)</a:t>
            </a:r>
          </a:p>
          <a:p>
            <a:r>
              <a:rPr lang="fr-FR" dirty="0" smtClean="0"/>
              <a:t>Session </a:t>
            </a:r>
            <a:r>
              <a:rPr lang="fr-FR" dirty="0" err="1" smtClean="0"/>
              <a:t>proposals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examined</a:t>
            </a:r>
            <a:endParaRPr lang="fr-FR" dirty="0" smtClean="0"/>
          </a:p>
          <a:p>
            <a:pPr lvl="1"/>
            <a:r>
              <a:rPr lang="fr-FR" dirty="0" smtClean="0"/>
              <a:t>17 </a:t>
            </a:r>
            <a:r>
              <a:rPr lang="fr-FR" dirty="0" err="1" smtClean="0"/>
              <a:t>BoF</a:t>
            </a:r>
            <a:r>
              <a:rPr lang="fr-FR" dirty="0" smtClean="0"/>
              <a:t> sessions</a:t>
            </a:r>
          </a:p>
          <a:p>
            <a:pPr lvl="1"/>
            <a:r>
              <a:rPr lang="fr-FR" dirty="0" smtClean="0"/>
              <a:t>36 IG sessions</a:t>
            </a:r>
          </a:p>
          <a:p>
            <a:pPr lvl="1"/>
            <a:r>
              <a:rPr lang="fr-FR" dirty="0" smtClean="0"/>
              <a:t>19 WG sessions</a:t>
            </a:r>
          </a:p>
          <a:p>
            <a:pPr lvl="1"/>
            <a:r>
              <a:rPr lang="fr-FR" dirty="0" smtClean="0"/>
              <a:t>12 Joint Sessions</a:t>
            </a:r>
          </a:p>
          <a:p>
            <a:r>
              <a:rPr lang="fr-FR" dirty="0" smtClean="0"/>
              <a:t>P10: 73 sessions (16 </a:t>
            </a:r>
            <a:r>
              <a:rPr lang="fr-FR" dirty="0" err="1" smtClean="0"/>
              <a:t>BoFs</a:t>
            </a:r>
            <a:r>
              <a:rPr lang="fr-FR" dirty="0" smtClean="0"/>
              <a:t>, 37 IG, 14 WG, 6 JS)</a:t>
            </a:r>
          </a:p>
          <a:p>
            <a:r>
              <a:rPr lang="fr-FR" dirty="0" err="1" smtClean="0"/>
              <a:t>Previous</a:t>
            </a:r>
            <a:r>
              <a:rPr lang="fr-FR" dirty="0" smtClean="0"/>
              <a:t> </a:t>
            </a:r>
            <a:r>
              <a:rPr lang="fr-FR" dirty="0" err="1" smtClean="0"/>
              <a:t>Plenary</a:t>
            </a:r>
            <a:r>
              <a:rPr lang="fr-FR" dirty="0" smtClean="0"/>
              <a:t> </a:t>
            </a:r>
            <a:r>
              <a:rPr lang="fr-FR" dirty="0" err="1" smtClean="0"/>
              <a:t>BoFs</a:t>
            </a:r>
            <a:r>
              <a:rPr lang="fr-FR" dirty="0" smtClean="0"/>
              <a:t>: P09: 11 </a:t>
            </a:r>
            <a:r>
              <a:rPr lang="fr-FR" dirty="0" err="1" smtClean="0"/>
              <a:t>BoFs</a:t>
            </a:r>
            <a:r>
              <a:rPr lang="fr-FR" dirty="0" smtClean="0"/>
              <a:t> (3 gave </a:t>
            </a:r>
            <a:r>
              <a:rPr lang="fr-FR" dirty="0" err="1" smtClean="0"/>
              <a:t>rise</a:t>
            </a:r>
            <a:r>
              <a:rPr lang="fr-FR" dirty="0" smtClean="0"/>
              <a:t> to a Group), P10: 19 </a:t>
            </a:r>
            <a:r>
              <a:rPr lang="fr-FR" dirty="0" err="1" smtClean="0"/>
              <a:t>BoFs</a:t>
            </a:r>
            <a:endParaRPr lang="fr-FR" dirty="0" smtClean="0"/>
          </a:p>
          <a:p>
            <a:r>
              <a:rPr lang="fr-FR" dirty="0" err="1" smtClean="0"/>
              <a:t>Several</a:t>
            </a:r>
            <a:r>
              <a:rPr lang="fr-FR" dirty="0" smtClean="0"/>
              <a:t> ‘</a:t>
            </a:r>
            <a:r>
              <a:rPr lang="fr-FR" dirty="0" err="1" smtClean="0"/>
              <a:t>political</a:t>
            </a:r>
            <a:r>
              <a:rPr lang="fr-FR" dirty="0" smtClean="0"/>
              <a:t>’ </a:t>
            </a:r>
            <a:r>
              <a:rPr lang="fr-FR" dirty="0" err="1" smtClean="0"/>
              <a:t>BoFs</a:t>
            </a:r>
            <a:r>
              <a:rPr lang="fr-FR" dirty="0" smtClean="0"/>
              <a:t>: </a:t>
            </a:r>
            <a:r>
              <a:rPr lang="fr-FR" dirty="0" err="1" smtClean="0"/>
              <a:t>funders</a:t>
            </a:r>
            <a:r>
              <a:rPr lang="fr-FR" dirty="0" smtClean="0"/>
              <a:t> use the RDA to </a:t>
            </a:r>
            <a:r>
              <a:rPr lang="fr-FR" dirty="0" err="1" smtClean="0"/>
              <a:t>meet</a:t>
            </a:r>
            <a:r>
              <a:rPr lang="fr-FR" dirty="0" smtClean="0"/>
              <a:t> and to </a:t>
            </a:r>
            <a:r>
              <a:rPr lang="fr-FR" dirty="0" err="1" smtClean="0"/>
              <a:t>meet</a:t>
            </a:r>
            <a:r>
              <a:rPr lang="fr-FR" dirty="0" smtClean="0"/>
              <a:t> the </a:t>
            </a:r>
            <a:r>
              <a:rPr lang="fr-FR" dirty="0" err="1" smtClean="0"/>
              <a:t>community</a:t>
            </a:r>
            <a:r>
              <a:rPr lang="fr-FR" dirty="0" smtClean="0"/>
              <a:t> and to </a:t>
            </a:r>
            <a:r>
              <a:rPr lang="fr-FR" dirty="0" err="1" smtClean="0"/>
              <a:t>hold</a:t>
            </a:r>
            <a:r>
              <a:rPr lang="fr-FR" dirty="0" smtClean="0"/>
              <a:t> discussions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582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Maintenance-adoption in the post </a:t>
            </a:r>
            <a:r>
              <a:rPr lang="fr-FR" smtClean="0"/>
              <a:t>WG phase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Can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taken</a:t>
            </a:r>
            <a:r>
              <a:rPr lang="fr-FR" dirty="0" smtClean="0"/>
              <a:t> up by an IG (</a:t>
            </a:r>
            <a:r>
              <a:rPr lang="fr-FR" dirty="0" err="1" smtClean="0"/>
              <a:t>eventually</a:t>
            </a:r>
            <a:r>
              <a:rPr lang="fr-FR" dirty="0" smtClean="0"/>
              <a:t> a new IG)</a:t>
            </a:r>
          </a:p>
          <a:p>
            <a:r>
              <a:rPr lang="fr-FR" dirty="0" smtClean="0"/>
              <a:t>« Maintenance Groups » - support to adoption, </a:t>
            </a:r>
            <a:r>
              <a:rPr lang="fr-FR" dirty="0" err="1" smtClean="0"/>
              <a:t>gathering</a:t>
            </a:r>
            <a:r>
              <a:rPr lang="fr-FR" dirty="0" smtClean="0"/>
              <a:t> feedback, …</a:t>
            </a:r>
          </a:p>
          <a:p>
            <a:r>
              <a:rPr lang="fr-FR" dirty="0" err="1" smtClean="0"/>
              <a:t>Follow</a:t>
            </a:r>
            <a:r>
              <a:rPr lang="fr-FR" dirty="0" smtClean="0"/>
              <a:t>-up Group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lighter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65406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113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Thème Office</vt:lpstr>
      <vt:lpstr>P11 preparation</vt:lpstr>
      <vt:lpstr>Maintenance-adoption in the post WG phase</vt:lpstr>
    </vt:vector>
  </TitlesOfParts>
  <Company>Hewlett-Packard Company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P11 preparation</dc:title>
  <dc:creator>genova</dc:creator>
  <cp:lastModifiedBy>Lynn Yarmey</cp:lastModifiedBy>
  <cp:revision>2</cp:revision>
  <dcterms:created xsi:type="dcterms:W3CDTF">2018-01-11T11:35:04Z</dcterms:created>
  <dcterms:modified xsi:type="dcterms:W3CDTF">2018-01-11T13:47:37Z</dcterms:modified>
</cp:coreProperties>
</file>